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303" r:id="rId2"/>
    <p:sldId id="302" r:id="rId3"/>
    <p:sldId id="275" r:id="rId4"/>
    <p:sldId id="274" r:id="rId5"/>
    <p:sldId id="310" r:id="rId6"/>
    <p:sldId id="329" r:id="rId7"/>
    <p:sldId id="319" r:id="rId8"/>
    <p:sldId id="314" r:id="rId9"/>
    <p:sldId id="312" r:id="rId10"/>
    <p:sldId id="325" r:id="rId11"/>
    <p:sldId id="309" r:id="rId12"/>
    <p:sldId id="330" r:id="rId13"/>
    <p:sldId id="308" r:id="rId14"/>
    <p:sldId id="305" r:id="rId15"/>
    <p:sldId id="328" r:id="rId16"/>
    <p:sldId id="331" r:id="rId17"/>
    <p:sldId id="320" r:id="rId18"/>
    <p:sldId id="318" r:id="rId19"/>
    <p:sldId id="323" r:id="rId20"/>
    <p:sldId id="322" r:id="rId21"/>
    <p:sldId id="311" r:id="rId22"/>
    <p:sldId id="326" r:id="rId23"/>
    <p:sldId id="324" r:id="rId24"/>
    <p:sldId id="332" r:id="rId25"/>
    <p:sldId id="316" r:id="rId26"/>
    <p:sldId id="306" r:id="rId27"/>
    <p:sldId id="315" r:id="rId28"/>
    <p:sldId id="321" r:id="rId29"/>
    <p:sldId id="261" r:id="rId3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A70"/>
    <a:srgbClr val="006298"/>
    <a:srgbClr val="FFC72C"/>
    <a:srgbClr val="0077C8"/>
    <a:srgbClr val="00B2A9"/>
    <a:srgbClr val="7725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Stile 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72"/>
    <p:restoredTop sz="96576"/>
  </p:normalViewPr>
  <p:slideViewPr>
    <p:cSldViewPr snapToGrid="0" snapToObjects="1" showGuides="1">
      <p:cViewPr varScale="1">
        <p:scale>
          <a:sx n="71" d="100"/>
          <a:sy n="71" d="100"/>
        </p:scale>
        <p:origin x="870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4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9" d="100"/>
        <a:sy n="119" d="100"/>
      </p:scale>
      <p:origin x="0" y="7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E04FC-0E64-1840-9C6A-42B85D5EA1CD}" type="datetimeFigureOut">
              <a:rPr lang="it-IT" smtClean="0"/>
              <a:t>21/10/2025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C4299-DFA9-814B-AD28-ECDE1FA0A8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186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C4299-DFA9-814B-AD28-ECDE1FA0A815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0843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C4299-DFA9-814B-AD28-ECDE1FA0A815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3484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C4299-DFA9-814B-AD28-ECDE1FA0A815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3484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C4299-DFA9-814B-AD28-ECDE1FA0A815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939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C4299-DFA9-814B-AD28-ECDE1FA0A815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9390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C4299-DFA9-814B-AD28-ECDE1FA0A815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9390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C4299-DFA9-814B-AD28-ECDE1FA0A815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9390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C4299-DFA9-814B-AD28-ECDE1FA0A815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939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C4299-DFA9-814B-AD28-ECDE1FA0A815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9390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C4299-DFA9-814B-AD28-ECDE1FA0A815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9390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C4299-DFA9-814B-AD28-ECDE1FA0A815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939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C4299-DFA9-814B-AD28-ECDE1FA0A815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9390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C4299-DFA9-814B-AD28-ECDE1FA0A815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9390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onus</a:t>
            </a:r>
            <a:r>
              <a:rPr lang="it-IT" dirty="0"/>
              <a:t> probandi </a:t>
            </a:r>
            <a:r>
              <a:rPr lang="it-IT" dirty="0" err="1"/>
              <a:t>incumbit</a:t>
            </a:r>
            <a:r>
              <a:rPr lang="it-IT" dirty="0"/>
              <a:t> ei qui </a:t>
            </a:r>
            <a:r>
              <a:rPr lang="it-IT"/>
              <a:t>dicit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C4299-DFA9-814B-AD28-ECDE1FA0A815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41128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C4299-DFA9-814B-AD28-ECDE1FA0A815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9390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C4299-DFA9-814B-AD28-ECDE1FA0A815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9390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C4299-DFA9-814B-AD28-ECDE1FA0A815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939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C4299-DFA9-814B-AD28-ECDE1FA0A815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939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C4299-DFA9-814B-AD28-ECDE1FA0A815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939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C4299-DFA9-814B-AD28-ECDE1FA0A815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939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C4299-DFA9-814B-AD28-ECDE1FA0A815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939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C4299-DFA9-814B-AD28-ECDE1FA0A815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939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C4299-DFA9-814B-AD28-ECDE1FA0A815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939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C4299-DFA9-814B-AD28-ECDE1FA0A815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939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 testo - Bi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BB0A04-BBE7-D343-BF4A-4CC426B84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353" y="1672314"/>
            <a:ext cx="11189995" cy="547200"/>
          </a:xfrm>
        </p:spPr>
        <p:txBody>
          <a:bodyPr lIns="0" tIns="0" rIns="0" bIns="0" anchor="t" anchorCtr="0">
            <a:spAutoFit/>
          </a:bodyPr>
          <a:lstStyle>
            <a:lvl1pPr algn="l">
              <a:defRPr sz="3800" b="1" i="0">
                <a:solidFill>
                  <a:srgbClr val="003A70"/>
                </a:solidFill>
                <a:latin typeface="Luiss Sans" pitchFamily="2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0679AF4-40BB-0349-820B-505BF6BB12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261" y="2243181"/>
            <a:ext cx="11189994" cy="619850"/>
          </a:xfrm>
        </p:spPr>
        <p:txBody>
          <a:bodyPr lIns="0" tIns="0" rIns="0" bIns="0" anchor="t">
            <a:spAutoFit/>
          </a:bodyPr>
          <a:lstStyle>
            <a:lvl1pPr marL="0" indent="0" algn="l">
              <a:buNone/>
              <a:defRPr sz="3800">
                <a:solidFill>
                  <a:srgbClr val="003A70"/>
                </a:solidFill>
                <a:latin typeface="Luiss Sans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71A5510-EE32-3446-8828-82083C2039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2271" y="3891534"/>
            <a:ext cx="5565913" cy="5472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 i="0">
                <a:solidFill>
                  <a:srgbClr val="003A70"/>
                </a:solidFill>
                <a:latin typeface="Luiss Sans" pitchFamily="2" charset="0"/>
              </a:defRPr>
            </a:lvl1pPr>
          </a:lstStyle>
          <a:p>
            <a:fld id="{90A97C65-1B54-DB47-A604-7DF0E350DE20}" type="datetime4">
              <a:rPr lang="it-IT" smtClean="0"/>
              <a:pPr/>
              <a:t>21 ottobre 2025</a:t>
            </a:fld>
            <a:endParaRPr lang="it-IT" dirty="0"/>
          </a:p>
        </p:txBody>
      </p:sp>
      <p:grpSp>
        <p:nvGrpSpPr>
          <p:cNvPr id="82" name="Gruppo 81">
            <a:extLst>
              <a:ext uri="{FF2B5EF4-FFF2-40B4-BE49-F238E27FC236}">
                <a16:creationId xmlns:a16="http://schemas.microsoft.com/office/drawing/2014/main" id="{5540BA0A-A2F8-1E48-AF86-D2449D532D96}"/>
              </a:ext>
            </a:extLst>
          </p:cNvPr>
          <p:cNvGrpSpPr/>
          <p:nvPr userDrawn="1"/>
        </p:nvGrpSpPr>
        <p:grpSpPr>
          <a:xfrm>
            <a:off x="530087" y="6138000"/>
            <a:ext cx="11131826" cy="720000"/>
            <a:chOff x="530087" y="6138000"/>
            <a:chExt cx="11131826" cy="720000"/>
          </a:xfrm>
        </p:grpSpPr>
        <p:sp>
          <p:nvSpPr>
            <p:cNvPr id="54" name="Rettangolo 53">
              <a:extLst>
                <a:ext uri="{FF2B5EF4-FFF2-40B4-BE49-F238E27FC236}">
                  <a16:creationId xmlns:a16="http://schemas.microsoft.com/office/drawing/2014/main" id="{A5FC1A69-9F52-EF47-8F85-0B6FB45ADFC0}"/>
                </a:ext>
              </a:extLst>
            </p:cNvPr>
            <p:cNvSpPr/>
            <p:nvPr userDrawn="1"/>
          </p:nvSpPr>
          <p:spPr>
            <a:xfrm>
              <a:off x="530087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5" name="Rettangolo 54">
              <a:extLst>
                <a:ext uri="{FF2B5EF4-FFF2-40B4-BE49-F238E27FC236}">
                  <a16:creationId xmlns:a16="http://schemas.microsoft.com/office/drawing/2014/main" id="{E7ECF867-CD1F-A544-93A7-59F02B7EB3F9}"/>
                </a:ext>
              </a:extLst>
            </p:cNvPr>
            <p:cNvSpPr/>
            <p:nvPr userDrawn="1"/>
          </p:nvSpPr>
          <p:spPr>
            <a:xfrm>
              <a:off x="1590261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7" name="Rettangolo 56">
              <a:extLst>
                <a:ext uri="{FF2B5EF4-FFF2-40B4-BE49-F238E27FC236}">
                  <a16:creationId xmlns:a16="http://schemas.microsoft.com/office/drawing/2014/main" id="{E112286F-F6FC-FB40-A761-246E00D4D855}"/>
                </a:ext>
              </a:extLst>
            </p:cNvPr>
            <p:cNvSpPr/>
            <p:nvPr userDrawn="1"/>
          </p:nvSpPr>
          <p:spPr>
            <a:xfrm>
              <a:off x="2650435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9" name="Rettangolo 58">
              <a:extLst>
                <a:ext uri="{FF2B5EF4-FFF2-40B4-BE49-F238E27FC236}">
                  <a16:creationId xmlns:a16="http://schemas.microsoft.com/office/drawing/2014/main" id="{61B4BD18-F688-0F4E-93F6-53DE176B107F}"/>
                </a:ext>
              </a:extLst>
            </p:cNvPr>
            <p:cNvSpPr/>
            <p:nvPr userDrawn="1"/>
          </p:nvSpPr>
          <p:spPr>
            <a:xfrm>
              <a:off x="3710609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1" name="Rettangolo 60">
              <a:extLst>
                <a:ext uri="{FF2B5EF4-FFF2-40B4-BE49-F238E27FC236}">
                  <a16:creationId xmlns:a16="http://schemas.microsoft.com/office/drawing/2014/main" id="{35B704C4-AEA3-C647-9999-62D70618425C}"/>
                </a:ext>
              </a:extLst>
            </p:cNvPr>
            <p:cNvSpPr/>
            <p:nvPr userDrawn="1"/>
          </p:nvSpPr>
          <p:spPr>
            <a:xfrm>
              <a:off x="4770783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3" name="Rettangolo 62">
              <a:extLst>
                <a:ext uri="{FF2B5EF4-FFF2-40B4-BE49-F238E27FC236}">
                  <a16:creationId xmlns:a16="http://schemas.microsoft.com/office/drawing/2014/main" id="{B5B290BF-9576-1543-872D-91DDB5937065}"/>
                </a:ext>
              </a:extLst>
            </p:cNvPr>
            <p:cNvSpPr/>
            <p:nvPr userDrawn="1"/>
          </p:nvSpPr>
          <p:spPr>
            <a:xfrm>
              <a:off x="5830957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5" name="Rettangolo 64">
              <a:extLst>
                <a:ext uri="{FF2B5EF4-FFF2-40B4-BE49-F238E27FC236}">
                  <a16:creationId xmlns:a16="http://schemas.microsoft.com/office/drawing/2014/main" id="{0DCA18FE-2923-3B4E-A5C2-85D922F38FD0}"/>
                </a:ext>
              </a:extLst>
            </p:cNvPr>
            <p:cNvSpPr/>
            <p:nvPr userDrawn="1"/>
          </p:nvSpPr>
          <p:spPr>
            <a:xfrm>
              <a:off x="6891130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7" name="Rettangolo 66">
              <a:extLst>
                <a:ext uri="{FF2B5EF4-FFF2-40B4-BE49-F238E27FC236}">
                  <a16:creationId xmlns:a16="http://schemas.microsoft.com/office/drawing/2014/main" id="{1E45AD85-CF93-2846-BC0C-2BA8D4DB418A}"/>
                </a:ext>
              </a:extLst>
            </p:cNvPr>
            <p:cNvSpPr/>
            <p:nvPr userDrawn="1"/>
          </p:nvSpPr>
          <p:spPr>
            <a:xfrm>
              <a:off x="7951304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9" name="Rettangolo 68">
              <a:extLst>
                <a:ext uri="{FF2B5EF4-FFF2-40B4-BE49-F238E27FC236}">
                  <a16:creationId xmlns:a16="http://schemas.microsoft.com/office/drawing/2014/main" id="{0CF0D82F-31DB-C64B-8A03-2D08FA7E79D9}"/>
                </a:ext>
              </a:extLst>
            </p:cNvPr>
            <p:cNvSpPr/>
            <p:nvPr userDrawn="1"/>
          </p:nvSpPr>
          <p:spPr>
            <a:xfrm>
              <a:off x="9011478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1" name="Rettangolo 70">
              <a:extLst>
                <a:ext uri="{FF2B5EF4-FFF2-40B4-BE49-F238E27FC236}">
                  <a16:creationId xmlns:a16="http://schemas.microsoft.com/office/drawing/2014/main" id="{324BE938-9044-8E47-9BA4-80AF2F19990B}"/>
                </a:ext>
              </a:extLst>
            </p:cNvPr>
            <p:cNvSpPr/>
            <p:nvPr userDrawn="1"/>
          </p:nvSpPr>
          <p:spPr>
            <a:xfrm>
              <a:off x="10071652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3" name="Rettangolo 72">
              <a:extLst>
                <a:ext uri="{FF2B5EF4-FFF2-40B4-BE49-F238E27FC236}">
                  <a16:creationId xmlns:a16="http://schemas.microsoft.com/office/drawing/2014/main" id="{EDAFE086-4A55-2347-8DE3-D7DF548A3C4F}"/>
                </a:ext>
              </a:extLst>
            </p:cNvPr>
            <p:cNvSpPr/>
            <p:nvPr userDrawn="1"/>
          </p:nvSpPr>
          <p:spPr>
            <a:xfrm>
              <a:off x="11131826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81" name="Gruppo 80">
            <a:extLst>
              <a:ext uri="{FF2B5EF4-FFF2-40B4-BE49-F238E27FC236}">
                <a16:creationId xmlns:a16="http://schemas.microsoft.com/office/drawing/2014/main" id="{A4C5C7EC-083B-CD48-A862-19F4ED944048}"/>
              </a:ext>
            </a:extLst>
          </p:cNvPr>
          <p:cNvGrpSpPr/>
          <p:nvPr userDrawn="1"/>
        </p:nvGrpSpPr>
        <p:grpSpPr>
          <a:xfrm>
            <a:off x="1060174" y="6138000"/>
            <a:ext cx="10071652" cy="720000"/>
            <a:chOff x="1060174" y="6138000"/>
            <a:chExt cx="10071652" cy="720000"/>
          </a:xfrm>
          <a:solidFill>
            <a:srgbClr val="006298"/>
          </a:solidFill>
        </p:grpSpPr>
        <p:sp>
          <p:nvSpPr>
            <p:cNvPr id="56" name="Rettangolo 55">
              <a:extLst>
                <a:ext uri="{FF2B5EF4-FFF2-40B4-BE49-F238E27FC236}">
                  <a16:creationId xmlns:a16="http://schemas.microsoft.com/office/drawing/2014/main" id="{0C028009-61B6-504A-86BF-75FC39DE243E}"/>
                </a:ext>
              </a:extLst>
            </p:cNvPr>
            <p:cNvSpPr/>
            <p:nvPr userDrawn="1"/>
          </p:nvSpPr>
          <p:spPr>
            <a:xfrm>
              <a:off x="1060174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8" name="Rettangolo 57">
              <a:extLst>
                <a:ext uri="{FF2B5EF4-FFF2-40B4-BE49-F238E27FC236}">
                  <a16:creationId xmlns:a16="http://schemas.microsoft.com/office/drawing/2014/main" id="{359FF146-AD7A-8345-996B-F028DF33A537}"/>
                </a:ext>
              </a:extLst>
            </p:cNvPr>
            <p:cNvSpPr/>
            <p:nvPr userDrawn="1"/>
          </p:nvSpPr>
          <p:spPr>
            <a:xfrm>
              <a:off x="2120348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0" name="Rettangolo 59">
              <a:extLst>
                <a:ext uri="{FF2B5EF4-FFF2-40B4-BE49-F238E27FC236}">
                  <a16:creationId xmlns:a16="http://schemas.microsoft.com/office/drawing/2014/main" id="{C3BE867D-189E-E140-90A2-9C373B76323D}"/>
                </a:ext>
              </a:extLst>
            </p:cNvPr>
            <p:cNvSpPr/>
            <p:nvPr userDrawn="1"/>
          </p:nvSpPr>
          <p:spPr>
            <a:xfrm>
              <a:off x="3180522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2" name="Rettangolo 61">
              <a:extLst>
                <a:ext uri="{FF2B5EF4-FFF2-40B4-BE49-F238E27FC236}">
                  <a16:creationId xmlns:a16="http://schemas.microsoft.com/office/drawing/2014/main" id="{B3968CAB-E9C9-C448-BAED-1164B67B83D6}"/>
                </a:ext>
              </a:extLst>
            </p:cNvPr>
            <p:cNvSpPr/>
            <p:nvPr userDrawn="1"/>
          </p:nvSpPr>
          <p:spPr>
            <a:xfrm>
              <a:off x="4240696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4" name="Rettangolo 63">
              <a:extLst>
                <a:ext uri="{FF2B5EF4-FFF2-40B4-BE49-F238E27FC236}">
                  <a16:creationId xmlns:a16="http://schemas.microsoft.com/office/drawing/2014/main" id="{DD7E810C-6698-4141-AE4D-FED7B888FB8E}"/>
                </a:ext>
              </a:extLst>
            </p:cNvPr>
            <p:cNvSpPr/>
            <p:nvPr userDrawn="1"/>
          </p:nvSpPr>
          <p:spPr>
            <a:xfrm>
              <a:off x="5300870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6" name="Rettangolo 65">
              <a:extLst>
                <a:ext uri="{FF2B5EF4-FFF2-40B4-BE49-F238E27FC236}">
                  <a16:creationId xmlns:a16="http://schemas.microsoft.com/office/drawing/2014/main" id="{9B0258DC-87FE-6E48-B377-3E2FDBC08326}"/>
                </a:ext>
              </a:extLst>
            </p:cNvPr>
            <p:cNvSpPr/>
            <p:nvPr userDrawn="1"/>
          </p:nvSpPr>
          <p:spPr>
            <a:xfrm>
              <a:off x="6361043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8" name="Rettangolo 67">
              <a:extLst>
                <a:ext uri="{FF2B5EF4-FFF2-40B4-BE49-F238E27FC236}">
                  <a16:creationId xmlns:a16="http://schemas.microsoft.com/office/drawing/2014/main" id="{922BA846-4255-384A-97F0-52FD5A3C3965}"/>
                </a:ext>
              </a:extLst>
            </p:cNvPr>
            <p:cNvSpPr/>
            <p:nvPr userDrawn="1"/>
          </p:nvSpPr>
          <p:spPr>
            <a:xfrm>
              <a:off x="7421217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0" name="Rettangolo 69">
              <a:extLst>
                <a:ext uri="{FF2B5EF4-FFF2-40B4-BE49-F238E27FC236}">
                  <a16:creationId xmlns:a16="http://schemas.microsoft.com/office/drawing/2014/main" id="{D2E5825D-0B98-D043-890F-554D5B9AF97E}"/>
                </a:ext>
              </a:extLst>
            </p:cNvPr>
            <p:cNvSpPr/>
            <p:nvPr userDrawn="1"/>
          </p:nvSpPr>
          <p:spPr>
            <a:xfrm>
              <a:off x="8481391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2" name="Rettangolo 71">
              <a:extLst>
                <a:ext uri="{FF2B5EF4-FFF2-40B4-BE49-F238E27FC236}">
                  <a16:creationId xmlns:a16="http://schemas.microsoft.com/office/drawing/2014/main" id="{888D3338-3950-944B-84B7-796D95024907}"/>
                </a:ext>
              </a:extLst>
            </p:cNvPr>
            <p:cNvSpPr/>
            <p:nvPr userDrawn="1"/>
          </p:nvSpPr>
          <p:spPr>
            <a:xfrm>
              <a:off x="9541565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4" name="Rettangolo 73">
              <a:extLst>
                <a:ext uri="{FF2B5EF4-FFF2-40B4-BE49-F238E27FC236}">
                  <a16:creationId xmlns:a16="http://schemas.microsoft.com/office/drawing/2014/main" id="{CE370570-6F3F-4D47-9CB5-970BC89BA15D}"/>
                </a:ext>
              </a:extLst>
            </p:cNvPr>
            <p:cNvSpPr/>
            <p:nvPr userDrawn="1"/>
          </p:nvSpPr>
          <p:spPr>
            <a:xfrm>
              <a:off x="10601739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75" name="Immagine 74">
            <a:extLst>
              <a:ext uri="{FF2B5EF4-FFF2-40B4-BE49-F238E27FC236}">
                <a16:creationId xmlns:a16="http://schemas.microsoft.com/office/drawing/2014/main" id="{F496A682-0F52-234A-8803-BDFAFDE999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5508" y="5066132"/>
            <a:ext cx="3257143" cy="547200"/>
          </a:xfrm>
          <a:prstGeom prst="rect">
            <a:avLst/>
          </a:prstGeom>
        </p:spPr>
      </p:pic>
      <p:sp>
        <p:nvSpPr>
          <p:cNvPr id="32" name="Segnaposto testo 77">
            <a:extLst>
              <a:ext uri="{FF2B5EF4-FFF2-40B4-BE49-F238E27FC236}">
                <a16:creationId xmlns:a16="http://schemas.microsoft.com/office/drawing/2014/main" id="{11E9754D-4544-094C-90CE-D95DEC303D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0225" y="795857"/>
            <a:ext cx="6889750" cy="724967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it-IT" sz="2000" b="0" i="0" smtClean="0">
                <a:solidFill>
                  <a:srgbClr val="003A70"/>
                </a:solidFill>
                <a:effectLst/>
                <a:latin typeface="Luiss Sans" pitchFamily="2" charset="0"/>
              </a:defRPr>
            </a:lvl1pPr>
          </a:lstStyle>
          <a:p>
            <a:r>
              <a:rPr lang="it-IT" dirty="0"/>
              <a:t>Specifica, Dipartimento, School</a:t>
            </a:r>
            <a:endParaRPr lang="it-IT" dirty="0">
              <a:solidFill>
                <a:srgbClr val="004274"/>
              </a:solidFill>
              <a:effectLst/>
              <a:latin typeface="Luiss type" pitchFamily="2" charset="77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F48BF19-5644-BB43-8AD2-AEB567996144}"/>
              </a:ext>
            </a:extLst>
          </p:cNvPr>
          <p:cNvSpPr txBox="1"/>
          <p:nvPr userDrawn="1"/>
        </p:nvSpPr>
        <p:spPr>
          <a:xfrm>
            <a:off x="527023" y="500698"/>
            <a:ext cx="5553075" cy="26467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it-IT" sz="2000" b="1" i="0" dirty="0">
                <a:solidFill>
                  <a:srgbClr val="003A70"/>
                </a:solidFill>
                <a:latin typeface="Luiss Sans" pitchFamily="2" charset="0"/>
              </a:rPr>
              <a:t>Luiss</a:t>
            </a:r>
          </a:p>
        </p:txBody>
      </p:sp>
    </p:spTree>
    <p:extLst>
      <p:ext uri="{BB962C8B-B14F-4D97-AF65-F5344CB8AC3E}">
        <p14:creationId xmlns:p14="http://schemas.microsoft.com/office/powerpoint/2010/main" val="2608855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864" userDrawn="1">
          <p15:clr>
            <a:srgbClr val="FBAE40"/>
          </p15:clr>
        </p15:guide>
        <p15:guide id="5" orient="horz" pos="3517" userDrawn="1">
          <p15:clr>
            <a:srgbClr val="FBAE40"/>
          </p15:clr>
        </p15:guide>
        <p15:guide id="7" orient="horz" pos="2742" userDrawn="1">
          <p15:clr>
            <a:srgbClr val="FBAE40"/>
          </p15:clr>
        </p15:guide>
        <p15:guide id="8" orient="horz" pos="1091" userDrawn="1">
          <p15:clr>
            <a:srgbClr val="FBAE40"/>
          </p15:clr>
        </p15:guide>
        <p15:guide id="10" pos="5011" userDrawn="1">
          <p15:clr>
            <a:srgbClr val="FBAE40"/>
          </p15:clr>
        </p15:guide>
        <p15:guide id="11" pos="467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ide interna a due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CF852A-D30A-CC4D-BB28-885647985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A87984D-29CE-3442-8C11-C7B68CA421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9099" y="1528003"/>
            <a:ext cx="5359131" cy="4351338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Luiss Sans" pitchFamily="2" charset="0"/>
                <a:cs typeface="Calibri" panose="020F0502020204030204" pitchFamily="34" charset="0"/>
              </a:defRPr>
            </a:lvl1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020D039-24D7-3D4C-AC12-8A561B0819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30118" y="1534556"/>
            <a:ext cx="5611019" cy="4351338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Luiss Sans" pitchFamily="2" charset="0"/>
                <a:cs typeface="Calibri" panose="020F0502020204030204" pitchFamily="34" charset="0"/>
              </a:defRPr>
            </a:lvl1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5DAFAF3-5C89-784D-BB84-8D0F087F1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della Presentazione/Sezione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C1EA764-7BE2-C542-B147-FEDB2B2C1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89A36-170F-7348-BCDB-23CF9D860473}" type="slidenum">
              <a:rPr lang="it-IT" smtClean="0"/>
              <a:t>‹N›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96D8687-7367-CD48-9FF8-EE4A129CDF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5508" y="6250912"/>
            <a:ext cx="1714284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82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ide interna Blu">
    <p:bg>
      <p:bgPr>
        <a:solidFill>
          <a:srgbClr val="003A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2522AE-B4DE-BE46-8DCD-711FCF7BB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 b="0">
                <a:solidFill>
                  <a:schemeClr val="bg1"/>
                </a:solidFill>
                <a:latin typeface="Luiss Sans" pitchFamily="2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2322D5-CD07-334E-AC52-C62261E6A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536971"/>
            <a:ext cx="11222038" cy="421487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  <a:latin typeface="Luiss Sans" pitchFamily="2" charset="0"/>
                <a:cs typeface="Calibri" panose="020F0502020204030204" pitchFamily="34" charset="0"/>
              </a:defRPr>
            </a:lvl1pPr>
          </a:lstStyle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4602E30-BCD6-B540-9A70-A2109E6F8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7671" y="6224587"/>
            <a:ext cx="785308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Luiss Sans" pitchFamily="2" charset="0"/>
              </a:defRPr>
            </a:lvl1pPr>
          </a:lstStyle>
          <a:p>
            <a:r>
              <a:rPr lang="it-IT"/>
              <a:t>Titolo della Presentazione/Sezione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A169FEF-6CA0-6C4F-867F-1AC8C991C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224587"/>
            <a:ext cx="85883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Luiss Sans" pitchFamily="2" charset="0"/>
              </a:defRPr>
            </a:lvl1pPr>
          </a:lstStyle>
          <a:p>
            <a:fld id="{DD589A36-170F-7348-BCDB-23CF9D860473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8DBF9A1-392F-9E4C-AC39-82F1DA76A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5508" y="6250912"/>
            <a:ext cx="1714284" cy="28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84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immagine 9">
            <a:extLst>
              <a:ext uri="{FF2B5EF4-FFF2-40B4-BE49-F238E27FC236}">
                <a16:creationId xmlns:a16="http://schemas.microsoft.com/office/drawing/2014/main" id="{0D9461D8-08BF-204F-8ABB-496B7A5229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2925" y="549275"/>
            <a:ext cx="11098213" cy="577056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84877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 testo - Blu">
    <p:bg>
      <p:bgPr>
        <a:solidFill>
          <a:srgbClr val="003A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BB0A04-BBE7-D343-BF4A-4CC426B84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353" y="1672314"/>
            <a:ext cx="11189995" cy="547200"/>
          </a:xfrm>
        </p:spPr>
        <p:txBody>
          <a:bodyPr lIns="0" tIns="0" rIns="0" bIns="0" anchor="t" anchorCtr="0">
            <a:spAutoFit/>
          </a:bodyPr>
          <a:lstStyle>
            <a:lvl1pPr algn="l">
              <a:defRPr sz="3800" b="1" i="0">
                <a:solidFill>
                  <a:schemeClr val="bg1"/>
                </a:solidFill>
                <a:latin typeface="Luiss Sans" pitchFamily="2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0679AF4-40BB-0349-820B-505BF6BB12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261" y="2243181"/>
            <a:ext cx="11189994" cy="619850"/>
          </a:xfrm>
        </p:spPr>
        <p:txBody>
          <a:bodyPr lIns="0" tIns="0" rIns="0" bIns="0" anchor="t">
            <a:spAutoFit/>
          </a:bodyPr>
          <a:lstStyle>
            <a:lvl1pPr marL="0" indent="0" algn="l">
              <a:buNone/>
              <a:defRPr sz="3800">
                <a:solidFill>
                  <a:schemeClr val="bg1"/>
                </a:solidFill>
                <a:latin typeface="Luiss Sans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71A5510-EE32-3446-8828-82083C2039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2271" y="3891534"/>
            <a:ext cx="5565913" cy="5472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 i="0">
                <a:solidFill>
                  <a:schemeClr val="bg1"/>
                </a:solidFill>
                <a:latin typeface="Luiss Sans" pitchFamily="2" charset="0"/>
              </a:defRPr>
            </a:lvl1pPr>
          </a:lstStyle>
          <a:p>
            <a:fld id="{90A97C65-1B54-DB47-A604-7DF0E350DE20}" type="datetime4">
              <a:rPr lang="it-IT" smtClean="0"/>
              <a:pPr/>
              <a:t>21 ottobre 2025</a:t>
            </a:fld>
            <a:endParaRPr lang="it-IT" dirty="0"/>
          </a:p>
        </p:txBody>
      </p:sp>
      <p:grpSp>
        <p:nvGrpSpPr>
          <p:cNvPr id="82" name="Gruppo 81">
            <a:extLst>
              <a:ext uri="{FF2B5EF4-FFF2-40B4-BE49-F238E27FC236}">
                <a16:creationId xmlns:a16="http://schemas.microsoft.com/office/drawing/2014/main" id="{5540BA0A-A2F8-1E48-AF86-D2449D532D96}"/>
              </a:ext>
            </a:extLst>
          </p:cNvPr>
          <p:cNvGrpSpPr/>
          <p:nvPr userDrawn="1"/>
        </p:nvGrpSpPr>
        <p:grpSpPr>
          <a:xfrm>
            <a:off x="530087" y="6138000"/>
            <a:ext cx="11131826" cy="720000"/>
            <a:chOff x="530087" y="6138000"/>
            <a:chExt cx="11131826" cy="720000"/>
          </a:xfrm>
          <a:solidFill>
            <a:srgbClr val="006298"/>
          </a:solidFill>
        </p:grpSpPr>
        <p:sp>
          <p:nvSpPr>
            <p:cNvPr id="54" name="Rettangolo 53">
              <a:extLst>
                <a:ext uri="{FF2B5EF4-FFF2-40B4-BE49-F238E27FC236}">
                  <a16:creationId xmlns:a16="http://schemas.microsoft.com/office/drawing/2014/main" id="{A5FC1A69-9F52-EF47-8F85-0B6FB45ADFC0}"/>
                </a:ext>
              </a:extLst>
            </p:cNvPr>
            <p:cNvSpPr/>
            <p:nvPr userDrawn="1"/>
          </p:nvSpPr>
          <p:spPr>
            <a:xfrm>
              <a:off x="530087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5" name="Rettangolo 54">
              <a:extLst>
                <a:ext uri="{FF2B5EF4-FFF2-40B4-BE49-F238E27FC236}">
                  <a16:creationId xmlns:a16="http://schemas.microsoft.com/office/drawing/2014/main" id="{E7ECF867-CD1F-A544-93A7-59F02B7EB3F9}"/>
                </a:ext>
              </a:extLst>
            </p:cNvPr>
            <p:cNvSpPr/>
            <p:nvPr userDrawn="1"/>
          </p:nvSpPr>
          <p:spPr>
            <a:xfrm>
              <a:off x="1590261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7" name="Rettangolo 56">
              <a:extLst>
                <a:ext uri="{FF2B5EF4-FFF2-40B4-BE49-F238E27FC236}">
                  <a16:creationId xmlns:a16="http://schemas.microsoft.com/office/drawing/2014/main" id="{E112286F-F6FC-FB40-A761-246E00D4D855}"/>
                </a:ext>
              </a:extLst>
            </p:cNvPr>
            <p:cNvSpPr/>
            <p:nvPr userDrawn="1"/>
          </p:nvSpPr>
          <p:spPr>
            <a:xfrm>
              <a:off x="2650435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9" name="Rettangolo 58">
              <a:extLst>
                <a:ext uri="{FF2B5EF4-FFF2-40B4-BE49-F238E27FC236}">
                  <a16:creationId xmlns:a16="http://schemas.microsoft.com/office/drawing/2014/main" id="{61B4BD18-F688-0F4E-93F6-53DE176B107F}"/>
                </a:ext>
              </a:extLst>
            </p:cNvPr>
            <p:cNvSpPr/>
            <p:nvPr userDrawn="1"/>
          </p:nvSpPr>
          <p:spPr>
            <a:xfrm>
              <a:off x="3710609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1" name="Rettangolo 60">
              <a:extLst>
                <a:ext uri="{FF2B5EF4-FFF2-40B4-BE49-F238E27FC236}">
                  <a16:creationId xmlns:a16="http://schemas.microsoft.com/office/drawing/2014/main" id="{35B704C4-AEA3-C647-9999-62D70618425C}"/>
                </a:ext>
              </a:extLst>
            </p:cNvPr>
            <p:cNvSpPr/>
            <p:nvPr userDrawn="1"/>
          </p:nvSpPr>
          <p:spPr>
            <a:xfrm>
              <a:off x="4770783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3" name="Rettangolo 62">
              <a:extLst>
                <a:ext uri="{FF2B5EF4-FFF2-40B4-BE49-F238E27FC236}">
                  <a16:creationId xmlns:a16="http://schemas.microsoft.com/office/drawing/2014/main" id="{B5B290BF-9576-1543-872D-91DDB5937065}"/>
                </a:ext>
              </a:extLst>
            </p:cNvPr>
            <p:cNvSpPr/>
            <p:nvPr userDrawn="1"/>
          </p:nvSpPr>
          <p:spPr>
            <a:xfrm>
              <a:off x="5830957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5" name="Rettangolo 64">
              <a:extLst>
                <a:ext uri="{FF2B5EF4-FFF2-40B4-BE49-F238E27FC236}">
                  <a16:creationId xmlns:a16="http://schemas.microsoft.com/office/drawing/2014/main" id="{0DCA18FE-2923-3B4E-A5C2-85D922F38FD0}"/>
                </a:ext>
              </a:extLst>
            </p:cNvPr>
            <p:cNvSpPr/>
            <p:nvPr userDrawn="1"/>
          </p:nvSpPr>
          <p:spPr>
            <a:xfrm>
              <a:off x="6891130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7" name="Rettangolo 66">
              <a:extLst>
                <a:ext uri="{FF2B5EF4-FFF2-40B4-BE49-F238E27FC236}">
                  <a16:creationId xmlns:a16="http://schemas.microsoft.com/office/drawing/2014/main" id="{1E45AD85-CF93-2846-BC0C-2BA8D4DB418A}"/>
                </a:ext>
              </a:extLst>
            </p:cNvPr>
            <p:cNvSpPr/>
            <p:nvPr userDrawn="1"/>
          </p:nvSpPr>
          <p:spPr>
            <a:xfrm>
              <a:off x="7951304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9" name="Rettangolo 68">
              <a:extLst>
                <a:ext uri="{FF2B5EF4-FFF2-40B4-BE49-F238E27FC236}">
                  <a16:creationId xmlns:a16="http://schemas.microsoft.com/office/drawing/2014/main" id="{0CF0D82F-31DB-C64B-8A03-2D08FA7E79D9}"/>
                </a:ext>
              </a:extLst>
            </p:cNvPr>
            <p:cNvSpPr/>
            <p:nvPr userDrawn="1"/>
          </p:nvSpPr>
          <p:spPr>
            <a:xfrm>
              <a:off x="9011478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1" name="Rettangolo 70">
              <a:extLst>
                <a:ext uri="{FF2B5EF4-FFF2-40B4-BE49-F238E27FC236}">
                  <a16:creationId xmlns:a16="http://schemas.microsoft.com/office/drawing/2014/main" id="{324BE938-9044-8E47-9BA4-80AF2F19990B}"/>
                </a:ext>
              </a:extLst>
            </p:cNvPr>
            <p:cNvSpPr/>
            <p:nvPr userDrawn="1"/>
          </p:nvSpPr>
          <p:spPr>
            <a:xfrm>
              <a:off x="10071652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3" name="Rettangolo 72">
              <a:extLst>
                <a:ext uri="{FF2B5EF4-FFF2-40B4-BE49-F238E27FC236}">
                  <a16:creationId xmlns:a16="http://schemas.microsoft.com/office/drawing/2014/main" id="{EDAFE086-4A55-2347-8DE3-D7DF548A3C4F}"/>
                </a:ext>
              </a:extLst>
            </p:cNvPr>
            <p:cNvSpPr/>
            <p:nvPr userDrawn="1"/>
          </p:nvSpPr>
          <p:spPr>
            <a:xfrm>
              <a:off x="11131826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81" name="Gruppo 80">
            <a:extLst>
              <a:ext uri="{FF2B5EF4-FFF2-40B4-BE49-F238E27FC236}">
                <a16:creationId xmlns:a16="http://schemas.microsoft.com/office/drawing/2014/main" id="{A4C5C7EC-083B-CD48-A862-19F4ED944048}"/>
              </a:ext>
            </a:extLst>
          </p:cNvPr>
          <p:cNvGrpSpPr/>
          <p:nvPr userDrawn="1"/>
        </p:nvGrpSpPr>
        <p:grpSpPr>
          <a:xfrm>
            <a:off x="1060174" y="6138000"/>
            <a:ext cx="10071652" cy="720000"/>
            <a:chOff x="1060174" y="6138000"/>
            <a:chExt cx="10071652" cy="720000"/>
          </a:xfrm>
          <a:solidFill>
            <a:srgbClr val="003A70"/>
          </a:solidFill>
        </p:grpSpPr>
        <p:sp>
          <p:nvSpPr>
            <p:cNvPr id="56" name="Rettangolo 55">
              <a:extLst>
                <a:ext uri="{FF2B5EF4-FFF2-40B4-BE49-F238E27FC236}">
                  <a16:creationId xmlns:a16="http://schemas.microsoft.com/office/drawing/2014/main" id="{0C028009-61B6-504A-86BF-75FC39DE243E}"/>
                </a:ext>
              </a:extLst>
            </p:cNvPr>
            <p:cNvSpPr/>
            <p:nvPr userDrawn="1"/>
          </p:nvSpPr>
          <p:spPr>
            <a:xfrm>
              <a:off x="1060174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8" name="Rettangolo 57">
              <a:extLst>
                <a:ext uri="{FF2B5EF4-FFF2-40B4-BE49-F238E27FC236}">
                  <a16:creationId xmlns:a16="http://schemas.microsoft.com/office/drawing/2014/main" id="{359FF146-AD7A-8345-996B-F028DF33A537}"/>
                </a:ext>
              </a:extLst>
            </p:cNvPr>
            <p:cNvSpPr/>
            <p:nvPr userDrawn="1"/>
          </p:nvSpPr>
          <p:spPr>
            <a:xfrm>
              <a:off x="2120348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0" name="Rettangolo 59">
              <a:extLst>
                <a:ext uri="{FF2B5EF4-FFF2-40B4-BE49-F238E27FC236}">
                  <a16:creationId xmlns:a16="http://schemas.microsoft.com/office/drawing/2014/main" id="{C3BE867D-189E-E140-90A2-9C373B76323D}"/>
                </a:ext>
              </a:extLst>
            </p:cNvPr>
            <p:cNvSpPr/>
            <p:nvPr userDrawn="1"/>
          </p:nvSpPr>
          <p:spPr>
            <a:xfrm>
              <a:off x="3180522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2" name="Rettangolo 61">
              <a:extLst>
                <a:ext uri="{FF2B5EF4-FFF2-40B4-BE49-F238E27FC236}">
                  <a16:creationId xmlns:a16="http://schemas.microsoft.com/office/drawing/2014/main" id="{B3968CAB-E9C9-C448-BAED-1164B67B83D6}"/>
                </a:ext>
              </a:extLst>
            </p:cNvPr>
            <p:cNvSpPr/>
            <p:nvPr userDrawn="1"/>
          </p:nvSpPr>
          <p:spPr>
            <a:xfrm>
              <a:off x="4240696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4" name="Rettangolo 63">
              <a:extLst>
                <a:ext uri="{FF2B5EF4-FFF2-40B4-BE49-F238E27FC236}">
                  <a16:creationId xmlns:a16="http://schemas.microsoft.com/office/drawing/2014/main" id="{DD7E810C-6698-4141-AE4D-FED7B888FB8E}"/>
                </a:ext>
              </a:extLst>
            </p:cNvPr>
            <p:cNvSpPr/>
            <p:nvPr userDrawn="1"/>
          </p:nvSpPr>
          <p:spPr>
            <a:xfrm>
              <a:off x="5300870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6" name="Rettangolo 65">
              <a:extLst>
                <a:ext uri="{FF2B5EF4-FFF2-40B4-BE49-F238E27FC236}">
                  <a16:creationId xmlns:a16="http://schemas.microsoft.com/office/drawing/2014/main" id="{9B0258DC-87FE-6E48-B377-3E2FDBC08326}"/>
                </a:ext>
              </a:extLst>
            </p:cNvPr>
            <p:cNvSpPr/>
            <p:nvPr userDrawn="1"/>
          </p:nvSpPr>
          <p:spPr>
            <a:xfrm>
              <a:off x="6361043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8" name="Rettangolo 67">
              <a:extLst>
                <a:ext uri="{FF2B5EF4-FFF2-40B4-BE49-F238E27FC236}">
                  <a16:creationId xmlns:a16="http://schemas.microsoft.com/office/drawing/2014/main" id="{922BA846-4255-384A-97F0-52FD5A3C3965}"/>
                </a:ext>
              </a:extLst>
            </p:cNvPr>
            <p:cNvSpPr/>
            <p:nvPr userDrawn="1"/>
          </p:nvSpPr>
          <p:spPr>
            <a:xfrm>
              <a:off x="7421217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0" name="Rettangolo 69">
              <a:extLst>
                <a:ext uri="{FF2B5EF4-FFF2-40B4-BE49-F238E27FC236}">
                  <a16:creationId xmlns:a16="http://schemas.microsoft.com/office/drawing/2014/main" id="{D2E5825D-0B98-D043-890F-554D5B9AF97E}"/>
                </a:ext>
              </a:extLst>
            </p:cNvPr>
            <p:cNvSpPr/>
            <p:nvPr userDrawn="1"/>
          </p:nvSpPr>
          <p:spPr>
            <a:xfrm>
              <a:off x="8481391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2" name="Rettangolo 71">
              <a:extLst>
                <a:ext uri="{FF2B5EF4-FFF2-40B4-BE49-F238E27FC236}">
                  <a16:creationId xmlns:a16="http://schemas.microsoft.com/office/drawing/2014/main" id="{888D3338-3950-944B-84B7-796D95024907}"/>
                </a:ext>
              </a:extLst>
            </p:cNvPr>
            <p:cNvSpPr/>
            <p:nvPr userDrawn="1"/>
          </p:nvSpPr>
          <p:spPr>
            <a:xfrm>
              <a:off x="9541565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4" name="Rettangolo 73">
              <a:extLst>
                <a:ext uri="{FF2B5EF4-FFF2-40B4-BE49-F238E27FC236}">
                  <a16:creationId xmlns:a16="http://schemas.microsoft.com/office/drawing/2014/main" id="{CE370570-6F3F-4D47-9CB5-970BC89BA15D}"/>
                </a:ext>
              </a:extLst>
            </p:cNvPr>
            <p:cNvSpPr/>
            <p:nvPr userDrawn="1"/>
          </p:nvSpPr>
          <p:spPr>
            <a:xfrm>
              <a:off x="10601739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2" name="Segnaposto testo 77">
            <a:extLst>
              <a:ext uri="{FF2B5EF4-FFF2-40B4-BE49-F238E27FC236}">
                <a16:creationId xmlns:a16="http://schemas.microsoft.com/office/drawing/2014/main" id="{11E9754D-4544-094C-90CE-D95DEC303D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0225" y="795857"/>
            <a:ext cx="6889750" cy="724967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it-IT" sz="2000" b="0" i="0" smtClean="0">
                <a:solidFill>
                  <a:schemeClr val="bg1"/>
                </a:solidFill>
                <a:effectLst/>
                <a:latin typeface="Luiss Sans" pitchFamily="2" charset="0"/>
              </a:defRPr>
            </a:lvl1pPr>
          </a:lstStyle>
          <a:p>
            <a:r>
              <a:rPr lang="it-IT" dirty="0"/>
              <a:t>Specifica, Dipartimento, School</a:t>
            </a:r>
            <a:endParaRPr lang="it-IT" dirty="0">
              <a:solidFill>
                <a:srgbClr val="004274"/>
              </a:solidFill>
              <a:effectLst/>
              <a:latin typeface="Luiss type" pitchFamily="2" charset="77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F48BF19-5644-BB43-8AD2-AEB567996144}"/>
              </a:ext>
            </a:extLst>
          </p:cNvPr>
          <p:cNvSpPr txBox="1"/>
          <p:nvPr userDrawn="1"/>
        </p:nvSpPr>
        <p:spPr>
          <a:xfrm>
            <a:off x="527023" y="500698"/>
            <a:ext cx="5553075" cy="26467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it-IT" sz="2000" b="1" i="0" dirty="0">
                <a:solidFill>
                  <a:schemeClr val="bg1"/>
                </a:solidFill>
                <a:latin typeface="Luiss Sans" pitchFamily="2" charset="0"/>
              </a:rPr>
              <a:t>Luiss</a:t>
            </a:r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6F44C612-0123-004C-8607-F177C5A777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4591" y="5069035"/>
            <a:ext cx="3257145" cy="54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62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64">
          <p15:clr>
            <a:srgbClr val="FBAE40"/>
          </p15:clr>
        </p15:guide>
        <p15:guide id="5" orient="horz" pos="3517">
          <p15:clr>
            <a:srgbClr val="FBAE40"/>
          </p15:clr>
        </p15:guide>
        <p15:guide id="7" orient="horz" pos="2742">
          <p15:clr>
            <a:srgbClr val="FBAE40"/>
          </p15:clr>
        </p15:guide>
        <p15:guide id="8" orient="horz" pos="1091">
          <p15:clr>
            <a:srgbClr val="FBAE40"/>
          </p15:clr>
        </p15:guide>
        <p15:guide id="10" pos="5011">
          <p15:clr>
            <a:srgbClr val="FBAE40"/>
          </p15:clr>
        </p15:guide>
        <p15:guide id="11" pos="467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 testo e foto - Bi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BB0A04-BBE7-D343-BF4A-4CC426B84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354" y="1672314"/>
            <a:ext cx="6923782" cy="964424"/>
          </a:xfrm>
        </p:spPr>
        <p:txBody>
          <a:bodyPr lIns="0" tIns="0" rIns="0" bIns="0" anchor="t" anchorCtr="0">
            <a:noAutofit/>
          </a:bodyPr>
          <a:lstStyle>
            <a:lvl1pPr algn="l">
              <a:defRPr sz="3800" b="1" i="0">
                <a:solidFill>
                  <a:srgbClr val="003A70"/>
                </a:solidFill>
                <a:latin typeface="Luiss Sans" pitchFamily="2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0679AF4-40BB-0349-820B-505BF6BB12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261" y="2798576"/>
            <a:ext cx="6933116" cy="109098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3800">
                <a:solidFill>
                  <a:srgbClr val="003A70"/>
                </a:solidFill>
                <a:latin typeface="Luiss Sans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71A5510-EE32-3446-8828-82083C2039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2271" y="3891534"/>
            <a:ext cx="5565913" cy="5472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 i="0">
                <a:solidFill>
                  <a:srgbClr val="003A70"/>
                </a:solidFill>
                <a:latin typeface="Luiss Sans" pitchFamily="2" charset="0"/>
              </a:defRPr>
            </a:lvl1pPr>
          </a:lstStyle>
          <a:p>
            <a:fld id="{955B9F9E-793E-2948-9AFD-E3373DD2EA63}" type="datetime4">
              <a:rPr lang="it-IT" smtClean="0"/>
              <a:pPr/>
              <a:t>21 ottobre 2025</a:t>
            </a:fld>
            <a:endParaRPr lang="it-IT" dirty="0"/>
          </a:p>
        </p:txBody>
      </p:sp>
      <p:grpSp>
        <p:nvGrpSpPr>
          <p:cNvPr id="82" name="Gruppo 81">
            <a:extLst>
              <a:ext uri="{FF2B5EF4-FFF2-40B4-BE49-F238E27FC236}">
                <a16:creationId xmlns:a16="http://schemas.microsoft.com/office/drawing/2014/main" id="{5540BA0A-A2F8-1E48-AF86-D2449D532D96}"/>
              </a:ext>
            </a:extLst>
          </p:cNvPr>
          <p:cNvGrpSpPr/>
          <p:nvPr userDrawn="1"/>
        </p:nvGrpSpPr>
        <p:grpSpPr>
          <a:xfrm>
            <a:off x="530087" y="6138000"/>
            <a:ext cx="11131826" cy="720000"/>
            <a:chOff x="530087" y="6138000"/>
            <a:chExt cx="11131826" cy="720000"/>
          </a:xfrm>
        </p:grpSpPr>
        <p:sp>
          <p:nvSpPr>
            <p:cNvPr id="54" name="Rettangolo 53">
              <a:extLst>
                <a:ext uri="{FF2B5EF4-FFF2-40B4-BE49-F238E27FC236}">
                  <a16:creationId xmlns:a16="http://schemas.microsoft.com/office/drawing/2014/main" id="{A5FC1A69-9F52-EF47-8F85-0B6FB45ADFC0}"/>
                </a:ext>
              </a:extLst>
            </p:cNvPr>
            <p:cNvSpPr/>
            <p:nvPr userDrawn="1"/>
          </p:nvSpPr>
          <p:spPr>
            <a:xfrm>
              <a:off x="530087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5" name="Rettangolo 54">
              <a:extLst>
                <a:ext uri="{FF2B5EF4-FFF2-40B4-BE49-F238E27FC236}">
                  <a16:creationId xmlns:a16="http://schemas.microsoft.com/office/drawing/2014/main" id="{E7ECF867-CD1F-A544-93A7-59F02B7EB3F9}"/>
                </a:ext>
              </a:extLst>
            </p:cNvPr>
            <p:cNvSpPr/>
            <p:nvPr userDrawn="1"/>
          </p:nvSpPr>
          <p:spPr>
            <a:xfrm>
              <a:off x="1590261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7" name="Rettangolo 56">
              <a:extLst>
                <a:ext uri="{FF2B5EF4-FFF2-40B4-BE49-F238E27FC236}">
                  <a16:creationId xmlns:a16="http://schemas.microsoft.com/office/drawing/2014/main" id="{E112286F-F6FC-FB40-A761-246E00D4D855}"/>
                </a:ext>
              </a:extLst>
            </p:cNvPr>
            <p:cNvSpPr/>
            <p:nvPr userDrawn="1"/>
          </p:nvSpPr>
          <p:spPr>
            <a:xfrm>
              <a:off x="2650435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9" name="Rettangolo 58">
              <a:extLst>
                <a:ext uri="{FF2B5EF4-FFF2-40B4-BE49-F238E27FC236}">
                  <a16:creationId xmlns:a16="http://schemas.microsoft.com/office/drawing/2014/main" id="{61B4BD18-F688-0F4E-93F6-53DE176B107F}"/>
                </a:ext>
              </a:extLst>
            </p:cNvPr>
            <p:cNvSpPr/>
            <p:nvPr userDrawn="1"/>
          </p:nvSpPr>
          <p:spPr>
            <a:xfrm>
              <a:off x="3710609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1" name="Rettangolo 60">
              <a:extLst>
                <a:ext uri="{FF2B5EF4-FFF2-40B4-BE49-F238E27FC236}">
                  <a16:creationId xmlns:a16="http://schemas.microsoft.com/office/drawing/2014/main" id="{35B704C4-AEA3-C647-9999-62D70618425C}"/>
                </a:ext>
              </a:extLst>
            </p:cNvPr>
            <p:cNvSpPr/>
            <p:nvPr userDrawn="1"/>
          </p:nvSpPr>
          <p:spPr>
            <a:xfrm>
              <a:off x="4770783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3" name="Rettangolo 62">
              <a:extLst>
                <a:ext uri="{FF2B5EF4-FFF2-40B4-BE49-F238E27FC236}">
                  <a16:creationId xmlns:a16="http://schemas.microsoft.com/office/drawing/2014/main" id="{B5B290BF-9576-1543-872D-91DDB5937065}"/>
                </a:ext>
              </a:extLst>
            </p:cNvPr>
            <p:cNvSpPr/>
            <p:nvPr userDrawn="1"/>
          </p:nvSpPr>
          <p:spPr>
            <a:xfrm>
              <a:off x="5830957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5" name="Rettangolo 64">
              <a:extLst>
                <a:ext uri="{FF2B5EF4-FFF2-40B4-BE49-F238E27FC236}">
                  <a16:creationId xmlns:a16="http://schemas.microsoft.com/office/drawing/2014/main" id="{0DCA18FE-2923-3B4E-A5C2-85D922F38FD0}"/>
                </a:ext>
              </a:extLst>
            </p:cNvPr>
            <p:cNvSpPr/>
            <p:nvPr userDrawn="1"/>
          </p:nvSpPr>
          <p:spPr>
            <a:xfrm>
              <a:off x="6891130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7" name="Rettangolo 66">
              <a:extLst>
                <a:ext uri="{FF2B5EF4-FFF2-40B4-BE49-F238E27FC236}">
                  <a16:creationId xmlns:a16="http://schemas.microsoft.com/office/drawing/2014/main" id="{1E45AD85-CF93-2846-BC0C-2BA8D4DB418A}"/>
                </a:ext>
              </a:extLst>
            </p:cNvPr>
            <p:cNvSpPr/>
            <p:nvPr userDrawn="1"/>
          </p:nvSpPr>
          <p:spPr>
            <a:xfrm>
              <a:off x="7951304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9" name="Rettangolo 68">
              <a:extLst>
                <a:ext uri="{FF2B5EF4-FFF2-40B4-BE49-F238E27FC236}">
                  <a16:creationId xmlns:a16="http://schemas.microsoft.com/office/drawing/2014/main" id="{0CF0D82F-31DB-C64B-8A03-2D08FA7E79D9}"/>
                </a:ext>
              </a:extLst>
            </p:cNvPr>
            <p:cNvSpPr/>
            <p:nvPr userDrawn="1"/>
          </p:nvSpPr>
          <p:spPr>
            <a:xfrm>
              <a:off x="9011478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1" name="Rettangolo 70">
              <a:extLst>
                <a:ext uri="{FF2B5EF4-FFF2-40B4-BE49-F238E27FC236}">
                  <a16:creationId xmlns:a16="http://schemas.microsoft.com/office/drawing/2014/main" id="{324BE938-9044-8E47-9BA4-80AF2F19990B}"/>
                </a:ext>
              </a:extLst>
            </p:cNvPr>
            <p:cNvSpPr/>
            <p:nvPr userDrawn="1"/>
          </p:nvSpPr>
          <p:spPr>
            <a:xfrm>
              <a:off x="10071652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3" name="Rettangolo 72">
              <a:extLst>
                <a:ext uri="{FF2B5EF4-FFF2-40B4-BE49-F238E27FC236}">
                  <a16:creationId xmlns:a16="http://schemas.microsoft.com/office/drawing/2014/main" id="{EDAFE086-4A55-2347-8DE3-D7DF548A3C4F}"/>
                </a:ext>
              </a:extLst>
            </p:cNvPr>
            <p:cNvSpPr/>
            <p:nvPr userDrawn="1"/>
          </p:nvSpPr>
          <p:spPr>
            <a:xfrm>
              <a:off x="11131826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81" name="Gruppo 80">
            <a:extLst>
              <a:ext uri="{FF2B5EF4-FFF2-40B4-BE49-F238E27FC236}">
                <a16:creationId xmlns:a16="http://schemas.microsoft.com/office/drawing/2014/main" id="{A4C5C7EC-083B-CD48-A862-19F4ED944048}"/>
              </a:ext>
            </a:extLst>
          </p:cNvPr>
          <p:cNvGrpSpPr/>
          <p:nvPr userDrawn="1"/>
        </p:nvGrpSpPr>
        <p:grpSpPr>
          <a:xfrm>
            <a:off x="1060174" y="6138000"/>
            <a:ext cx="10071652" cy="720000"/>
            <a:chOff x="1060174" y="6138000"/>
            <a:chExt cx="10071652" cy="720000"/>
          </a:xfrm>
          <a:solidFill>
            <a:srgbClr val="006298"/>
          </a:solidFill>
        </p:grpSpPr>
        <p:sp>
          <p:nvSpPr>
            <p:cNvPr id="56" name="Rettangolo 55">
              <a:extLst>
                <a:ext uri="{FF2B5EF4-FFF2-40B4-BE49-F238E27FC236}">
                  <a16:creationId xmlns:a16="http://schemas.microsoft.com/office/drawing/2014/main" id="{0C028009-61B6-504A-86BF-75FC39DE243E}"/>
                </a:ext>
              </a:extLst>
            </p:cNvPr>
            <p:cNvSpPr/>
            <p:nvPr userDrawn="1"/>
          </p:nvSpPr>
          <p:spPr>
            <a:xfrm>
              <a:off x="1060174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8" name="Rettangolo 57">
              <a:extLst>
                <a:ext uri="{FF2B5EF4-FFF2-40B4-BE49-F238E27FC236}">
                  <a16:creationId xmlns:a16="http://schemas.microsoft.com/office/drawing/2014/main" id="{359FF146-AD7A-8345-996B-F028DF33A537}"/>
                </a:ext>
              </a:extLst>
            </p:cNvPr>
            <p:cNvSpPr/>
            <p:nvPr userDrawn="1"/>
          </p:nvSpPr>
          <p:spPr>
            <a:xfrm>
              <a:off x="2120348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0" name="Rettangolo 59">
              <a:extLst>
                <a:ext uri="{FF2B5EF4-FFF2-40B4-BE49-F238E27FC236}">
                  <a16:creationId xmlns:a16="http://schemas.microsoft.com/office/drawing/2014/main" id="{C3BE867D-189E-E140-90A2-9C373B76323D}"/>
                </a:ext>
              </a:extLst>
            </p:cNvPr>
            <p:cNvSpPr/>
            <p:nvPr userDrawn="1"/>
          </p:nvSpPr>
          <p:spPr>
            <a:xfrm>
              <a:off x="3180522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2" name="Rettangolo 61">
              <a:extLst>
                <a:ext uri="{FF2B5EF4-FFF2-40B4-BE49-F238E27FC236}">
                  <a16:creationId xmlns:a16="http://schemas.microsoft.com/office/drawing/2014/main" id="{B3968CAB-E9C9-C448-BAED-1164B67B83D6}"/>
                </a:ext>
              </a:extLst>
            </p:cNvPr>
            <p:cNvSpPr/>
            <p:nvPr userDrawn="1"/>
          </p:nvSpPr>
          <p:spPr>
            <a:xfrm>
              <a:off x="4240696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4" name="Rettangolo 63">
              <a:extLst>
                <a:ext uri="{FF2B5EF4-FFF2-40B4-BE49-F238E27FC236}">
                  <a16:creationId xmlns:a16="http://schemas.microsoft.com/office/drawing/2014/main" id="{DD7E810C-6698-4141-AE4D-FED7B888FB8E}"/>
                </a:ext>
              </a:extLst>
            </p:cNvPr>
            <p:cNvSpPr/>
            <p:nvPr userDrawn="1"/>
          </p:nvSpPr>
          <p:spPr>
            <a:xfrm>
              <a:off x="5300870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6" name="Rettangolo 65">
              <a:extLst>
                <a:ext uri="{FF2B5EF4-FFF2-40B4-BE49-F238E27FC236}">
                  <a16:creationId xmlns:a16="http://schemas.microsoft.com/office/drawing/2014/main" id="{9B0258DC-87FE-6E48-B377-3E2FDBC08326}"/>
                </a:ext>
              </a:extLst>
            </p:cNvPr>
            <p:cNvSpPr/>
            <p:nvPr userDrawn="1"/>
          </p:nvSpPr>
          <p:spPr>
            <a:xfrm>
              <a:off x="6361043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8" name="Rettangolo 67">
              <a:extLst>
                <a:ext uri="{FF2B5EF4-FFF2-40B4-BE49-F238E27FC236}">
                  <a16:creationId xmlns:a16="http://schemas.microsoft.com/office/drawing/2014/main" id="{922BA846-4255-384A-97F0-52FD5A3C3965}"/>
                </a:ext>
              </a:extLst>
            </p:cNvPr>
            <p:cNvSpPr/>
            <p:nvPr userDrawn="1"/>
          </p:nvSpPr>
          <p:spPr>
            <a:xfrm>
              <a:off x="7421217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0" name="Rettangolo 69">
              <a:extLst>
                <a:ext uri="{FF2B5EF4-FFF2-40B4-BE49-F238E27FC236}">
                  <a16:creationId xmlns:a16="http://schemas.microsoft.com/office/drawing/2014/main" id="{D2E5825D-0B98-D043-890F-554D5B9AF97E}"/>
                </a:ext>
              </a:extLst>
            </p:cNvPr>
            <p:cNvSpPr/>
            <p:nvPr userDrawn="1"/>
          </p:nvSpPr>
          <p:spPr>
            <a:xfrm>
              <a:off x="8481391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2" name="Rettangolo 71">
              <a:extLst>
                <a:ext uri="{FF2B5EF4-FFF2-40B4-BE49-F238E27FC236}">
                  <a16:creationId xmlns:a16="http://schemas.microsoft.com/office/drawing/2014/main" id="{888D3338-3950-944B-84B7-796D95024907}"/>
                </a:ext>
              </a:extLst>
            </p:cNvPr>
            <p:cNvSpPr/>
            <p:nvPr userDrawn="1"/>
          </p:nvSpPr>
          <p:spPr>
            <a:xfrm>
              <a:off x="9541565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4" name="Rettangolo 73">
              <a:extLst>
                <a:ext uri="{FF2B5EF4-FFF2-40B4-BE49-F238E27FC236}">
                  <a16:creationId xmlns:a16="http://schemas.microsoft.com/office/drawing/2014/main" id="{CE370570-6F3F-4D47-9CB5-970BC89BA15D}"/>
                </a:ext>
              </a:extLst>
            </p:cNvPr>
            <p:cNvSpPr/>
            <p:nvPr userDrawn="1"/>
          </p:nvSpPr>
          <p:spPr>
            <a:xfrm>
              <a:off x="10601739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75" name="Immagine 74">
            <a:extLst>
              <a:ext uri="{FF2B5EF4-FFF2-40B4-BE49-F238E27FC236}">
                <a16:creationId xmlns:a16="http://schemas.microsoft.com/office/drawing/2014/main" id="{F496A682-0F52-234A-8803-BDFAFDE999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5508" y="5066132"/>
            <a:ext cx="3257143" cy="547200"/>
          </a:xfrm>
          <a:prstGeom prst="rect">
            <a:avLst/>
          </a:prstGeom>
        </p:spPr>
      </p:pic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55D151DB-98DC-6D45-8A40-5DD000109E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54963" y="542925"/>
            <a:ext cx="3706812" cy="5040313"/>
          </a:xfrm>
          <a:noFill/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34" name="Segnaposto testo 77">
            <a:extLst>
              <a:ext uri="{FF2B5EF4-FFF2-40B4-BE49-F238E27FC236}">
                <a16:creationId xmlns:a16="http://schemas.microsoft.com/office/drawing/2014/main" id="{D6519D1F-4BB1-3A49-B60F-D7E64631FF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0225" y="795857"/>
            <a:ext cx="6889750" cy="724967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it-IT" sz="2000" b="0" i="0" smtClean="0">
                <a:solidFill>
                  <a:srgbClr val="003A70"/>
                </a:solidFill>
                <a:effectLst/>
                <a:latin typeface="Luiss Sans" pitchFamily="2" charset="0"/>
              </a:defRPr>
            </a:lvl1pPr>
          </a:lstStyle>
          <a:p>
            <a:r>
              <a:rPr lang="it-IT" dirty="0"/>
              <a:t>Specifica, Dipartimento, School</a:t>
            </a:r>
            <a:endParaRPr lang="it-IT" dirty="0">
              <a:solidFill>
                <a:srgbClr val="004274"/>
              </a:solidFill>
              <a:effectLst/>
              <a:latin typeface="Luiss type" pitchFamily="2" charset="77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A145963D-F588-8B43-AA13-FDB8E527A8A9}"/>
              </a:ext>
            </a:extLst>
          </p:cNvPr>
          <p:cNvSpPr txBox="1"/>
          <p:nvPr userDrawn="1"/>
        </p:nvSpPr>
        <p:spPr>
          <a:xfrm>
            <a:off x="527023" y="500698"/>
            <a:ext cx="5553075" cy="26467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it-IT" sz="2000" b="1" i="0" dirty="0">
                <a:solidFill>
                  <a:srgbClr val="003A70"/>
                </a:solidFill>
                <a:latin typeface="Luiss Sans" pitchFamily="2" charset="0"/>
              </a:rPr>
              <a:t>Luiss</a:t>
            </a:r>
          </a:p>
        </p:txBody>
      </p:sp>
    </p:spTree>
    <p:extLst>
      <p:ext uri="{BB962C8B-B14F-4D97-AF65-F5344CB8AC3E}">
        <p14:creationId xmlns:p14="http://schemas.microsoft.com/office/powerpoint/2010/main" val="1161137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64">
          <p15:clr>
            <a:srgbClr val="FBAE40"/>
          </p15:clr>
        </p15:guide>
        <p15:guide id="5" orient="horz" pos="3517">
          <p15:clr>
            <a:srgbClr val="FBAE40"/>
          </p15:clr>
        </p15:guide>
        <p15:guide id="7" orient="horz" pos="2742">
          <p15:clr>
            <a:srgbClr val="FBAE40"/>
          </p15:clr>
        </p15:guide>
        <p15:guide id="8" orient="horz" pos="1091">
          <p15:clr>
            <a:srgbClr val="FBAE40"/>
          </p15:clr>
        </p15:guide>
        <p15:guide id="9" pos="7680" userDrawn="1">
          <p15:clr>
            <a:srgbClr val="FBAE40"/>
          </p15:clr>
        </p15:guide>
        <p15:guide id="10" pos="5011">
          <p15:clr>
            <a:srgbClr val="FBAE40"/>
          </p15:clr>
        </p15:guide>
        <p15:guide id="11" pos="467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 testo e foto + partner - Bi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71A5510-EE32-3446-8828-82083C2039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2271" y="3891534"/>
            <a:ext cx="5565913" cy="5472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 i="0">
                <a:solidFill>
                  <a:srgbClr val="003A70"/>
                </a:solidFill>
                <a:latin typeface="Luiss Sans" pitchFamily="2" charset="0"/>
              </a:defRPr>
            </a:lvl1pPr>
          </a:lstStyle>
          <a:p>
            <a:fld id="{EE33963A-5F1C-9E44-A101-09D5145AB554}" type="datetime4">
              <a:rPr lang="it-IT" smtClean="0"/>
              <a:pPr/>
              <a:t>21 ottobre 2025</a:t>
            </a:fld>
            <a:endParaRPr lang="it-IT" dirty="0"/>
          </a:p>
        </p:txBody>
      </p:sp>
      <p:grpSp>
        <p:nvGrpSpPr>
          <p:cNvPr id="82" name="Gruppo 81">
            <a:extLst>
              <a:ext uri="{FF2B5EF4-FFF2-40B4-BE49-F238E27FC236}">
                <a16:creationId xmlns:a16="http://schemas.microsoft.com/office/drawing/2014/main" id="{5540BA0A-A2F8-1E48-AF86-D2449D532D96}"/>
              </a:ext>
            </a:extLst>
          </p:cNvPr>
          <p:cNvGrpSpPr/>
          <p:nvPr userDrawn="1"/>
        </p:nvGrpSpPr>
        <p:grpSpPr>
          <a:xfrm>
            <a:off x="530087" y="6138000"/>
            <a:ext cx="11131826" cy="720000"/>
            <a:chOff x="530087" y="6138000"/>
            <a:chExt cx="11131826" cy="720000"/>
          </a:xfrm>
        </p:grpSpPr>
        <p:sp>
          <p:nvSpPr>
            <p:cNvPr id="54" name="Rettangolo 53">
              <a:extLst>
                <a:ext uri="{FF2B5EF4-FFF2-40B4-BE49-F238E27FC236}">
                  <a16:creationId xmlns:a16="http://schemas.microsoft.com/office/drawing/2014/main" id="{A5FC1A69-9F52-EF47-8F85-0B6FB45ADFC0}"/>
                </a:ext>
              </a:extLst>
            </p:cNvPr>
            <p:cNvSpPr/>
            <p:nvPr userDrawn="1"/>
          </p:nvSpPr>
          <p:spPr>
            <a:xfrm>
              <a:off x="530087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5" name="Rettangolo 54">
              <a:extLst>
                <a:ext uri="{FF2B5EF4-FFF2-40B4-BE49-F238E27FC236}">
                  <a16:creationId xmlns:a16="http://schemas.microsoft.com/office/drawing/2014/main" id="{E7ECF867-CD1F-A544-93A7-59F02B7EB3F9}"/>
                </a:ext>
              </a:extLst>
            </p:cNvPr>
            <p:cNvSpPr/>
            <p:nvPr userDrawn="1"/>
          </p:nvSpPr>
          <p:spPr>
            <a:xfrm>
              <a:off x="1590261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7" name="Rettangolo 56">
              <a:extLst>
                <a:ext uri="{FF2B5EF4-FFF2-40B4-BE49-F238E27FC236}">
                  <a16:creationId xmlns:a16="http://schemas.microsoft.com/office/drawing/2014/main" id="{E112286F-F6FC-FB40-A761-246E00D4D855}"/>
                </a:ext>
              </a:extLst>
            </p:cNvPr>
            <p:cNvSpPr/>
            <p:nvPr userDrawn="1"/>
          </p:nvSpPr>
          <p:spPr>
            <a:xfrm>
              <a:off x="2650435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9" name="Rettangolo 58">
              <a:extLst>
                <a:ext uri="{FF2B5EF4-FFF2-40B4-BE49-F238E27FC236}">
                  <a16:creationId xmlns:a16="http://schemas.microsoft.com/office/drawing/2014/main" id="{61B4BD18-F688-0F4E-93F6-53DE176B107F}"/>
                </a:ext>
              </a:extLst>
            </p:cNvPr>
            <p:cNvSpPr/>
            <p:nvPr userDrawn="1"/>
          </p:nvSpPr>
          <p:spPr>
            <a:xfrm>
              <a:off x="3710609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1" name="Rettangolo 60">
              <a:extLst>
                <a:ext uri="{FF2B5EF4-FFF2-40B4-BE49-F238E27FC236}">
                  <a16:creationId xmlns:a16="http://schemas.microsoft.com/office/drawing/2014/main" id="{35B704C4-AEA3-C647-9999-62D70618425C}"/>
                </a:ext>
              </a:extLst>
            </p:cNvPr>
            <p:cNvSpPr/>
            <p:nvPr userDrawn="1"/>
          </p:nvSpPr>
          <p:spPr>
            <a:xfrm>
              <a:off x="4770783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3" name="Rettangolo 62">
              <a:extLst>
                <a:ext uri="{FF2B5EF4-FFF2-40B4-BE49-F238E27FC236}">
                  <a16:creationId xmlns:a16="http://schemas.microsoft.com/office/drawing/2014/main" id="{B5B290BF-9576-1543-872D-91DDB5937065}"/>
                </a:ext>
              </a:extLst>
            </p:cNvPr>
            <p:cNvSpPr/>
            <p:nvPr userDrawn="1"/>
          </p:nvSpPr>
          <p:spPr>
            <a:xfrm>
              <a:off x="5830957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5" name="Rettangolo 64">
              <a:extLst>
                <a:ext uri="{FF2B5EF4-FFF2-40B4-BE49-F238E27FC236}">
                  <a16:creationId xmlns:a16="http://schemas.microsoft.com/office/drawing/2014/main" id="{0DCA18FE-2923-3B4E-A5C2-85D922F38FD0}"/>
                </a:ext>
              </a:extLst>
            </p:cNvPr>
            <p:cNvSpPr/>
            <p:nvPr userDrawn="1"/>
          </p:nvSpPr>
          <p:spPr>
            <a:xfrm>
              <a:off x="6891130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7" name="Rettangolo 66">
              <a:extLst>
                <a:ext uri="{FF2B5EF4-FFF2-40B4-BE49-F238E27FC236}">
                  <a16:creationId xmlns:a16="http://schemas.microsoft.com/office/drawing/2014/main" id="{1E45AD85-CF93-2846-BC0C-2BA8D4DB418A}"/>
                </a:ext>
              </a:extLst>
            </p:cNvPr>
            <p:cNvSpPr/>
            <p:nvPr userDrawn="1"/>
          </p:nvSpPr>
          <p:spPr>
            <a:xfrm>
              <a:off x="7951304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9" name="Rettangolo 68">
              <a:extLst>
                <a:ext uri="{FF2B5EF4-FFF2-40B4-BE49-F238E27FC236}">
                  <a16:creationId xmlns:a16="http://schemas.microsoft.com/office/drawing/2014/main" id="{0CF0D82F-31DB-C64B-8A03-2D08FA7E79D9}"/>
                </a:ext>
              </a:extLst>
            </p:cNvPr>
            <p:cNvSpPr/>
            <p:nvPr userDrawn="1"/>
          </p:nvSpPr>
          <p:spPr>
            <a:xfrm>
              <a:off x="9011478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1" name="Rettangolo 70">
              <a:extLst>
                <a:ext uri="{FF2B5EF4-FFF2-40B4-BE49-F238E27FC236}">
                  <a16:creationId xmlns:a16="http://schemas.microsoft.com/office/drawing/2014/main" id="{324BE938-9044-8E47-9BA4-80AF2F19990B}"/>
                </a:ext>
              </a:extLst>
            </p:cNvPr>
            <p:cNvSpPr/>
            <p:nvPr userDrawn="1"/>
          </p:nvSpPr>
          <p:spPr>
            <a:xfrm>
              <a:off x="10071652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3" name="Rettangolo 72">
              <a:extLst>
                <a:ext uri="{FF2B5EF4-FFF2-40B4-BE49-F238E27FC236}">
                  <a16:creationId xmlns:a16="http://schemas.microsoft.com/office/drawing/2014/main" id="{EDAFE086-4A55-2347-8DE3-D7DF548A3C4F}"/>
                </a:ext>
              </a:extLst>
            </p:cNvPr>
            <p:cNvSpPr/>
            <p:nvPr userDrawn="1"/>
          </p:nvSpPr>
          <p:spPr>
            <a:xfrm>
              <a:off x="11131826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81" name="Gruppo 80">
            <a:extLst>
              <a:ext uri="{FF2B5EF4-FFF2-40B4-BE49-F238E27FC236}">
                <a16:creationId xmlns:a16="http://schemas.microsoft.com/office/drawing/2014/main" id="{A4C5C7EC-083B-CD48-A862-19F4ED944048}"/>
              </a:ext>
            </a:extLst>
          </p:cNvPr>
          <p:cNvGrpSpPr/>
          <p:nvPr userDrawn="1"/>
        </p:nvGrpSpPr>
        <p:grpSpPr>
          <a:xfrm>
            <a:off x="1060174" y="6138000"/>
            <a:ext cx="10071652" cy="720000"/>
            <a:chOff x="1060174" y="6138000"/>
            <a:chExt cx="10071652" cy="720000"/>
          </a:xfrm>
          <a:solidFill>
            <a:srgbClr val="006298"/>
          </a:solidFill>
        </p:grpSpPr>
        <p:sp>
          <p:nvSpPr>
            <p:cNvPr id="56" name="Rettangolo 55">
              <a:extLst>
                <a:ext uri="{FF2B5EF4-FFF2-40B4-BE49-F238E27FC236}">
                  <a16:creationId xmlns:a16="http://schemas.microsoft.com/office/drawing/2014/main" id="{0C028009-61B6-504A-86BF-75FC39DE243E}"/>
                </a:ext>
              </a:extLst>
            </p:cNvPr>
            <p:cNvSpPr/>
            <p:nvPr userDrawn="1"/>
          </p:nvSpPr>
          <p:spPr>
            <a:xfrm>
              <a:off x="1060174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8" name="Rettangolo 57">
              <a:extLst>
                <a:ext uri="{FF2B5EF4-FFF2-40B4-BE49-F238E27FC236}">
                  <a16:creationId xmlns:a16="http://schemas.microsoft.com/office/drawing/2014/main" id="{359FF146-AD7A-8345-996B-F028DF33A537}"/>
                </a:ext>
              </a:extLst>
            </p:cNvPr>
            <p:cNvSpPr/>
            <p:nvPr userDrawn="1"/>
          </p:nvSpPr>
          <p:spPr>
            <a:xfrm>
              <a:off x="2120348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0" name="Rettangolo 59">
              <a:extLst>
                <a:ext uri="{FF2B5EF4-FFF2-40B4-BE49-F238E27FC236}">
                  <a16:creationId xmlns:a16="http://schemas.microsoft.com/office/drawing/2014/main" id="{C3BE867D-189E-E140-90A2-9C373B76323D}"/>
                </a:ext>
              </a:extLst>
            </p:cNvPr>
            <p:cNvSpPr/>
            <p:nvPr userDrawn="1"/>
          </p:nvSpPr>
          <p:spPr>
            <a:xfrm>
              <a:off x="3180522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2" name="Rettangolo 61">
              <a:extLst>
                <a:ext uri="{FF2B5EF4-FFF2-40B4-BE49-F238E27FC236}">
                  <a16:creationId xmlns:a16="http://schemas.microsoft.com/office/drawing/2014/main" id="{B3968CAB-E9C9-C448-BAED-1164B67B83D6}"/>
                </a:ext>
              </a:extLst>
            </p:cNvPr>
            <p:cNvSpPr/>
            <p:nvPr userDrawn="1"/>
          </p:nvSpPr>
          <p:spPr>
            <a:xfrm>
              <a:off x="4240696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4" name="Rettangolo 63">
              <a:extLst>
                <a:ext uri="{FF2B5EF4-FFF2-40B4-BE49-F238E27FC236}">
                  <a16:creationId xmlns:a16="http://schemas.microsoft.com/office/drawing/2014/main" id="{DD7E810C-6698-4141-AE4D-FED7B888FB8E}"/>
                </a:ext>
              </a:extLst>
            </p:cNvPr>
            <p:cNvSpPr/>
            <p:nvPr userDrawn="1"/>
          </p:nvSpPr>
          <p:spPr>
            <a:xfrm>
              <a:off x="5300870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6" name="Rettangolo 65">
              <a:extLst>
                <a:ext uri="{FF2B5EF4-FFF2-40B4-BE49-F238E27FC236}">
                  <a16:creationId xmlns:a16="http://schemas.microsoft.com/office/drawing/2014/main" id="{9B0258DC-87FE-6E48-B377-3E2FDBC08326}"/>
                </a:ext>
              </a:extLst>
            </p:cNvPr>
            <p:cNvSpPr/>
            <p:nvPr userDrawn="1"/>
          </p:nvSpPr>
          <p:spPr>
            <a:xfrm>
              <a:off x="6361043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8" name="Rettangolo 67">
              <a:extLst>
                <a:ext uri="{FF2B5EF4-FFF2-40B4-BE49-F238E27FC236}">
                  <a16:creationId xmlns:a16="http://schemas.microsoft.com/office/drawing/2014/main" id="{922BA846-4255-384A-97F0-52FD5A3C3965}"/>
                </a:ext>
              </a:extLst>
            </p:cNvPr>
            <p:cNvSpPr/>
            <p:nvPr userDrawn="1"/>
          </p:nvSpPr>
          <p:spPr>
            <a:xfrm>
              <a:off x="7421217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0" name="Rettangolo 69">
              <a:extLst>
                <a:ext uri="{FF2B5EF4-FFF2-40B4-BE49-F238E27FC236}">
                  <a16:creationId xmlns:a16="http://schemas.microsoft.com/office/drawing/2014/main" id="{D2E5825D-0B98-D043-890F-554D5B9AF97E}"/>
                </a:ext>
              </a:extLst>
            </p:cNvPr>
            <p:cNvSpPr/>
            <p:nvPr userDrawn="1"/>
          </p:nvSpPr>
          <p:spPr>
            <a:xfrm>
              <a:off x="8481391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2" name="Rettangolo 71">
              <a:extLst>
                <a:ext uri="{FF2B5EF4-FFF2-40B4-BE49-F238E27FC236}">
                  <a16:creationId xmlns:a16="http://schemas.microsoft.com/office/drawing/2014/main" id="{888D3338-3950-944B-84B7-796D95024907}"/>
                </a:ext>
              </a:extLst>
            </p:cNvPr>
            <p:cNvSpPr/>
            <p:nvPr userDrawn="1"/>
          </p:nvSpPr>
          <p:spPr>
            <a:xfrm>
              <a:off x="9541565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4" name="Rettangolo 73">
              <a:extLst>
                <a:ext uri="{FF2B5EF4-FFF2-40B4-BE49-F238E27FC236}">
                  <a16:creationId xmlns:a16="http://schemas.microsoft.com/office/drawing/2014/main" id="{CE370570-6F3F-4D47-9CB5-970BC89BA15D}"/>
                </a:ext>
              </a:extLst>
            </p:cNvPr>
            <p:cNvSpPr/>
            <p:nvPr userDrawn="1"/>
          </p:nvSpPr>
          <p:spPr>
            <a:xfrm>
              <a:off x="10601739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75" name="Immagine 74">
            <a:extLst>
              <a:ext uri="{FF2B5EF4-FFF2-40B4-BE49-F238E27FC236}">
                <a16:creationId xmlns:a16="http://schemas.microsoft.com/office/drawing/2014/main" id="{F496A682-0F52-234A-8803-BDFAFDE999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5508" y="5066132"/>
            <a:ext cx="3257143" cy="547200"/>
          </a:xfrm>
          <a:prstGeom prst="rect">
            <a:avLst/>
          </a:prstGeom>
        </p:spPr>
      </p:pic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55D151DB-98DC-6D45-8A40-5DD000109ED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54963" y="1731963"/>
            <a:ext cx="3706812" cy="3851275"/>
          </a:xfrm>
          <a:noFill/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it-IT" dirty="0"/>
              <a:t>Immagine</a:t>
            </a:r>
          </a:p>
        </p:txBody>
      </p:sp>
      <p:sp>
        <p:nvSpPr>
          <p:cNvPr id="35" name="Segnaposto immagine 5">
            <a:extLst>
              <a:ext uri="{FF2B5EF4-FFF2-40B4-BE49-F238E27FC236}">
                <a16:creationId xmlns:a16="http://schemas.microsoft.com/office/drawing/2014/main" id="{4F0B9C52-DDDA-FE45-95B8-A0E8106B4E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071651" y="548056"/>
            <a:ext cx="1590123" cy="433019"/>
          </a:xfrm>
          <a:noFill/>
        </p:spPr>
        <p:txBody>
          <a:bodyPr lIns="36000" tIns="0" rIns="36000" bIns="0">
            <a:normAutofit/>
          </a:bodyPr>
          <a:lstStyle>
            <a:lvl1pPr marL="0" indent="0">
              <a:spcBef>
                <a:spcPts val="0"/>
              </a:spcBef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it-IT" dirty="0"/>
              <a:t>Eventuale</a:t>
            </a:r>
            <a:br>
              <a:rPr lang="it-IT" dirty="0"/>
            </a:br>
            <a:r>
              <a:rPr lang="it-IT" dirty="0"/>
              <a:t>Logo Partner</a:t>
            </a:r>
          </a:p>
        </p:txBody>
      </p:sp>
      <p:sp>
        <p:nvSpPr>
          <p:cNvPr id="36" name="Segnaposto immagine 5">
            <a:extLst>
              <a:ext uri="{FF2B5EF4-FFF2-40B4-BE49-F238E27FC236}">
                <a16:creationId xmlns:a16="http://schemas.microsoft.com/office/drawing/2014/main" id="{5441D381-F275-1742-880C-884CF2AA04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54093" y="548056"/>
            <a:ext cx="1590123" cy="433019"/>
          </a:xfrm>
          <a:noFill/>
        </p:spPr>
        <p:txBody>
          <a:bodyPr lIns="36000" tIns="0" rIns="36000" bIns="0">
            <a:normAutofit/>
          </a:bodyPr>
          <a:lstStyle>
            <a:lvl1pPr marL="0" indent="0">
              <a:spcBef>
                <a:spcPts val="0"/>
              </a:spcBef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it-IT" dirty="0"/>
              <a:t>Eventuale</a:t>
            </a:r>
            <a:br>
              <a:rPr lang="it-IT" dirty="0"/>
            </a:br>
            <a:r>
              <a:rPr lang="it-IT" dirty="0"/>
              <a:t>Logo Partner</a:t>
            </a:r>
          </a:p>
        </p:txBody>
      </p:sp>
      <p:sp>
        <p:nvSpPr>
          <p:cNvPr id="34" name="Titolo 1">
            <a:extLst>
              <a:ext uri="{FF2B5EF4-FFF2-40B4-BE49-F238E27FC236}">
                <a16:creationId xmlns:a16="http://schemas.microsoft.com/office/drawing/2014/main" id="{50DB0EED-3DD2-9C43-8E86-8A25CD5D8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354" y="1672314"/>
            <a:ext cx="6923782" cy="964424"/>
          </a:xfrm>
        </p:spPr>
        <p:txBody>
          <a:bodyPr lIns="0" tIns="0" rIns="0" bIns="0" anchor="t" anchorCtr="0">
            <a:noAutofit/>
          </a:bodyPr>
          <a:lstStyle>
            <a:lvl1pPr algn="l">
              <a:defRPr sz="3800" b="1" i="0">
                <a:solidFill>
                  <a:srgbClr val="003A70"/>
                </a:solidFill>
                <a:latin typeface="Luiss Sans" pitchFamily="2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9" name="Sottotitolo 2">
            <a:extLst>
              <a:ext uri="{FF2B5EF4-FFF2-40B4-BE49-F238E27FC236}">
                <a16:creationId xmlns:a16="http://schemas.microsoft.com/office/drawing/2014/main" id="{CF92B6C9-72A5-AA4E-85B3-1B682783E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261" y="2798576"/>
            <a:ext cx="6933116" cy="109098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3800">
                <a:solidFill>
                  <a:srgbClr val="003A70"/>
                </a:solidFill>
                <a:latin typeface="Luiss Sans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38" name="Segnaposto testo 77">
            <a:extLst>
              <a:ext uri="{FF2B5EF4-FFF2-40B4-BE49-F238E27FC236}">
                <a16:creationId xmlns:a16="http://schemas.microsoft.com/office/drawing/2014/main" id="{E7B05D74-7AEC-EF47-A942-4934923EDB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0225" y="795857"/>
            <a:ext cx="6889750" cy="724967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it-IT" sz="2000" b="0" i="0" smtClean="0">
                <a:solidFill>
                  <a:srgbClr val="003A70"/>
                </a:solidFill>
                <a:effectLst/>
                <a:latin typeface="Luiss Sans" pitchFamily="2" charset="0"/>
              </a:defRPr>
            </a:lvl1pPr>
          </a:lstStyle>
          <a:p>
            <a:r>
              <a:rPr lang="it-IT" dirty="0"/>
              <a:t>Specifica, Dipartimento, School</a:t>
            </a:r>
            <a:endParaRPr lang="it-IT" dirty="0">
              <a:solidFill>
                <a:srgbClr val="004274"/>
              </a:solidFill>
              <a:effectLst/>
              <a:latin typeface="Luiss type" pitchFamily="2" charset="77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1E15AD69-25AC-6D42-A1A3-0514D984EE6F}"/>
              </a:ext>
            </a:extLst>
          </p:cNvPr>
          <p:cNvSpPr txBox="1"/>
          <p:nvPr userDrawn="1"/>
        </p:nvSpPr>
        <p:spPr>
          <a:xfrm>
            <a:off x="527023" y="500698"/>
            <a:ext cx="5553075" cy="26467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it-IT" sz="2000" b="1" i="0" dirty="0">
                <a:solidFill>
                  <a:srgbClr val="003A70"/>
                </a:solidFill>
                <a:latin typeface="Luiss Sans" pitchFamily="2" charset="0"/>
              </a:rPr>
              <a:t>Luiss</a:t>
            </a:r>
          </a:p>
        </p:txBody>
      </p:sp>
    </p:spTree>
    <p:extLst>
      <p:ext uri="{BB962C8B-B14F-4D97-AF65-F5344CB8AC3E}">
        <p14:creationId xmlns:p14="http://schemas.microsoft.com/office/powerpoint/2010/main" val="1633763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64">
          <p15:clr>
            <a:srgbClr val="FBAE40"/>
          </p15:clr>
        </p15:guide>
        <p15:guide id="5" orient="horz" pos="3517">
          <p15:clr>
            <a:srgbClr val="FBAE40"/>
          </p15:clr>
        </p15:guide>
        <p15:guide id="7" orient="horz" pos="2742">
          <p15:clr>
            <a:srgbClr val="FBAE40"/>
          </p15:clr>
        </p15:guide>
        <p15:guide id="8" orient="horz" pos="1091">
          <p15:clr>
            <a:srgbClr val="FBAE40"/>
          </p15:clr>
        </p15:guide>
        <p15:guide id="10" pos="5011">
          <p15:clr>
            <a:srgbClr val="FBAE40"/>
          </p15:clr>
        </p15:guide>
        <p15:guide id="11" pos="4674">
          <p15:clr>
            <a:srgbClr val="FBAE40"/>
          </p15:clr>
        </p15:guide>
        <p15:guide id="12" orient="horz" pos="61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a - Bi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po 29">
            <a:extLst>
              <a:ext uri="{FF2B5EF4-FFF2-40B4-BE49-F238E27FC236}">
                <a16:creationId xmlns:a16="http://schemas.microsoft.com/office/drawing/2014/main" id="{5540BA0A-A2F8-1E48-AF86-D2449D532D96}"/>
              </a:ext>
            </a:extLst>
          </p:cNvPr>
          <p:cNvGrpSpPr/>
          <p:nvPr userDrawn="1"/>
        </p:nvGrpSpPr>
        <p:grpSpPr>
          <a:xfrm>
            <a:off x="530087" y="6138000"/>
            <a:ext cx="11131826" cy="720000"/>
            <a:chOff x="530087" y="6138000"/>
            <a:chExt cx="11131826" cy="720000"/>
          </a:xfrm>
        </p:grpSpPr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A5FC1A69-9F52-EF47-8F85-0B6FB45ADFC0}"/>
                </a:ext>
              </a:extLst>
            </p:cNvPr>
            <p:cNvSpPr/>
            <p:nvPr userDrawn="1"/>
          </p:nvSpPr>
          <p:spPr>
            <a:xfrm>
              <a:off x="530087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E7ECF867-CD1F-A544-93A7-59F02B7EB3F9}"/>
                </a:ext>
              </a:extLst>
            </p:cNvPr>
            <p:cNvSpPr/>
            <p:nvPr userDrawn="1"/>
          </p:nvSpPr>
          <p:spPr>
            <a:xfrm>
              <a:off x="1590261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E112286F-F6FC-FB40-A761-246E00D4D855}"/>
                </a:ext>
              </a:extLst>
            </p:cNvPr>
            <p:cNvSpPr/>
            <p:nvPr userDrawn="1"/>
          </p:nvSpPr>
          <p:spPr>
            <a:xfrm>
              <a:off x="2650435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61B4BD18-F688-0F4E-93F6-53DE176B107F}"/>
                </a:ext>
              </a:extLst>
            </p:cNvPr>
            <p:cNvSpPr/>
            <p:nvPr userDrawn="1"/>
          </p:nvSpPr>
          <p:spPr>
            <a:xfrm>
              <a:off x="3710609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35B704C4-AEA3-C647-9999-62D70618425C}"/>
                </a:ext>
              </a:extLst>
            </p:cNvPr>
            <p:cNvSpPr/>
            <p:nvPr userDrawn="1"/>
          </p:nvSpPr>
          <p:spPr>
            <a:xfrm>
              <a:off x="4770783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B5B290BF-9576-1543-872D-91DDB5937065}"/>
                </a:ext>
              </a:extLst>
            </p:cNvPr>
            <p:cNvSpPr/>
            <p:nvPr userDrawn="1"/>
          </p:nvSpPr>
          <p:spPr>
            <a:xfrm>
              <a:off x="5830957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0DCA18FE-2923-3B4E-A5C2-85D922F38FD0}"/>
                </a:ext>
              </a:extLst>
            </p:cNvPr>
            <p:cNvSpPr/>
            <p:nvPr userDrawn="1"/>
          </p:nvSpPr>
          <p:spPr>
            <a:xfrm>
              <a:off x="6891130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1E45AD85-CF93-2846-BC0C-2BA8D4DB418A}"/>
                </a:ext>
              </a:extLst>
            </p:cNvPr>
            <p:cNvSpPr/>
            <p:nvPr userDrawn="1"/>
          </p:nvSpPr>
          <p:spPr>
            <a:xfrm>
              <a:off x="7951304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Rettangolo 38">
              <a:extLst>
                <a:ext uri="{FF2B5EF4-FFF2-40B4-BE49-F238E27FC236}">
                  <a16:creationId xmlns:a16="http://schemas.microsoft.com/office/drawing/2014/main" id="{0CF0D82F-31DB-C64B-8A03-2D08FA7E79D9}"/>
                </a:ext>
              </a:extLst>
            </p:cNvPr>
            <p:cNvSpPr/>
            <p:nvPr userDrawn="1"/>
          </p:nvSpPr>
          <p:spPr>
            <a:xfrm>
              <a:off x="9011478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Rettangolo 39">
              <a:extLst>
                <a:ext uri="{FF2B5EF4-FFF2-40B4-BE49-F238E27FC236}">
                  <a16:creationId xmlns:a16="http://schemas.microsoft.com/office/drawing/2014/main" id="{324BE938-9044-8E47-9BA4-80AF2F19990B}"/>
                </a:ext>
              </a:extLst>
            </p:cNvPr>
            <p:cNvSpPr/>
            <p:nvPr userDrawn="1"/>
          </p:nvSpPr>
          <p:spPr>
            <a:xfrm>
              <a:off x="10071652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1" name="Rettangolo 40">
              <a:extLst>
                <a:ext uri="{FF2B5EF4-FFF2-40B4-BE49-F238E27FC236}">
                  <a16:creationId xmlns:a16="http://schemas.microsoft.com/office/drawing/2014/main" id="{EDAFE086-4A55-2347-8DE3-D7DF548A3C4F}"/>
                </a:ext>
              </a:extLst>
            </p:cNvPr>
            <p:cNvSpPr/>
            <p:nvPr userDrawn="1"/>
          </p:nvSpPr>
          <p:spPr>
            <a:xfrm>
              <a:off x="11131826" y="6138000"/>
              <a:ext cx="530087" cy="720000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A4C5C7EC-083B-CD48-A862-19F4ED944048}"/>
              </a:ext>
            </a:extLst>
          </p:cNvPr>
          <p:cNvGrpSpPr/>
          <p:nvPr userDrawn="1"/>
        </p:nvGrpSpPr>
        <p:grpSpPr>
          <a:xfrm>
            <a:off x="1060174" y="6138000"/>
            <a:ext cx="10071652" cy="720000"/>
            <a:chOff x="1060174" y="6138000"/>
            <a:chExt cx="10071652" cy="720000"/>
          </a:xfrm>
          <a:solidFill>
            <a:srgbClr val="006298"/>
          </a:solidFill>
        </p:grpSpPr>
        <p:sp>
          <p:nvSpPr>
            <p:cNvPr id="43" name="Rettangolo 42">
              <a:extLst>
                <a:ext uri="{FF2B5EF4-FFF2-40B4-BE49-F238E27FC236}">
                  <a16:creationId xmlns:a16="http://schemas.microsoft.com/office/drawing/2014/main" id="{0C028009-61B6-504A-86BF-75FC39DE243E}"/>
                </a:ext>
              </a:extLst>
            </p:cNvPr>
            <p:cNvSpPr/>
            <p:nvPr userDrawn="1"/>
          </p:nvSpPr>
          <p:spPr>
            <a:xfrm>
              <a:off x="1060174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Rettangolo 43">
              <a:extLst>
                <a:ext uri="{FF2B5EF4-FFF2-40B4-BE49-F238E27FC236}">
                  <a16:creationId xmlns:a16="http://schemas.microsoft.com/office/drawing/2014/main" id="{359FF146-AD7A-8345-996B-F028DF33A537}"/>
                </a:ext>
              </a:extLst>
            </p:cNvPr>
            <p:cNvSpPr/>
            <p:nvPr userDrawn="1"/>
          </p:nvSpPr>
          <p:spPr>
            <a:xfrm>
              <a:off x="2120348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Rettangolo 44">
              <a:extLst>
                <a:ext uri="{FF2B5EF4-FFF2-40B4-BE49-F238E27FC236}">
                  <a16:creationId xmlns:a16="http://schemas.microsoft.com/office/drawing/2014/main" id="{C3BE867D-189E-E140-90A2-9C373B76323D}"/>
                </a:ext>
              </a:extLst>
            </p:cNvPr>
            <p:cNvSpPr/>
            <p:nvPr userDrawn="1"/>
          </p:nvSpPr>
          <p:spPr>
            <a:xfrm>
              <a:off x="3180522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6" name="Rettangolo 45">
              <a:extLst>
                <a:ext uri="{FF2B5EF4-FFF2-40B4-BE49-F238E27FC236}">
                  <a16:creationId xmlns:a16="http://schemas.microsoft.com/office/drawing/2014/main" id="{B3968CAB-E9C9-C448-BAED-1164B67B83D6}"/>
                </a:ext>
              </a:extLst>
            </p:cNvPr>
            <p:cNvSpPr/>
            <p:nvPr userDrawn="1"/>
          </p:nvSpPr>
          <p:spPr>
            <a:xfrm>
              <a:off x="4240696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Rettangolo 46">
              <a:extLst>
                <a:ext uri="{FF2B5EF4-FFF2-40B4-BE49-F238E27FC236}">
                  <a16:creationId xmlns:a16="http://schemas.microsoft.com/office/drawing/2014/main" id="{DD7E810C-6698-4141-AE4D-FED7B888FB8E}"/>
                </a:ext>
              </a:extLst>
            </p:cNvPr>
            <p:cNvSpPr/>
            <p:nvPr userDrawn="1"/>
          </p:nvSpPr>
          <p:spPr>
            <a:xfrm>
              <a:off x="5300870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Rettangolo 47">
              <a:extLst>
                <a:ext uri="{FF2B5EF4-FFF2-40B4-BE49-F238E27FC236}">
                  <a16:creationId xmlns:a16="http://schemas.microsoft.com/office/drawing/2014/main" id="{9B0258DC-87FE-6E48-B377-3E2FDBC08326}"/>
                </a:ext>
              </a:extLst>
            </p:cNvPr>
            <p:cNvSpPr/>
            <p:nvPr userDrawn="1"/>
          </p:nvSpPr>
          <p:spPr>
            <a:xfrm>
              <a:off x="6361043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9" name="Rettangolo 48">
              <a:extLst>
                <a:ext uri="{FF2B5EF4-FFF2-40B4-BE49-F238E27FC236}">
                  <a16:creationId xmlns:a16="http://schemas.microsoft.com/office/drawing/2014/main" id="{922BA846-4255-384A-97F0-52FD5A3C3965}"/>
                </a:ext>
              </a:extLst>
            </p:cNvPr>
            <p:cNvSpPr/>
            <p:nvPr userDrawn="1"/>
          </p:nvSpPr>
          <p:spPr>
            <a:xfrm>
              <a:off x="7421217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" name="Rettangolo 49">
              <a:extLst>
                <a:ext uri="{FF2B5EF4-FFF2-40B4-BE49-F238E27FC236}">
                  <a16:creationId xmlns:a16="http://schemas.microsoft.com/office/drawing/2014/main" id="{D2E5825D-0B98-D043-890F-554D5B9AF97E}"/>
                </a:ext>
              </a:extLst>
            </p:cNvPr>
            <p:cNvSpPr/>
            <p:nvPr userDrawn="1"/>
          </p:nvSpPr>
          <p:spPr>
            <a:xfrm>
              <a:off x="8481391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Rettangolo 50">
              <a:extLst>
                <a:ext uri="{FF2B5EF4-FFF2-40B4-BE49-F238E27FC236}">
                  <a16:creationId xmlns:a16="http://schemas.microsoft.com/office/drawing/2014/main" id="{888D3338-3950-944B-84B7-796D95024907}"/>
                </a:ext>
              </a:extLst>
            </p:cNvPr>
            <p:cNvSpPr/>
            <p:nvPr userDrawn="1"/>
          </p:nvSpPr>
          <p:spPr>
            <a:xfrm>
              <a:off x="9541565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Rettangolo 51">
              <a:extLst>
                <a:ext uri="{FF2B5EF4-FFF2-40B4-BE49-F238E27FC236}">
                  <a16:creationId xmlns:a16="http://schemas.microsoft.com/office/drawing/2014/main" id="{CE370570-6F3F-4D47-9CB5-970BC89BA15D}"/>
                </a:ext>
              </a:extLst>
            </p:cNvPr>
            <p:cNvSpPr/>
            <p:nvPr userDrawn="1"/>
          </p:nvSpPr>
          <p:spPr>
            <a:xfrm>
              <a:off x="10601739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5" name="Titolo 1">
            <a:extLst>
              <a:ext uri="{FF2B5EF4-FFF2-40B4-BE49-F238E27FC236}">
                <a16:creationId xmlns:a16="http://schemas.microsoft.com/office/drawing/2014/main" id="{05532EBB-7867-C448-AF61-F5F387DFC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1" y="1672315"/>
            <a:ext cx="11242812" cy="1084810"/>
          </a:xfrm>
        </p:spPr>
        <p:txBody>
          <a:bodyPr anchor="t">
            <a:noAutofit/>
          </a:bodyPr>
          <a:lstStyle>
            <a:lvl1pPr>
              <a:defRPr sz="3800" b="1" i="0">
                <a:solidFill>
                  <a:srgbClr val="003A70"/>
                </a:solidFill>
                <a:latin typeface="Luiss Sans" pitchFamily="2" charset="0"/>
                <a:ea typeface="Luiss Sans" pitchFamily="2" charset="0"/>
                <a:cs typeface="Luiss Sans" pitchFamily="2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56" name="Segnaposto testo 2">
            <a:extLst>
              <a:ext uri="{FF2B5EF4-FFF2-40B4-BE49-F238E27FC236}">
                <a16:creationId xmlns:a16="http://schemas.microsoft.com/office/drawing/2014/main" id="{322F0BCE-FF4B-A640-BDCF-4E622AB36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101" y="2757124"/>
            <a:ext cx="11242812" cy="1443521"/>
          </a:xfrm>
        </p:spPr>
        <p:txBody>
          <a:bodyPr anchor="t">
            <a:normAutofit/>
          </a:bodyPr>
          <a:lstStyle>
            <a:lvl1pPr marL="0" indent="0">
              <a:buNone/>
              <a:defRPr sz="3800" b="0" i="0">
                <a:solidFill>
                  <a:srgbClr val="003A70"/>
                </a:solidFill>
                <a:latin typeface="Luiss Sans" pitchFamily="2" charset="0"/>
                <a:ea typeface="Luiss Sans" pitchFamily="2" charset="0"/>
                <a:cs typeface="Luiss Sans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774232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a - Blu">
    <p:bg>
      <p:bgPr>
        <a:solidFill>
          <a:srgbClr val="003A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po 29">
            <a:extLst>
              <a:ext uri="{FF2B5EF4-FFF2-40B4-BE49-F238E27FC236}">
                <a16:creationId xmlns:a16="http://schemas.microsoft.com/office/drawing/2014/main" id="{5540BA0A-A2F8-1E48-AF86-D2449D532D96}"/>
              </a:ext>
            </a:extLst>
          </p:cNvPr>
          <p:cNvGrpSpPr/>
          <p:nvPr userDrawn="1"/>
        </p:nvGrpSpPr>
        <p:grpSpPr>
          <a:xfrm>
            <a:off x="530087" y="6138000"/>
            <a:ext cx="11131826" cy="720000"/>
            <a:chOff x="530087" y="6138000"/>
            <a:chExt cx="11131826" cy="720000"/>
          </a:xfrm>
          <a:solidFill>
            <a:srgbClr val="006298"/>
          </a:solidFill>
        </p:grpSpPr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A5FC1A69-9F52-EF47-8F85-0B6FB45ADFC0}"/>
                </a:ext>
              </a:extLst>
            </p:cNvPr>
            <p:cNvSpPr/>
            <p:nvPr userDrawn="1"/>
          </p:nvSpPr>
          <p:spPr>
            <a:xfrm>
              <a:off x="530087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E7ECF867-CD1F-A544-93A7-59F02B7EB3F9}"/>
                </a:ext>
              </a:extLst>
            </p:cNvPr>
            <p:cNvSpPr/>
            <p:nvPr userDrawn="1"/>
          </p:nvSpPr>
          <p:spPr>
            <a:xfrm>
              <a:off x="1590261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E112286F-F6FC-FB40-A761-246E00D4D855}"/>
                </a:ext>
              </a:extLst>
            </p:cNvPr>
            <p:cNvSpPr/>
            <p:nvPr userDrawn="1"/>
          </p:nvSpPr>
          <p:spPr>
            <a:xfrm>
              <a:off x="2650435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61B4BD18-F688-0F4E-93F6-53DE176B107F}"/>
                </a:ext>
              </a:extLst>
            </p:cNvPr>
            <p:cNvSpPr/>
            <p:nvPr userDrawn="1"/>
          </p:nvSpPr>
          <p:spPr>
            <a:xfrm>
              <a:off x="3710609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35B704C4-AEA3-C647-9999-62D70618425C}"/>
                </a:ext>
              </a:extLst>
            </p:cNvPr>
            <p:cNvSpPr/>
            <p:nvPr userDrawn="1"/>
          </p:nvSpPr>
          <p:spPr>
            <a:xfrm>
              <a:off x="4770783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B5B290BF-9576-1543-872D-91DDB5937065}"/>
                </a:ext>
              </a:extLst>
            </p:cNvPr>
            <p:cNvSpPr/>
            <p:nvPr userDrawn="1"/>
          </p:nvSpPr>
          <p:spPr>
            <a:xfrm>
              <a:off x="5830957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0DCA18FE-2923-3B4E-A5C2-85D922F38FD0}"/>
                </a:ext>
              </a:extLst>
            </p:cNvPr>
            <p:cNvSpPr/>
            <p:nvPr userDrawn="1"/>
          </p:nvSpPr>
          <p:spPr>
            <a:xfrm>
              <a:off x="6891130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1E45AD85-CF93-2846-BC0C-2BA8D4DB418A}"/>
                </a:ext>
              </a:extLst>
            </p:cNvPr>
            <p:cNvSpPr/>
            <p:nvPr userDrawn="1"/>
          </p:nvSpPr>
          <p:spPr>
            <a:xfrm>
              <a:off x="7951304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Rettangolo 38">
              <a:extLst>
                <a:ext uri="{FF2B5EF4-FFF2-40B4-BE49-F238E27FC236}">
                  <a16:creationId xmlns:a16="http://schemas.microsoft.com/office/drawing/2014/main" id="{0CF0D82F-31DB-C64B-8A03-2D08FA7E79D9}"/>
                </a:ext>
              </a:extLst>
            </p:cNvPr>
            <p:cNvSpPr/>
            <p:nvPr userDrawn="1"/>
          </p:nvSpPr>
          <p:spPr>
            <a:xfrm>
              <a:off x="9011478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Rettangolo 39">
              <a:extLst>
                <a:ext uri="{FF2B5EF4-FFF2-40B4-BE49-F238E27FC236}">
                  <a16:creationId xmlns:a16="http://schemas.microsoft.com/office/drawing/2014/main" id="{324BE938-9044-8E47-9BA4-80AF2F19990B}"/>
                </a:ext>
              </a:extLst>
            </p:cNvPr>
            <p:cNvSpPr/>
            <p:nvPr userDrawn="1"/>
          </p:nvSpPr>
          <p:spPr>
            <a:xfrm>
              <a:off x="10071652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1" name="Rettangolo 40">
              <a:extLst>
                <a:ext uri="{FF2B5EF4-FFF2-40B4-BE49-F238E27FC236}">
                  <a16:creationId xmlns:a16="http://schemas.microsoft.com/office/drawing/2014/main" id="{EDAFE086-4A55-2347-8DE3-D7DF548A3C4F}"/>
                </a:ext>
              </a:extLst>
            </p:cNvPr>
            <p:cNvSpPr/>
            <p:nvPr userDrawn="1"/>
          </p:nvSpPr>
          <p:spPr>
            <a:xfrm>
              <a:off x="11131826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7" name="Gruppo 6"/>
          <p:cNvGrpSpPr/>
          <p:nvPr userDrawn="1"/>
        </p:nvGrpSpPr>
        <p:grpSpPr>
          <a:xfrm>
            <a:off x="0" y="6138000"/>
            <a:ext cx="12192000" cy="720000"/>
            <a:chOff x="0" y="6138000"/>
            <a:chExt cx="12192000" cy="720000"/>
          </a:xfrm>
          <a:solidFill>
            <a:srgbClr val="003A70"/>
          </a:solidFill>
        </p:grpSpPr>
        <p:sp>
          <p:nvSpPr>
            <p:cNvPr id="43" name="Rettangolo 42">
              <a:extLst>
                <a:ext uri="{FF2B5EF4-FFF2-40B4-BE49-F238E27FC236}">
                  <a16:creationId xmlns:a16="http://schemas.microsoft.com/office/drawing/2014/main" id="{0C028009-61B6-504A-86BF-75FC39DE243E}"/>
                </a:ext>
              </a:extLst>
            </p:cNvPr>
            <p:cNvSpPr/>
            <p:nvPr userDrawn="1"/>
          </p:nvSpPr>
          <p:spPr>
            <a:xfrm>
              <a:off x="1060174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Rettangolo 43">
              <a:extLst>
                <a:ext uri="{FF2B5EF4-FFF2-40B4-BE49-F238E27FC236}">
                  <a16:creationId xmlns:a16="http://schemas.microsoft.com/office/drawing/2014/main" id="{359FF146-AD7A-8345-996B-F028DF33A537}"/>
                </a:ext>
              </a:extLst>
            </p:cNvPr>
            <p:cNvSpPr/>
            <p:nvPr userDrawn="1"/>
          </p:nvSpPr>
          <p:spPr>
            <a:xfrm>
              <a:off x="2120348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Rettangolo 44">
              <a:extLst>
                <a:ext uri="{FF2B5EF4-FFF2-40B4-BE49-F238E27FC236}">
                  <a16:creationId xmlns:a16="http://schemas.microsoft.com/office/drawing/2014/main" id="{C3BE867D-189E-E140-90A2-9C373B76323D}"/>
                </a:ext>
              </a:extLst>
            </p:cNvPr>
            <p:cNvSpPr/>
            <p:nvPr userDrawn="1"/>
          </p:nvSpPr>
          <p:spPr>
            <a:xfrm>
              <a:off x="3180522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6" name="Rettangolo 45">
              <a:extLst>
                <a:ext uri="{FF2B5EF4-FFF2-40B4-BE49-F238E27FC236}">
                  <a16:creationId xmlns:a16="http://schemas.microsoft.com/office/drawing/2014/main" id="{B3968CAB-E9C9-C448-BAED-1164B67B83D6}"/>
                </a:ext>
              </a:extLst>
            </p:cNvPr>
            <p:cNvSpPr/>
            <p:nvPr userDrawn="1"/>
          </p:nvSpPr>
          <p:spPr>
            <a:xfrm>
              <a:off x="4240696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Rettangolo 46">
              <a:extLst>
                <a:ext uri="{FF2B5EF4-FFF2-40B4-BE49-F238E27FC236}">
                  <a16:creationId xmlns:a16="http://schemas.microsoft.com/office/drawing/2014/main" id="{DD7E810C-6698-4141-AE4D-FED7B888FB8E}"/>
                </a:ext>
              </a:extLst>
            </p:cNvPr>
            <p:cNvSpPr/>
            <p:nvPr userDrawn="1"/>
          </p:nvSpPr>
          <p:spPr>
            <a:xfrm>
              <a:off x="5300870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Rettangolo 47">
              <a:extLst>
                <a:ext uri="{FF2B5EF4-FFF2-40B4-BE49-F238E27FC236}">
                  <a16:creationId xmlns:a16="http://schemas.microsoft.com/office/drawing/2014/main" id="{9B0258DC-87FE-6E48-B377-3E2FDBC08326}"/>
                </a:ext>
              </a:extLst>
            </p:cNvPr>
            <p:cNvSpPr/>
            <p:nvPr userDrawn="1"/>
          </p:nvSpPr>
          <p:spPr>
            <a:xfrm>
              <a:off x="6361043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9" name="Rettangolo 48">
              <a:extLst>
                <a:ext uri="{FF2B5EF4-FFF2-40B4-BE49-F238E27FC236}">
                  <a16:creationId xmlns:a16="http://schemas.microsoft.com/office/drawing/2014/main" id="{922BA846-4255-384A-97F0-52FD5A3C3965}"/>
                </a:ext>
              </a:extLst>
            </p:cNvPr>
            <p:cNvSpPr/>
            <p:nvPr userDrawn="1"/>
          </p:nvSpPr>
          <p:spPr>
            <a:xfrm>
              <a:off x="7421217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" name="Rettangolo 49">
              <a:extLst>
                <a:ext uri="{FF2B5EF4-FFF2-40B4-BE49-F238E27FC236}">
                  <a16:creationId xmlns:a16="http://schemas.microsoft.com/office/drawing/2014/main" id="{D2E5825D-0B98-D043-890F-554D5B9AF97E}"/>
                </a:ext>
              </a:extLst>
            </p:cNvPr>
            <p:cNvSpPr/>
            <p:nvPr userDrawn="1"/>
          </p:nvSpPr>
          <p:spPr>
            <a:xfrm>
              <a:off x="8481391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Rettangolo 50">
              <a:extLst>
                <a:ext uri="{FF2B5EF4-FFF2-40B4-BE49-F238E27FC236}">
                  <a16:creationId xmlns:a16="http://schemas.microsoft.com/office/drawing/2014/main" id="{888D3338-3950-944B-84B7-796D95024907}"/>
                </a:ext>
              </a:extLst>
            </p:cNvPr>
            <p:cNvSpPr/>
            <p:nvPr userDrawn="1"/>
          </p:nvSpPr>
          <p:spPr>
            <a:xfrm>
              <a:off x="9541565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Rettangolo 51">
              <a:extLst>
                <a:ext uri="{FF2B5EF4-FFF2-40B4-BE49-F238E27FC236}">
                  <a16:creationId xmlns:a16="http://schemas.microsoft.com/office/drawing/2014/main" id="{CE370570-6F3F-4D47-9CB5-970BC89BA15D}"/>
                </a:ext>
              </a:extLst>
            </p:cNvPr>
            <p:cNvSpPr/>
            <p:nvPr userDrawn="1"/>
          </p:nvSpPr>
          <p:spPr>
            <a:xfrm>
              <a:off x="10601739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3" name="Rettangolo 52">
              <a:extLst>
                <a:ext uri="{FF2B5EF4-FFF2-40B4-BE49-F238E27FC236}">
                  <a16:creationId xmlns:a16="http://schemas.microsoft.com/office/drawing/2014/main" id="{CE370570-6F3F-4D47-9CB5-970BC89BA15D}"/>
                </a:ext>
              </a:extLst>
            </p:cNvPr>
            <p:cNvSpPr/>
            <p:nvPr userDrawn="1"/>
          </p:nvSpPr>
          <p:spPr>
            <a:xfrm>
              <a:off x="11661913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4" name="Rettangolo 53">
              <a:extLst>
                <a:ext uri="{FF2B5EF4-FFF2-40B4-BE49-F238E27FC236}">
                  <a16:creationId xmlns:a16="http://schemas.microsoft.com/office/drawing/2014/main" id="{0C028009-61B6-504A-86BF-75FC39DE243E}"/>
                </a:ext>
              </a:extLst>
            </p:cNvPr>
            <p:cNvSpPr/>
            <p:nvPr userDrawn="1"/>
          </p:nvSpPr>
          <p:spPr>
            <a:xfrm>
              <a:off x="0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5" name="Titolo 1">
            <a:extLst>
              <a:ext uri="{FF2B5EF4-FFF2-40B4-BE49-F238E27FC236}">
                <a16:creationId xmlns:a16="http://schemas.microsoft.com/office/drawing/2014/main" id="{05532EBB-7867-C448-AF61-F5F387DFC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1" y="1672315"/>
            <a:ext cx="11242812" cy="1084810"/>
          </a:xfrm>
        </p:spPr>
        <p:txBody>
          <a:bodyPr anchor="t">
            <a:noAutofit/>
          </a:bodyPr>
          <a:lstStyle>
            <a:lvl1pPr>
              <a:defRPr sz="3800" b="1" i="0">
                <a:solidFill>
                  <a:schemeClr val="bg1"/>
                </a:solidFill>
                <a:latin typeface="Luiss Sans" pitchFamily="2" charset="0"/>
                <a:ea typeface="Luiss Sans" pitchFamily="2" charset="0"/>
                <a:cs typeface="Luiss Sans" pitchFamily="2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56" name="Segnaposto testo 2">
            <a:extLst>
              <a:ext uri="{FF2B5EF4-FFF2-40B4-BE49-F238E27FC236}">
                <a16:creationId xmlns:a16="http://schemas.microsoft.com/office/drawing/2014/main" id="{322F0BCE-FF4B-A640-BDCF-4E622AB36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101" y="2757124"/>
            <a:ext cx="11242812" cy="1443521"/>
          </a:xfrm>
        </p:spPr>
        <p:txBody>
          <a:bodyPr anchor="t">
            <a:normAutofit/>
          </a:bodyPr>
          <a:lstStyle>
            <a:lvl1pPr marL="0" indent="0">
              <a:buNone/>
              <a:defRPr sz="3800" b="0" i="0">
                <a:solidFill>
                  <a:schemeClr val="bg1"/>
                </a:solidFill>
                <a:latin typeface="Luiss Sans" pitchFamily="2" charset="0"/>
                <a:ea typeface="Luiss Sans" pitchFamily="2" charset="0"/>
                <a:cs typeface="Luiss Sans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Modifica gli stili del testo dello schema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a - colore personalizzato 1">
    <p:bg>
      <p:bgPr>
        <a:solidFill>
          <a:srgbClr val="FFC7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po 29">
            <a:extLst>
              <a:ext uri="{FF2B5EF4-FFF2-40B4-BE49-F238E27FC236}">
                <a16:creationId xmlns:a16="http://schemas.microsoft.com/office/drawing/2014/main" id="{5540BA0A-A2F8-1E48-AF86-D2449D532D96}"/>
              </a:ext>
            </a:extLst>
          </p:cNvPr>
          <p:cNvGrpSpPr/>
          <p:nvPr userDrawn="1"/>
        </p:nvGrpSpPr>
        <p:grpSpPr>
          <a:xfrm>
            <a:off x="530087" y="6138000"/>
            <a:ext cx="11131826" cy="720000"/>
            <a:chOff x="530087" y="6138000"/>
            <a:chExt cx="11131826" cy="720000"/>
          </a:xfrm>
          <a:solidFill>
            <a:srgbClr val="772583"/>
          </a:solidFill>
        </p:grpSpPr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A5FC1A69-9F52-EF47-8F85-0B6FB45ADFC0}"/>
                </a:ext>
              </a:extLst>
            </p:cNvPr>
            <p:cNvSpPr/>
            <p:nvPr userDrawn="1"/>
          </p:nvSpPr>
          <p:spPr>
            <a:xfrm>
              <a:off x="530087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E7ECF867-CD1F-A544-93A7-59F02B7EB3F9}"/>
                </a:ext>
              </a:extLst>
            </p:cNvPr>
            <p:cNvSpPr/>
            <p:nvPr userDrawn="1"/>
          </p:nvSpPr>
          <p:spPr>
            <a:xfrm>
              <a:off x="1590261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E112286F-F6FC-FB40-A761-246E00D4D855}"/>
                </a:ext>
              </a:extLst>
            </p:cNvPr>
            <p:cNvSpPr/>
            <p:nvPr userDrawn="1"/>
          </p:nvSpPr>
          <p:spPr>
            <a:xfrm>
              <a:off x="2650435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61B4BD18-F688-0F4E-93F6-53DE176B107F}"/>
                </a:ext>
              </a:extLst>
            </p:cNvPr>
            <p:cNvSpPr/>
            <p:nvPr userDrawn="1"/>
          </p:nvSpPr>
          <p:spPr>
            <a:xfrm>
              <a:off x="3710609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35B704C4-AEA3-C647-9999-62D70618425C}"/>
                </a:ext>
              </a:extLst>
            </p:cNvPr>
            <p:cNvSpPr/>
            <p:nvPr userDrawn="1"/>
          </p:nvSpPr>
          <p:spPr>
            <a:xfrm>
              <a:off x="4770783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B5B290BF-9576-1543-872D-91DDB5937065}"/>
                </a:ext>
              </a:extLst>
            </p:cNvPr>
            <p:cNvSpPr/>
            <p:nvPr userDrawn="1"/>
          </p:nvSpPr>
          <p:spPr>
            <a:xfrm>
              <a:off x="5830957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0DCA18FE-2923-3B4E-A5C2-85D922F38FD0}"/>
                </a:ext>
              </a:extLst>
            </p:cNvPr>
            <p:cNvSpPr/>
            <p:nvPr userDrawn="1"/>
          </p:nvSpPr>
          <p:spPr>
            <a:xfrm>
              <a:off x="6891130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1E45AD85-CF93-2846-BC0C-2BA8D4DB418A}"/>
                </a:ext>
              </a:extLst>
            </p:cNvPr>
            <p:cNvSpPr/>
            <p:nvPr userDrawn="1"/>
          </p:nvSpPr>
          <p:spPr>
            <a:xfrm>
              <a:off x="7951304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Rettangolo 38">
              <a:extLst>
                <a:ext uri="{FF2B5EF4-FFF2-40B4-BE49-F238E27FC236}">
                  <a16:creationId xmlns:a16="http://schemas.microsoft.com/office/drawing/2014/main" id="{0CF0D82F-31DB-C64B-8A03-2D08FA7E79D9}"/>
                </a:ext>
              </a:extLst>
            </p:cNvPr>
            <p:cNvSpPr/>
            <p:nvPr userDrawn="1"/>
          </p:nvSpPr>
          <p:spPr>
            <a:xfrm>
              <a:off x="9011478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Rettangolo 39">
              <a:extLst>
                <a:ext uri="{FF2B5EF4-FFF2-40B4-BE49-F238E27FC236}">
                  <a16:creationId xmlns:a16="http://schemas.microsoft.com/office/drawing/2014/main" id="{324BE938-9044-8E47-9BA4-80AF2F19990B}"/>
                </a:ext>
              </a:extLst>
            </p:cNvPr>
            <p:cNvSpPr/>
            <p:nvPr userDrawn="1"/>
          </p:nvSpPr>
          <p:spPr>
            <a:xfrm>
              <a:off x="10071652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1" name="Rettangolo 40">
              <a:extLst>
                <a:ext uri="{FF2B5EF4-FFF2-40B4-BE49-F238E27FC236}">
                  <a16:creationId xmlns:a16="http://schemas.microsoft.com/office/drawing/2014/main" id="{EDAFE086-4A55-2347-8DE3-D7DF548A3C4F}"/>
                </a:ext>
              </a:extLst>
            </p:cNvPr>
            <p:cNvSpPr/>
            <p:nvPr userDrawn="1"/>
          </p:nvSpPr>
          <p:spPr>
            <a:xfrm>
              <a:off x="11131826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7" name="Gruppo 6"/>
          <p:cNvGrpSpPr/>
          <p:nvPr userDrawn="1"/>
        </p:nvGrpSpPr>
        <p:grpSpPr>
          <a:xfrm>
            <a:off x="0" y="6138000"/>
            <a:ext cx="12192000" cy="720000"/>
            <a:chOff x="0" y="6138000"/>
            <a:chExt cx="12192000" cy="720000"/>
          </a:xfrm>
          <a:solidFill>
            <a:srgbClr val="FFC72C"/>
          </a:solidFill>
        </p:grpSpPr>
        <p:sp>
          <p:nvSpPr>
            <p:cNvPr id="43" name="Rettangolo 42">
              <a:extLst>
                <a:ext uri="{FF2B5EF4-FFF2-40B4-BE49-F238E27FC236}">
                  <a16:creationId xmlns:a16="http://schemas.microsoft.com/office/drawing/2014/main" id="{0C028009-61B6-504A-86BF-75FC39DE243E}"/>
                </a:ext>
              </a:extLst>
            </p:cNvPr>
            <p:cNvSpPr/>
            <p:nvPr userDrawn="1"/>
          </p:nvSpPr>
          <p:spPr>
            <a:xfrm>
              <a:off x="1060174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Rettangolo 43">
              <a:extLst>
                <a:ext uri="{FF2B5EF4-FFF2-40B4-BE49-F238E27FC236}">
                  <a16:creationId xmlns:a16="http://schemas.microsoft.com/office/drawing/2014/main" id="{359FF146-AD7A-8345-996B-F028DF33A537}"/>
                </a:ext>
              </a:extLst>
            </p:cNvPr>
            <p:cNvSpPr/>
            <p:nvPr userDrawn="1"/>
          </p:nvSpPr>
          <p:spPr>
            <a:xfrm>
              <a:off x="2120348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Rettangolo 44">
              <a:extLst>
                <a:ext uri="{FF2B5EF4-FFF2-40B4-BE49-F238E27FC236}">
                  <a16:creationId xmlns:a16="http://schemas.microsoft.com/office/drawing/2014/main" id="{C3BE867D-189E-E140-90A2-9C373B76323D}"/>
                </a:ext>
              </a:extLst>
            </p:cNvPr>
            <p:cNvSpPr/>
            <p:nvPr userDrawn="1"/>
          </p:nvSpPr>
          <p:spPr>
            <a:xfrm>
              <a:off x="3180522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6" name="Rettangolo 45">
              <a:extLst>
                <a:ext uri="{FF2B5EF4-FFF2-40B4-BE49-F238E27FC236}">
                  <a16:creationId xmlns:a16="http://schemas.microsoft.com/office/drawing/2014/main" id="{B3968CAB-E9C9-C448-BAED-1164B67B83D6}"/>
                </a:ext>
              </a:extLst>
            </p:cNvPr>
            <p:cNvSpPr/>
            <p:nvPr userDrawn="1"/>
          </p:nvSpPr>
          <p:spPr>
            <a:xfrm>
              <a:off x="4240696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Rettangolo 46">
              <a:extLst>
                <a:ext uri="{FF2B5EF4-FFF2-40B4-BE49-F238E27FC236}">
                  <a16:creationId xmlns:a16="http://schemas.microsoft.com/office/drawing/2014/main" id="{DD7E810C-6698-4141-AE4D-FED7B888FB8E}"/>
                </a:ext>
              </a:extLst>
            </p:cNvPr>
            <p:cNvSpPr/>
            <p:nvPr userDrawn="1"/>
          </p:nvSpPr>
          <p:spPr>
            <a:xfrm>
              <a:off x="5300870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Rettangolo 47">
              <a:extLst>
                <a:ext uri="{FF2B5EF4-FFF2-40B4-BE49-F238E27FC236}">
                  <a16:creationId xmlns:a16="http://schemas.microsoft.com/office/drawing/2014/main" id="{9B0258DC-87FE-6E48-B377-3E2FDBC08326}"/>
                </a:ext>
              </a:extLst>
            </p:cNvPr>
            <p:cNvSpPr/>
            <p:nvPr userDrawn="1"/>
          </p:nvSpPr>
          <p:spPr>
            <a:xfrm>
              <a:off x="6361043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9" name="Rettangolo 48">
              <a:extLst>
                <a:ext uri="{FF2B5EF4-FFF2-40B4-BE49-F238E27FC236}">
                  <a16:creationId xmlns:a16="http://schemas.microsoft.com/office/drawing/2014/main" id="{922BA846-4255-384A-97F0-52FD5A3C3965}"/>
                </a:ext>
              </a:extLst>
            </p:cNvPr>
            <p:cNvSpPr/>
            <p:nvPr userDrawn="1"/>
          </p:nvSpPr>
          <p:spPr>
            <a:xfrm>
              <a:off x="7421217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" name="Rettangolo 49">
              <a:extLst>
                <a:ext uri="{FF2B5EF4-FFF2-40B4-BE49-F238E27FC236}">
                  <a16:creationId xmlns:a16="http://schemas.microsoft.com/office/drawing/2014/main" id="{D2E5825D-0B98-D043-890F-554D5B9AF97E}"/>
                </a:ext>
              </a:extLst>
            </p:cNvPr>
            <p:cNvSpPr/>
            <p:nvPr userDrawn="1"/>
          </p:nvSpPr>
          <p:spPr>
            <a:xfrm>
              <a:off x="8481391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Rettangolo 50">
              <a:extLst>
                <a:ext uri="{FF2B5EF4-FFF2-40B4-BE49-F238E27FC236}">
                  <a16:creationId xmlns:a16="http://schemas.microsoft.com/office/drawing/2014/main" id="{888D3338-3950-944B-84B7-796D95024907}"/>
                </a:ext>
              </a:extLst>
            </p:cNvPr>
            <p:cNvSpPr/>
            <p:nvPr userDrawn="1"/>
          </p:nvSpPr>
          <p:spPr>
            <a:xfrm>
              <a:off x="9541565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Rettangolo 51">
              <a:extLst>
                <a:ext uri="{FF2B5EF4-FFF2-40B4-BE49-F238E27FC236}">
                  <a16:creationId xmlns:a16="http://schemas.microsoft.com/office/drawing/2014/main" id="{CE370570-6F3F-4D47-9CB5-970BC89BA15D}"/>
                </a:ext>
              </a:extLst>
            </p:cNvPr>
            <p:cNvSpPr/>
            <p:nvPr userDrawn="1"/>
          </p:nvSpPr>
          <p:spPr>
            <a:xfrm>
              <a:off x="10601739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3" name="Rettangolo 52">
              <a:extLst>
                <a:ext uri="{FF2B5EF4-FFF2-40B4-BE49-F238E27FC236}">
                  <a16:creationId xmlns:a16="http://schemas.microsoft.com/office/drawing/2014/main" id="{CE370570-6F3F-4D47-9CB5-970BC89BA15D}"/>
                </a:ext>
              </a:extLst>
            </p:cNvPr>
            <p:cNvSpPr/>
            <p:nvPr userDrawn="1"/>
          </p:nvSpPr>
          <p:spPr>
            <a:xfrm>
              <a:off x="11661913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4" name="Rettangolo 53">
              <a:extLst>
                <a:ext uri="{FF2B5EF4-FFF2-40B4-BE49-F238E27FC236}">
                  <a16:creationId xmlns:a16="http://schemas.microsoft.com/office/drawing/2014/main" id="{0C028009-61B6-504A-86BF-75FC39DE243E}"/>
                </a:ext>
              </a:extLst>
            </p:cNvPr>
            <p:cNvSpPr/>
            <p:nvPr userDrawn="1"/>
          </p:nvSpPr>
          <p:spPr>
            <a:xfrm>
              <a:off x="0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5" name="Titolo 1">
            <a:extLst>
              <a:ext uri="{FF2B5EF4-FFF2-40B4-BE49-F238E27FC236}">
                <a16:creationId xmlns:a16="http://schemas.microsoft.com/office/drawing/2014/main" id="{05532EBB-7867-C448-AF61-F5F387DFC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1" y="1672315"/>
            <a:ext cx="11242812" cy="1084810"/>
          </a:xfrm>
        </p:spPr>
        <p:txBody>
          <a:bodyPr anchor="t">
            <a:noAutofit/>
          </a:bodyPr>
          <a:lstStyle>
            <a:lvl1pPr>
              <a:defRPr sz="3800" b="1" i="0">
                <a:solidFill>
                  <a:srgbClr val="772583"/>
                </a:solidFill>
                <a:latin typeface="Luiss Sans" pitchFamily="2" charset="0"/>
                <a:ea typeface="Luiss Sans" pitchFamily="2" charset="0"/>
                <a:cs typeface="Luiss Sans" pitchFamily="2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56" name="Segnaposto testo 2">
            <a:extLst>
              <a:ext uri="{FF2B5EF4-FFF2-40B4-BE49-F238E27FC236}">
                <a16:creationId xmlns:a16="http://schemas.microsoft.com/office/drawing/2014/main" id="{322F0BCE-FF4B-A640-BDCF-4E622AB36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101" y="2757124"/>
            <a:ext cx="11242812" cy="1443521"/>
          </a:xfrm>
        </p:spPr>
        <p:txBody>
          <a:bodyPr anchor="t">
            <a:normAutofit/>
          </a:bodyPr>
          <a:lstStyle>
            <a:lvl1pPr marL="0" indent="0">
              <a:buNone/>
              <a:defRPr sz="3800" b="0" i="0">
                <a:solidFill>
                  <a:srgbClr val="772583"/>
                </a:solidFill>
                <a:latin typeface="Luiss Sans" pitchFamily="2" charset="0"/>
                <a:ea typeface="Luiss Sans" pitchFamily="2" charset="0"/>
                <a:cs typeface="Luiss Sans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716794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a - colore personalizzato 2">
    <p:bg>
      <p:bgPr>
        <a:solidFill>
          <a:srgbClr val="00B2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po 29">
            <a:extLst>
              <a:ext uri="{FF2B5EF4-FFF2-40B4-BE49-F238E27FC236}">
                <a16:creationId xmlns:a16="http://schemas.microsoft.com/office/drawing/2014/main" id="{5540BA0A-A2F8-1E48-AF86-D2449D532D96}"/>
              </a:ext>
            </a:extLst>
          </p:cNvPr>
          <p:cNvGrpSpPr/>
          <p:nvPr userDrawn="1"/>
        </p:nvGrpSpPr>
        <p:grpSpPr>
          <a:xfrm>
            <a:off x="530087" y="6138000"/>
            <a:ext cx="11131826" cy="720000"/>
            <a:chOff x="530087" y="6138000"/>
            <a:chExt cx="11131826" cy="720000"/>
          </a:xfrm>
          <a:solidFill>
            <a:schemeClr val="bg1"/>
          </a:solidFill>
        </p:grpSpPr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A5FC1A69-9F52-EF47-8F85-0B6FB45ADFC0}"/>
                </a:ext>
              </a:extLst>
            </p:cNvPr>
            <p:cNvSpPr/>
            <p:nvPr userDrawn="1"/>
          </p:nvSpPr>
          <p:spPr>
            <a:xfrm>
              <a:off x="530087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bg1"/>
                </a:solidFill>
              </a:endParaRPr>
            </a:p>
          </p:txBody>
        </p: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E7ECF867-CD1F-A544-93A7-59F02B7EB3F9}"/>
                </a:ext>
              </a:extLst>
            </p:cNvPr>
            <p:cNvSpPr/>
            <p:nvPr userDrawn="1"/>
          </p:nvSpPr>
          <p:spPr>
            <a:xfrm>
              <a:off x="1590261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bg1"/>
                </a:solidFill>
              </a:endParaRPr>
            </a:p>
          </p:txBody>
        </p:sp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E112286F-F6FC-FB40-A761-246E00D4D855}"/>
                </a:ext>
              </a:extLst>
            </p:cNvPr>
            <p:cNvSpPr/>
            <p:nvPr userDrawn="1"/>
          </p:nvSpPr>
          <p:spPr>
            <a:xfrm>
              <a:off x="2650435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bg1"/>
                </a:solidFill>
              </a:endParaRPr>
            </a:p>
          </p:txBody>
        </p:sp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61B4BD18-F688-0F4E-93F6-53DE176B107F}"/>
                </a:ext>
              </a:extLst>
            </p:cNvPr>
            <p:cNvSpPr/>
            <p:nvPr userDrawn="1"/>
          </p:nvSpPr>
          <p:spPr>
            <a:xfrm>
              <a:off x="3710609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bg1"/>
                </a:solidFill>
              </a:endParaRPr>
            </a:p>
          </p:txBody>
        </p:sp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35B704C4-AEA3-C647-9999-62D70618425C}"/>
                </a:ext>
              </a:extLst>
            </p:cNvPr>
            <p:cNvSpPr/>
            <p:nvPr userDrawn="1"/>
          </p:nvSpPr>
          <p:spPr>
            <a:xfrm>
              <a:off x="4770783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bg1"/>
                </a:solidFill>
              </a:endParaRPr>
            </a:p>
          </p:txBody>
        </p:sp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B5B290BF-9576-1543-872D-91DDB5937065}"/>
                </a:ext>
              </a:extLst>
            </p:cNvPr>
            <p:cNvSpPr/>
            <p:nvPr userDrawn="1"/>
          </p:nvSpPr>
          <p:spPr>
            <a:xfrm>
              <a:off x="5830957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bg1"/>
                </a:solidFill>
              </a:endParaRPr>
            </a:p>
          </p:txBody>
        </p:sp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0DCA18FE-2923-3B4E-A5C2-85D922F38FD0}"/>
                </a:ext>
              </a:extLst>
            </p:cNvPr>
            <p:cNvSpPr/>
            <p:nvPr userDrawn="1"/>
          </p:nvSpPr>
          <p:spPr>
            <a:xfrm>
              <a:off x="6891130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bg1"/>
                </a:solidFill>
              </a:endParaRPr>
            </a:p>
          </p:txBody>
        </p:sp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1E45AD85-CF93-2846-BC0C-2BA8D4DB418A}"/>
                </a:ext>
              </a:extLst>
            </p:cNvPr>
            <p:cNvSpPr/>
            <p:nvPr userDrawn="1"/>
          </p:nvSpPr>
          <p:spPr>
            <a:xfrm>
              <a:off x="7951304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bg1"/>
                </a:solidFill>
              </a:endParaRPr>
            </a:p>
          </p:txBody>
        </p:sp>
        <p:sp>
          <p:nvSpPr>
            <p:cNvPr id="39" name="Rettangolo 38">
              <a:extLst>
                <a:ext uri="{FF2B5EF4-FFF2-40B4-BE49-F238E27FC236}">
                  <a16:creationId xmlns:a16="http://schemas.microsoft.com/office/drawing/2014/main" id="{0CF0D82F-31DB-C64B-8A03-2D08FA7E79D9}"/>
                </a:ext>
              </a:extLst>
            </p:cNvPr>
            <p:cNvSpPr/>
            <p:nvPr userDrawn="1"/>
          </p:nvSpPr>
          <p:spPr>
            <a:xfrm>
              <a:off x="9011478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bg1"/>
                </a:solidFill>
              </a:endParaRPr>
            </a:p>
          </p:txBody>
        </p:sp>
        <p:sp>
          <p:nvSpPr>
            <p:cNvPr id="40" name="Rettangolo 39">
              <a:extLst>
                <a:ext uri="{FF2B5EF4-FFF2-40B4-BE49-F238E27FC236}">
                  <a16:creationId xmlns:a16="http://schemas.microsoft.com/office/drawing/2014/main" id="{324BE938-9044-8E47-9BA4-80AF2F19990B}"/>
                </a:ext>
              </a:extLst>
            </p:cNvPr>
            <p:cNvSpPr/>
            <p:nvPr userDrawn="1"/>
          </p:nvSpPr>
          <p:spPr>
            <a:xfrm>
              <a:off x="10071652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bg1"/>
                </a:solidFill>
              </a:endParaRPr>
            </a:p>
          </p:txBody>
        </p:sp>
        <p:sp>
          <p:nvSpPr>
            <p:cNvPr id="41" name="Rettangolo 40">
              <a:extLst>
                <a:ext uri="{FF2B5EF4-FFF2-40B4-BE49-F238E27FC236}">
                  <a16:creationId xmlns:a16="http://schemas.microsoft.com/office/drawing/2014/main" id="{EDAFE086-4A55-2347-8DE3-D7DF548A3C4F}"/>
                </a:ext>
              </a:extLst>
            </p:cNvPr>
            <p:cNvSpPr/>
            <p:nvPr userDrawn="1"/>
          </p:nvSpPr>
          <p:spPr>
            <a:xfrm>
              <a:off x="11131826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uppo 6"/>
          <p:cNvGrpSpPr/>
          <p:nvPr userDrawn="1"/>
        </p:nvGrpSpPr>
        <p:grpSpPr>
          <a:xfrm>
            <a:off x="0" y="6138000"/>
            <a:ext cx="12192000" cy="720000"/>
            <a:chOff x="0" y="6138000"/>
            <a:chExt cx="12192000" cy="720000"/>
          </a:xfrm>
          <a:solidFill>
            <a:srgbClr val="00B2A9"/>
          </a:solidFill>
        </p:grpSpPr>
        <p:sp>
          <p:nvSpPr>
            <p:cNvPr id="43" name="Rettangolo 42">
              <a:extLst>
                <a:ext uri="{FF2B5EF4-FFF2-40B4-BE49-F238E27FC236}">
                  <a16:creationId xmlns:a16="http://schemas.microsoft.com/office/drawing/2014/main" id="{0C028009-61B6-504A-86BF-75FC39DE243E}"/>
                </a:ext>
              </a:extLst>
            </p:cNvPr>
            <p:cNvSpPr/>
            <p:nvPr userDrawn="1"/>
          </p:nvSpPr>
          <p:spPr>
            <a:xfrm>
              <a:off x="1060174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Rettangolo 43">
              <a:extLst>
                <a:ext uri="{FF2B5EF4-FFF2-40B4-BE49-F238E27FC236}">
                  <a16:creationId xmlns:a16="http://schemas.microsoft.com/office/drawing/2014/main" id="{359FF146-AD7A-8345-996B-F028DF33A537}"/>
                </a:ext>
              </a:extLst>
            </p:cNvPr>
            <p:cNvSpPr/>
            <p:nvPr userDrawn="1"/>
          </p:nvSpPr>
          <p:spPr>
            <a:xfrm>
              <a:off x="2120348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Rettangolo 44">
              <a:extLst>
                <a:ext uri="{FF2B5EF4-FFF2-40B4-BE49-F238E27FC236}">
                  <a16:creationId xmlns:a16="http://schemas.microsoft.com/office/drawing/2014/main" id="{C3BE867D-189E-E140-90A2-9C373B76323D}"/>
                </a:ext>
              </a:extLst>
            </p:cNvPr>
            <p:cNvSpPr/>
            <p:nvPr userDrawn="1"/>
          </p:nvSpPr>
          <p:spPr>
            <a:xfrm>
              <a:off x="3180522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6" name="Rettangolo 45">
              <a:extLst>
                <a:ext uri="{FF2B5EF4-FFF2-40B4-BE49-F238E27FC236}">
                  <a16:creationId xmlns:a16="http://schemas.microsoft.com/office/drawing/2014/main" id="{B3968CAB-E9C9-C448-BAED-1164B67B83D6}"/>
                </a:ext>
              </a:extLst>
            </p:cNvPr>
            <p:cNvSpPr/>
            <p:nvPr userDrawn="1"/>
          </p:nvSpPr>
          <p:spPr>
            <a:xfrm>
              <a:off x="4240696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Rettangolo 46">
              <a:extLst>
                <a:ext uri="{FF2B5EF4-FFF2-40B4-BE49-F238E27FC236}">
                  <a16:creationId xmlns:a16="http://schemas.microsoft.com/office/drawing/2014/main" id="{DD7E810C-6698-4141-AE4D-FED7B888FB8E}"/>
                </a:ext>
              </a:extLst>
            </p:cNvPr>
            <p:cNvSpPr/>
            <p:nvPr userDrawn="1"/>
          </p:nvSpPr>
          <p:spPr>
            <a:xfrm>
              <a:off x="5300870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Rettangolo 47">
              <a:extLst>
                <a:ext uri="{FF2B5EF4-FFF2-40B4-BE49-F238E27FC236}">
                  <a16:creationId xmlns:a16="http://schemas.microsoft.com/office/drawing/2014/main" id="{9B0258DC-87FE-6E48-B377-3E2FDBC08326}"/>
                </a:ext>
              </a:extLst>
            </p:cNvPr>
            <p:cNvSpPr/>
            <p:nvPr userDrawn="1"/>
          </p:nvSpPr>
          <p:spPr>
            <a:xfrm>
              <a:off x="6361043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9" name="Rettangolo 48">
              <a:extLst>
                <a:ext uri="{FF2B5EF4-FFF2-40B4-BE49-F238E27FC236}">
                  <a16:creationId xmlns:a16="http://schemas.microsoft.com/office/drawing/2014/main" id="{922BA846-4255-384A-97F0-52FD5A3C3965}"/>
                </a:ext>
              </a:extLst>
            </p:cNvPr>
            <p:cNvSpPr/>
            <p:nvPr userDrawn="1"/>
          </p:nvSpPr>
          <p:spPr>
            <a:xfrm>
              <a:off x="7421217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" name="Rettangolo 49">
              <a:extLst>
                <a:ext uri="{FF2B5EF4-FFF2-40B4-BE49-F238E27FC236}">
                  <a16:creationId xmlns:a16="http://schemas.microsoft.com/office/drawing/2014/main" id="{D2E5825D-0B98-D043-890F-554D5B9AF97E}"/>
                </a:ext>
              </a:extLst>
            </p:cNvPr>
            <p:cNvSpPr/>
            <p:nvPr userDrawn="1"/>
          </p:nvSpPr>
          <p:spPr>
            <a:xfrm>
              <a:off x="8481391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Rettangolo 50">
              <a:extLst>
                <a:ext uri="{FF2B5EF4-FFF2-40B4-BE49-F238E27FC236}">
                  <a16:creationId xmlns:a16="http://schemas.microsoft.com/office/drawing/2014/main" id="{888D3338-3950-944B-84B7-796D95024907}"/>
                </a:ext>
              </a:extLst>
            </p:cNvPr>
            <p:cNvSpPr/>
            <p:nvPr userDrawn="1"/>
          </p:nvSpPr>
          <p:spPr>
            <a:xfrm>
              <a:off x="9541565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Rettangolo 51">
              <a:extLst>
                <a:ext uri="{FF2B5EF4-FFF2-40B4-BE49-F238E27FC236}">
                  <a16:creationId xmlns:a16="http://schemas.microsoft.com/office/drawing/2014/main" id="{CE370570-6F3F-4D47-9CB5-970BC89BA15D}"/>
                </a:ext>
              </a:extLst>
            </p:cNvPr>
            <p:cNvSpPr/>
            <p:nvPr userDrawn="1"/>
          </p:nvSpPr>
          <p:spPr>
            <a:xfrm>
              <a:off x="10601739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3" name="Rettangolo 52">
              <a:extLst>
                <a:ext uri="{FF2B5EF4-FFF2-40B4-BE49-F238E27FC236}">
                  <a16:creationId xmlns:a16="http://schemas.microsoft.com/office/drawing/2014/main" id="{CE370570-6F3F-4D47-9CB5-970BC89BA15D}"/>
                </a:ext>
              </a:extLst>
            </p:cNvPr>
            <p:cNvSpPr/>
            <p:nvPr userDrawn="1"/>
          </p:nvSpPr>
          <p:spPr>
            <a:xfrm>
              <a:off x="11661913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4" name="Rettangolo 53">
              <a:extLst>
                <a:ext uri="{FF2B5EF4-FFF2-40B4-BE49-F238E27FC236}">
                  <a16:creationId xmlns:a16="http://schemas.microsoft.com/office/drawing/2014/main" id="{0C028009-61B6-504A-86BF-75FC39DE243E}"/>
                </a:ext>
              </a:extLst>
            </p:cNvPr>
            <p:cNvSpPr/>
            <p:nvPr userDrawn="1"/>
          </p:nvSpPr>
          <p:spPr>
            <a:xfrm>
              <a:off x="0" y="6138000"/>
              <a:ext cx="530087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5" name="Titolo 1">
            <a:extLst>
              <a:ext uri="{FF2B5EF4-FFF2-40B4-BE49-F238E27FC236}">
                <a16:creationId xmlns:a16="http://schemas.microsoft.com/office/drawing/2014/main" id="{05532EBB-7867-C448-AF61-F5F387DFC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1" y="1672315"/>
            <a:ext cx="11242812" cy="1084810"/>
          </a:xfrm>
        </p:spPr>
        <p:txBody>
          <a:bodyPr anchor="t">
            <a:noAutofit/>
          </a:bodyPr>
          <a:lstStyle>
            <a:lvl1pPr>
              <a:defRPr sz="3800" b="1" i="0">
                <a:solidFill>
                  <a:schemeClr val="bg1"/>
                </a:solidFill>
                <a:latin typeface="Luiss Sans" pitchFamily="2" charset="0"/>
                <a:ea typeface="Luiss Sans" pitchFamily="2" charset="0"/>
                <a:cs typeface="Luiss Sans" pitchFamily="2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56" name="Segnaposto testo 2">
            <a:extLst>
              <a:ext uri="{FF2B5EF4-FFF2-40B4-BE49-F238E27FC236}">
                <a16:creationId xmlns:a16="http://schemas.microsoft.com/office/drawing/2014/main" id="{322F0BCE-FF4B-A640-BDCF-4E622AB36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101" y="2757124"/>
            <a:ext cx="11242812" cy="1443521"/>
          </a:xfrm>
        </p:spPr>
        <p:txBody>
          <a:bodyPr anchor="t">
            <a:normAutofit/>
          </a:bodyPr>
          <a:lstStyle>
            <a:lvl1pPr marL="0" indent="0">
              <a:buNone/>
              <a:defRPr sz="3800" b="0" i="0">
                <a:solidFill>
                  <a:schemeClr val="bg1"/>
                </a:solidFill>
                <a:latin typeface="Luiss Sans" pitchFamily="2" charset="0"/>
                <a:ea typeface="Luiss Sans" pitchFamily="2" charset="0"/>
                <a:cs typeface="Luiss Sans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714134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ide inter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2522AE-B4DE-BE46-8DCD-711FCF7BB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uiss Sans" pitchFamily="2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2322D5-CD07-334E-AC52-C62261E6A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536970"/>
            <a:ext cx="11222038" cy="43399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Luiss Sans" pitchFamily="2" charset="0"/>
                <a:cs typeface="Calibri" panose="020F0502020204030204" pitchFamily="34" charset="0"/>
              </a:defRPr>
            </a:lvl1pPr>
          </a:lstStyle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4602E30-BCD6-B540-9A70-A2109E6F8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65076" y="6224587"/>
            <a:ext cx="7769412" cy="365125"/>
          </a:xfrm>
        </p:spPr>
        <p:txBody>
          <a:bodyPr/>
          <a:lstStyle/>
          <a:p>
            <a:r>
              <a:rPr lang="it-IT"/>
              <a:t>Titolo della Presentazione/Sezione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A169FEF-6CA0-6C4F-867F-1AC8C991C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224587"/>
            <a:ext cx="858838" cy="365125"/>
          </a:xfrm>
        </p:spPr>
        <p:txBody>
          <a:bodyPr/>
          <a:lstStyle/>
          <a:p>
            <a:fld id="{DD589A36-170F-7348-BCDB-23CF9D860473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8DBF9A1-392F-9E4C-AC39-82F1DA76A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5508" y="6250912"/>
            <a:ext cx="1714284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60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F49B507-8551-CC47-91BD-DBB3E40CD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65125"/>
            <a:ext cx="11222038" cy="9937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3411DEE-4AD8-E74D-AEA0-F1709A493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911" y="1532404"/>
            <a:ext cx="11222038" cy="4344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E383537-6367-1443-9D86-622943D14F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1971" y="6224587"/>
            <a:ext cx="7742517" cy="365125"/>
          </a:xfrm>
          <a:prstGeom prst="rect">
            <a:avLst/>
          </a:prstGeom>
        </p:spPr>
        <p:txBody>
          <a:bodyPr vert="horz" lIns="72000" tIns="0" rIns="72000" bIns="0" rtlCol="0" anchor="b"/>
          <a:lstStyle>
            <a:lvl1pPr algn="r">
              <a:defRPr sz="1400" b="1" i="0">
                <a:solidFill>
                  <a:srgbClr val="003A70"/>
                </a:solidFill>
                <a:latin typeface="Luiss Sans" pitchFamily="2" charset="0"/>
                <a:ea typeface="Luiss Sans" pitchFamily="2" charset="0"/>
                <a:cs typeface="Luiss Sans" pitchFamily="2" charset="0"/>
              </a:defRPr>
            </a:lvl1pPr>
          </a:lstStyle>
          <a:p>
            <a:r>
              <a:rPr lang="it-IT"/>
              <a:t>Titolo della Presentazione/Sezione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C8A305-BBBD-9C45-8197-11A6CAC592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600" y="6224587"/>
            <a:ext cx="858838" cy="365125"/>
          </a:xfrm>
          <a:prstGeom prst="rect">
            <a:avLst/>
          </a:prstGeom>
        </p:spPr>
        <p:txBody>
          <a:bodyPr vert="horz" lIns="72000" tIns="0" rIns="72000" bIns="0" rtlCol="0" anchor="b"/>
          <a:lstStyle>
            <a:lvl1pPr algn="r">
              <a:defRPr sz="1400" b="0" i="0">
                <a:solidFill>
                  <a:srgbClr val="003A70"/>
                </a:solidFill>
                <a:latin typeface="Luiss Sans" pitchFamily="2" charset="0"/>
                <a:ea typeface="Luiss Sans" pitchFamily="2" charset="0"/>
                <a:cs typeface="Luiss Sans" pitchFamily="2" charset="0"/>
              </a:defRPr>
            </a:lvl1pPr>
          </a:lstStyle>
          <a:p>
            <a:fld id="{DD589A36-170F-7348-BCDB-23CF9D86047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9252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60" r:id="rId3"/>
    <p:sldLayoutId id="2147483661" r:id="rId4"/>
    <p:sldLayoutId id="2147483651" r:id="rId5"/>
    <p:sldLayoutId id="2147483664" r:id="rId6"/>
    <p:sldLayoutId id="2147483665" r:id="rId7"/>
    <p:sldLayoutId id="2147483666" r:id="rId8"/>
    <p:sldLayoutId id="2147483650" r:id="rId9"/>
    <p:sldLayoutId id="2147483652" r:id="rId10"/>
    <p:sldLayoutId id="2147483667" r:id="rId11"/>
    <p:sldLayoutId id="2147483668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0" i="0" kern="1200">
          <a:solidFill>
            <a:srgbClr val="003A70"/>
          </a:solidFill>
          <a:latin typeface="Luiss Sans" pitchFamily="2" charset="0"/>
          <a:ea typeface="Luiss Sans" pitchFamily="2" charset="0"/>
          <a:cs typeface="Luiss Sans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800"/>
        </a:spcBef>
        <a:buFont typeface="Arial" panose="020B0604020202020204" pitchFamily="34" charset="0"/>
        <a:buChar char="•"/>
        <a:defRPr sz="3200" b="0" i="0" kern="1200">
          <a:solidFill>
            <a:schemeClr val="tx1">
              <a:lumMod val="65000"/>
              <a:lumOff val="35000"/>
            </a:schemeClr>
          </a:solidFill>
          <a:latin typeface="Luiss Sans" pitchFamily="2" charset="0"/>
          <a:ea typeface="Luiss Sans" pitchFamily="2" charset="0"/>
          <a:cs typeface="Luiss Sans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6709" userDrawn="1">
          <p15:clr>
            <a:srgbClr val="F26B43"/>
          </p15:clr>
        </p15:guide>
        <p15:guide id="7" orient="horz" pos="346" userDrawn="1">
          <p15:clr>
            <a:srgbClr val="F26B43"/>
          </p15:clr>
        </p15:guide>
        <p15:guide id="8" orient="horz" pos="3981" userDrawn="1">
          <p15:clr>
            <a:srgbClr val="F26B43"/>
          </p15:clr>
        </p15:guide>
        <p15:guide id="9" orient="horz" pos="300" userDrawn="1">
          <p15:clr>
            <a:srgbClr val="F26B43"/>
          </p15:clr>
        </p15:guide>
        <p15:guide id="10" orient="horz" pos="958" userDrawn="1">
          <p15:clr>
            <a:srgbClr val="F26B43"/>
          </p15:clr>
        </p15:guide>
        <p15:guide id="11" orient="horz" pos="3702" userDrawn="1">
          <p15:clr>
            <a:srgbClr val="F26B43"/>
          </p15:clr>
        </p15:guide>
        <p15:guide id="12" pos="73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3.jpg"/><Relationship Id="rId18" Type="http://schemas.openxmlformats.org/officeDocument/2006/relationships/image" Target="../media/image28.jpg"/><Relationship Id="rId3" Type="http://schemas.openxmlformats.org/officeDocument/2006/relationships/image" Target="../media/image13.jpeg"/><Relationship Id="rId21" Type="http://schemas.openxmlformats.org/officeDocument/2006/relationships/image" Target="../media/image31.png"/><Relationship Id="rId7" Type="http://schemas.openxmlformats.org/officeDocument/2006/relationships/image" Target="../media/image17.jpg"/><Relationship Id="rId12" Type="http://schemas.openxmlformats.org/officeDocument/2006/relationships/image" Target="../media/image22.jpg"/><Relationship Id="rId17" Type="http://schemas.openxmlformats.org/officeDocument/2006/relationships/image" Target="../media/image27.jpg"/><Relationship Id="rId25" Type="http://schemas.openxmlformats.org/officeDocument/2006/relationships/image" Target="../media/image35.jp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6.jpg"/><Relationship Id="rId20" Type="http://schemas.openxmlformats.org/officeDocument/2006/relationships/image" Target="../media/image30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g"/><Relationship Id="rId11" Type="http://schemas.openxmlformats.org/officeDocument/2006/relationships/image" Target="../media/image21.jpg"/><Relationship Id="rId24" Type="http://schemas.openxmlformats.org/officeDocument/2006/relationships/image" Target="../media/image34.jpg"/><Relationship Id="rId5" Type="http://schemas.openxmlformats.org/officeDocument/2006/relationships/image" Target="../media/image15.jpg"/><Relationship Id="rId15" Type="http://schemas.openxmlformats.org/officeDocument/2006/relationships/image" Target="../media/image25.jpeg"/><Relationship Id="rId23" Type="http://schemas.openxmlformats.org/officeDocument/2006/relationships/image" Target="../media/image33.jpg"/><Relationship Id="rId10" Type="http://schemas.openxmlformats.org/officeDocument/2006/relationships/image" Target="../media/image20.jpg"/><Relationship Id="rId19" Type="http://schemas.openxmlformats.org/officeDocument/2006/relationships/image" Target="../media/image29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Relationship Id="rId14" Type="http://schemas.openxmlformats.org/officeDocument/2006/relationships/image" Target="../media/image24.jpg"/><Relationship Id="rId22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image" Target="../media/image52.jp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12" Type="http://schemas.openxmlformats.org/officeDocument/2006/relationships/image" Target="../media/image51.jp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5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jpg"/><Relationship Id="rId11" Type="http://schemas.openxmlformats.org/officeDocument/2006/relationships/image" Target="../media/image50.jpg"/><Relationship Id="rId5" Type="http://schemas.openxmlformats.org/officeDocument/2006/relationships/image" Target="../media/image44.jpeg"/><Relationship Id="rId15" Type="http://schemas.openxmlformats.org/officeDocument/2006/relationships/image" Target="../media/image54.jpeg"/><Relationship Id="rId10" Type="http://schemas.openxmlformats.org/officeDocument/2006/relationships/image" Target="../media/image49.jpg"/><Relationship Id="rId4" Type="http://schemas.openxmlformats.org/officeDocument/2006/relationships/image" Target="../media/image43.jpg"/><Relationship Id="rId9" Type="http://schemas.openxmlformats.org/officeDocument/2006/relationships/image" Target="../media/image48.jpg"/><Relationship Id="rId14" Type="http://schemas.openxmlformats.org/officeDocument/2006/relationships/image" Target="../media/image5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1">
            <a:extLst>
              <a:ext uri="{FF2B5EF4-FFF2-40B4-BE49-F238E27FC236}">
                <a16:creationId xmlns:a16="http://schemas.microsoft.com/office/drawing/2014/main" id="{07B17CF2-442B-DB46-8CDE-F9F11AA527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Il problema della verità, la verità come problema</a:t>
            </a:r>
          </a:p>
        </p:txBody>
      </p:sp>
      <p:sp>
        <p:nvSpPr>
          <p:cNvPr id="13" name="Sottotitolo 12">
            <a:extLst>
              <a:ext uri="{FF2B5EF4-FFF2-40B4-BE49-F238E27FC236}">
                <a16:creationId xmlns:a16="http://schemas.microsoft.com/office/drawing/2014/main" id="{4045F4FA-6ED4-9E4E-92D1-83B58EEBD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261" y="2243181"/>
            <a:ext cx="11189994" cy="633507"/>
          </a:xfrm>
        </p:spPr>
        <p:txBody>
          <a:bodyPr/>
          <a:lstStyle/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Ustica tra tecnica, politica </a:t>
            </a:r>
            <a:r>
              <a:rPr lang="it-IT">
                <a:solidFill>
                  <a:schemeClr val="bg1">
                    <a:lumMod val="95000"/>
                  </a:schemeClr>
                </a:solidFill>
              </a:rPr>
              <a:t>e storia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E8B0C88-B3C8-7347-83E8-516872AF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6353" y="3891534"/>
            <a:ext cx="5581831" cy="547200"/>
          </a:xfrm>
        </p:spPr>
        <p:txBody>
          <a:bodyPr/>
          <a:lstStyle/>
          <a:p>
            <a:r>
              <a:rPr lang="it-IT" dirty="0"/>
              <a:t>Gregory </a:t>
            </a:r>
            <a:r>
              <a:rPr lang="it-IT" dirty="0" err="1"/>
              <a:t>Alegi</a:t>
            </a:r>
            <a:endParaRPr lang="it-IT" dirty="0"/>
          </a:p>
          <a:p>
            <a:r>
              <a:rPr lang="it-IT" dirty="0"/>
              <a:t>21 ottobre 2025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EB313C7-E88B-A041-82F9-0207DAD41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/>
              <a:t>Libera Università Internazionale </a:t>
            </a:r>
          </a:p>
          <a:p>
            <a:r>
              <a:rPr lang="it-IT" dirty="0"/>
              <a:t>degli Studi Sociali Guido </a:t>
            </a:r>
            <a:r>
              <a:rPr lang="it-IT" dirty="0" err="1"/>
              <a:t>Carli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27041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La verità come problema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89A36-170F-7348-BCDB-23CF9D860473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43FFE72-B6C0-9843-B89E-A06B05CF261A}"/>
              </a:ext>
            </a:extLst>
          </p:cNvPr>
          <p:cNvSpPr txBox="1"/>
          <p:nvPr/>
        </p:nvSpPr>
        <p:spPr>
          <a:xfrm>
            <a:off x="8554915" y="-736038"/>
            <a:ext cx="363708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Slide statica</a:t>
            </a:r>
          </a:p>
          <a:p>
            <a:r>
              <a:rPr lang="it-IT" sz="1200" dirty="0"/>
              <a:t>Esempio di slide con testo, max. 250 battute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45524" y="6640973"/>
            <a:ext cx="268505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© </a:t>
            </a:r>
            <a:r>
              <a:rPr lang="is-IS" sz="800" b="1" dirty="0">
                <a:solidFill>
                  <a:srgbClr val="003366"/>
                </a:solidFill>
                <a:latin typeface="Trebuchet MS" charset="0"/>
              </a:rPr>
              <a:t>2025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 Gregory </a:t>
            </a:r>
            <a:r>
              <a:rPr lang="it-IT" sz="800" b="1" dirty="0" err="1">
                <a:solidFill>
                  <a:srgbClr val="003366"/>
                </a:solidFill>
                <a:latin typeface="Trebuchet MS" charset="0"/>
              </a:rPr>
              <a:t>Alegi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– riproduzione riservata</a:t>
            </a:r>
            <a:endParaRPr lang="it-IT" sz="800" b="1" dirty="0">
              <a:latin typeface="Trebuchet MS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19100" y="1238283"/>
            <a:ext cx="7848600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i="0" kern="1200">
                <a:solidFill>
                  <a:srgbClr val="003A70"/>
                </a:solidFill>
                <a:latin typeface="Luiss Sans" pitchFamily="2" charset="0"/>
                <a:ea typeface="Luiss Sans" pitchFamily="2" charset="0"/>
                <a:cs typeface="Luiss Sans" pitchFamily="2" charset="0"/>
              </a:defRPr>
            </a:lvl1pPr>
          </a:lstStyle>
          <a:p>
            <a:br>
              <a:rPr lang="it-IT">
                <a:latin typeface="Arial" charset="0"/>
                <a:ea typeface="ＭＳ Ｐゴシック" charset="0"/>
                <a:cs typeface="ＭＳ Ｐゴシック" charset="0"/>
              </a:rPr>
            </a:br>
            <a:endParaRPr lang="it-IT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Fantasia, ma non troppo</a:t>
            </a:r>
          </a:p>
        </p:txBody>
      </p:sp>
      <p:pic>
        <p:nvPicPr>
          <p:cNvPr id="4" name="Immagine 3" descr="condor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24" y="1358900"/>
            <a:ext cx="1955239" cy="2931726"/>
          </a:xfrm>
          <a:prstGeom prst="rect">
            <a:avLst/>
          </a:prstGeom>
        </p:spPr>
      </p:pic>
      <p:pic>
        <p:nvPicPr>
          <p:cNvPr id="5" name="Immagine 4" descr="2 - 51vTqwN39rL._SX342_SY445_QL70_ML2_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416" y="1238283"/>
            <a:ext cx="2071606" cy="3103921"/>
          </a:xfrm>
          <a:prstGeom prst="rect">
            <a:avLst/>
          </a:prstGeom>
        </p:spPr>
      </p:pic>
      <p:pic>
        <p:nvPicPr>
          <p:cNvPr id="11" name="Immagine 10" descr="3 - 41Poi7sUOTL._SX331_BO1,204,203,200_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065" y="2851546"/>
            <a:ext cx="1639458" cy="2456726"/>
          </a:xfrm>
          <a:prstGeom prst="rect">
            <a:avLst/>
          </a:prstGeom>
        </p:spPr>
      </p:pic>
      <p:sp>
        <p:nvSpPr>
          <p:cNvPr id="14" name="CasellaDiTesto 1"/>
          <p:cNvSpPr txBox="1">
            <a:spLocks noChangeArrowheads="1"/>
          </p:cNvSpPr>
          <p:nvPr/>
        </p:nvSpPr>
        <p:spPr bwMode="auto">
          <a:xfrm>
            <a:off x="445524" y="5565861"/>
            <a:ext cx="9766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 dirty="0">
                <a:solidFill>
                  <a:srgbClr val="0E3F80"/>
                </a:solidFill>
                <a:latin typeface="Luiss sans"/>
                <a:cs typeface="Luiss sans"/>
              </a:rPr>
              <a:t>Ispirati all’ordinanza-sentenza </a:t>
            </a:r>
            <a:r>
              <a:rPr lang="mr-IN" b="1" dirty="0">
                <a:solidFill>
                  <a:srgbClr val="0E3F80"/>
                </a:solidFill>
                <a:latin typeface="Luiss sans"/>
                <a:cs typeface="Luiss sans"/>
              </a:rPr>
              <a:t>…</a:t>
            </a:r>
            <a:r>
              <a:rPr lang="it-IT" b="1" dirty="0">
                <a:solidFill>
                  <a:srgbClr val="0E3F80"/>
                </a:solidFill>
                <a:latin typeface="Luiss sans"/>
                <a:cs typeface="Luiss sans"/>
              </a:rPr>
              <a:t> anche dopo la Cassazione</a:t>
            </a:r>
          </a:p>
        </p:txBody>
      </p:sp>
      <p:pic>
        <p:nvPicPr>
          <p:cNvPr id="13" name="Immagine 12" descr="4 - 30107_1411530658026_1525300280_1026606_1902196_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993" y="1358899"/>
            <a:ext cx="1702443" cy="2629329"/>
          </a:xfrm>
          <a:prstGeom prst="rect">
            <a:avLst/>
          </a:prstGeom>
        </p:spPr>
      </p:pic>
      <p:pic>
        <p:nvPicPr>
          <p:cNvPr id="15" name="Immagine 14" descr="5 - s-l1600-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578" y="2618209"/>
            <a:ext cx="2189599" cy="2919465"/>
          </a:xfrm>
          <a:prstGeom prst="rect">
            <a:avLst/>
          </a:prstGeom>
        </p:spPr>
      </p:pic>
      <p:pic>
        <p:nvPicPr>
          <p:cNvPr id="16" name="Immagine 15" descr="Schermata 2023-05-10 alle 22.29.3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436" y="1219448"/>
            <a:ext cx="1710790" cy="2768780"/>
          </a:xfrm>
          <a:prstGeom prst="rect">
            <a:avLst/>
          </a:prstGeom>
        </p:spPr>
      </p:pic>
      <p:pic>
        <p:nvPicPr>
          <p:cNvPr id="17" name="Immagine 16" descr="7 - 2560043249975_0_0_424_0_75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384" y="2846693"/>
            <a:ext cx="1849232" cy="2690981"/>
          </a:xfrm>
          <a:prstGeom prst="rect">
            <a:avLst/>
          </a:prstGeom>
        </p:spPr>
      </p:pic>
      <p:pic>
        <p:nvPicPr>
          <p:cNvPr id="18" name="Immagine 17" descr="8 - 31JafOtYUcL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393" y="653346"/>
            <a:ext cx="1596045" cy="2541473"/>
          </a:xfrm>
          <a:prstGeom prst="rect">
            <a:avLst/>
          </a:prstGeom>
        </p:spPr>
      </p:pic>
      <p:pic>
        <p:nvPicPr>
          <p:cNvPr id="19" name="Immagine 18" descr="9 - cover-1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80" y="3113645"/>
            <a:ext cx="1566684" cy="2353962"/>
          </a:xfrm>
          <a:prstGeom prst="rect">
            <a:avLst/>
          </a:prstGeom>
        </p:spPr>
      </p:pic>
      <p:pic>
        <p:nvPicPr>
          <p:cNvPr id="20" name="Immagine 19" descr="10 - 51FpHZpTFxL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262" y="390064"/>
            <a:ext cx="1902184" cy="3068038"/>
          </a:xfrm>
          <a:prstGeom prst="rect">
            <a:avLst/>
          </a:prstGeom>
        </p:spPr>
      </p:pic>
      <p:pic>
        <p:nvPicPr>
          <p:cNvPr id="21" name="Immagine 20" descr="11 - funerale-dopo-ustica-jules-quicher-loriano-macchiavelli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905" y="780209"/>
            <a:ext cx="1805042" cy="2942219"/>
          </a:xfrm>
          <a:prstGeom prst="rect">
            <a:avLst/>
          </a:prstGeom>
        </p:spPr>
      </p:pic>
      <p:pic>
        <p:nvPicPr>
          <p:cNvPr id="22" name="Immagine 21" descr="12 - 71z+dsXwbaL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343" y="1033516"/>
            <a:ext cx="1871466" cy="2788484"/>
          </a:xfrm>
          <a:prstGeom prst="rect">
            <a:avLst/>
          </a:prstGeom>
        </p:spPr>
      </p:pic>
      <p:pic>
        <p:nvPicPr>
          <p:cNvPr id="23" name="Immagine 22" descr="13 - 9788875491871_0_536_0_75.jpe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988" y="3209142"/>
            <a:ext cx="1579865" cy="2328532"/>
          </a:xfrm>
          <a:prstGeom prst="rect">
            <a:avLst/>
          </a:prstGeom>
        </p:spPr>
      </p:pic>
      <p:pic>
        <p:nvPicPr>
          <p:cNvPr id="24" name="Immagine 23" descr="14 - 9788884270269_0_200_0_75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495" y="2280124"/>
            <a:ext cx="1905000" cy="3257550"/>
          </a:xfrm>
          <a:prstGeom prst="rect">
            <a:avLst/>
          </a:prstGeom>
        </p:spPr>
      </p:pic>
      <p:pic>
        <p:nvPicPr>
          <p:cNvPr id="25" name="Immagine 24" descr="16 - 9788835955955_0_200_309_75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215" y="2594449"/>
            <a:ext cx="1905000" cy="2943225"/>
          </a:xfrm>
          <a:prstGeom prst="rect">
            <a:avLst/>
          </a:prstGeom>
        </p:spPr>
      </p:pic>
      <p:pic>
        <p:nvPicPr>
          <p:cNvPr id="26" name="Immagine 25" descr="51KkNnxdbtL._SX352_BO1,204,203,200_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25" y="2597281"/>
            <a:ext cx="2124060" cy="2994085"/>
          </a:xfrm>
          <a:prstGeom prst="rect">
            <a:avLst/>
          </a:prstGeom>
        </p:spPr>
      </p:pic>
      <p:pic>
        <p:nvPicPr>
          <p:cNvPr id="27" name="Immagine 26" descr="18 - 41jZBBoUisL._SY264_BO1,204,203,200_QL40_ML2_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262" y="3286413"/>
            <a:ext cx="1506483" cy="2251261"/>
          </a:xfrm>
          <a:prstGeom prst="rect">
            <a:avLst/>
          </a:prstGeom>
        </p:spPr>
      </p:pic>
      <p:pic>
        <p:nvPicPr>
          <p:cNvPr id="28" name="Immagine 27" descr="19 - 9788804570196_0_536_0_75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851374"/>
            <a:ext cx="1905000" cy="2857500"/>
          </a:xfrm>
          <a:prstGeom prst="rect">
            <a:avLst/>
          </a:prstGeom>
        </p:spPr>
      </p:pic>
      <p:pic>
        <p:nvPicPr>
          <p:cNvPr id="29" name="Immagine 28" descr="20 - 01fbed35295f78bb8b.paperback.300x468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763" y="365125"/>
            <a:ext cx="1823089" cy="2844017"/>
          </a:xfrm>
          <a:prstGeom prst="rect">
            <a:avLst/>
          </a:prstGeom>
        </p:spPr>
      </p:pic>
      <p:pic>
        <p:nvPicPr>
          <p:cNvPr id="30" name="Immagine 29" descr="s-l1600-6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609" y="327778"/>
            <a:ext cx="1694950" cy="2575080"/>
          </a:xfrm>
          <a:prstGeom prst="rect">
            <a:avLst/>
          </a:prstGeom>
        </p:spPr>
      </p:pic>
      <p:pic>
        <p:nvPicPr>
          <p:cNvPr id="2" name="Immagine 1" descr="9788884923936_0_200_0_75.jp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367" y="2670649"/>
            <a:ext cx="1905000" cy="2867025"/>
          </a:xfrm>
          <a:prstGeom prst="rect">
            <a:avLst/>
          </a:prstGeom>
        </p:spPr>
      </p:pic>
      <p:pic>
        <p:nvPicPr>
          <p:cNvPr id="12" name="Immagine 11" descr="51FVMIOWBdL._SY264_BO1,204,203,200_QL40_ML2_.jp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764" y="2679102"/>
            <a:ext cx="1767639" cy="2867025"/>
          </a:xfrm>
          <a:prstGeom prst="rect">
            <a:avLst/>
          </a:prstGeom>
        </p:spPr>
      </p:pic>
      <p:pic>
        <p:nvPicPr>
          <p:cNvPr id="31" name="Immagine 30" descr="61UhryqnD4S.jp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259" y="2679101"/>
            <a:ext cx="2136116" cy="288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7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46">
            <a:extLst>
              <a:ext uri="{FF2B5EF4-FFF2-40B4-BE49-F238E27FC236}">
                <a16:creationId xmlns:a16="http://schemas.microsoft.com/office/drawing/2014/main" id="{81426377-1A7E-8148-A8FB-3EF0D0F06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222" y="2282307"/>
            <a:ext cx="9866909" cy="1084810"/>
          </a:xfrm>
        </p:spPr>
        <p:txBody>
          <a:bodyPr anchor="t"/>
          <a:lstStyle/>
          <a:p>
            <a:pPr algn="r"/>
            <a:r>
              <a:rPr lang="it-IT" dirty="0"/>
              <a:t>Il giardino dei complotti che si biforcano	</a:t>
            </a:r>
            <a:endParaRPr lang="it-IT" sz="2800" b="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D518E15-1D6B-1B4B-A2EE-0D1EDA2CEC60}"/>
              </a:ext>
            </a:extLst>
          </p:cNvPr>
          <p:cNvSpPr txBox="1"/>
          <p:nvPr/>
        </p:nvSpPr>
        <p:spPr>
          <a:xfrm>
            <a:off x="8480289" y="-656207"/>
            <a:ext cx="371171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Slide statica</a:t>
            </a:r>
          </a:p>
          <a:p>
            <a:r>
              <a:rPr lang="it-IT" sz="1200" dirty="0"/>
              <a:t>Esempio di slide divisoria </a:t>
            </a:r>
            <a:r>
              <a:rPr lang="it-IT" sz="1200" dirty="0" err="1"/>
              <a:t>isitutuzionale</a:t>
            </a:r>
            <a:r>
              <a:rPr lang="it-IT" sz="1200" dirty="0"/>
              <a:t> (fondo blu)</a:t>
            </a:r>
          </a:p>
        </p:txBody>
      </p:sp>
    </p:spTree>
    <p:extLst>
      <p:ext uri="{BB962C8B-B14F-4D97-AF65-F5344CB8AC3E}">
        <p14:creationId xmlns:p14="http://schemas.microsoft.com/office/powerpoint/2010/main" val="3824991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La verità come problema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89A36-170F-7348-BCDB-23CF9D860473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43FFE72-B6C0-9843-B89E-A06B05CF261A}"/>
              </a:ext>
            </a:extLst>
          </p:cNvPr>
          <p:cNvSpPr txBox="1"/>
          <p:nvPr/>
        </p:nvSpPr>
        <p:spPr>
          <a:xfrm>
            <a:off x="8554915" y="-736038"/>
            <a:ext cx="363708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Slide statica</a:t>
            </a:r>
          </a:p>
          <a:p>
            <a:r>
              <a:rPr lang="it-IT" sz="1200" dirty="0"/>
              <a:t>Esempio di slide con testo, max. 250 battute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45524" y="6640973"/>
            <a:ext cx="268505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© </a:t>
            </a:r>
            <a:r>
              <a:rPr lang="is-IS" sz="800" b="1" dirty="0">
                <a:solidFill>
                  <a:srgbClr val="003366"/>
                </a:solidFill>
                <a:latin typeface="Trebuchet MS" charset="0"/>
              </a:rPr>
              <a:t>2025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 Gregory </a:t>
            </a:r>
            <a:r>
              <a:rPr lang="it-IT" sz="800" b="1" dirty="0" err="1">
                <a:solidFill>
                  <a:srgbClr val="003366"/>
                </a:solidFill>
                <a:latin typeface="Trebuchet MS" charset="0"/>
              </a:rPr>
              <a:t>Alegi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– riproduzione riservata</a:t>
            </a:r>
            <a:endParaRPr lang="it-IT" sz="800" b="1" dirty="0">
              <a:latin typeface="Trebuchet MS" charset="0"/>
            </a:endParaRPr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Il rasoio di </a:t>
            </a:r>
            <a:r>
              <a:rPr lang="it-IT" b="1" dirty="0" err="1"/>
              <a:t>Ockham</a:t>
            </a:r>
            <a:endParaRPr lang="it-IT" b="1" dirty="0"/>
          </a:p>
        </p:txBody>
      </p:sp>
      <p:sp>
        <p:nvSpPr>
          <p:cNvPr id="3" name="Rettangolo 2"/>
          <p:cNvSpPr/>
          <p:nvPr/>
        </p:nvSpPr>
        <p:spPr>
          <a:xfrm>
            <a:off x="578556" y="2083446"/>
            <a:ext cx="110625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 err="1">
                <a:solidFill>
                  <a:srgbClr val="003A70"/>
                </a:solidFill>
                <a:latin typeface="Luiss sans"/>
                <a:cs typeface="Luiss sans"/>
              </a:rPr>
              <a:t>Pluralitas</a:t>
            </a:r>
            <a:r>
              <a:rPr lang="it-IT" sz="3200" dirty="0">
                <a:solidFill>
                  <a:srgbClr val="003A70"/>
                </a:solidFill>
                <a:latin typeface="Luiss sans"/>
                <a:cs typeface="Luiss sans"/>
              </a:rPr>
              <a:t> non est </a:t>
            </a:r>
            <a:r>
              <a:rPr lang="it-IT" sz="3200" dirty="0" err="1">
                <a:solidFill>
                  <a:srgbClr val="003A70"/>
                </a:solidFill>
                <a:latin typeface="Luiss sans"/>
                <a:cs typeface="Luiss sans"/>
              </a:rPr>
              <a:t>ponenda</a:t>
            </a:r>
            <a:r>
              <a:rPr lang="it-IT" sz="3200" dirty="0">
                <a:solidFill>
                  <a:srgbClr val="003A70"/>
                </a:solidFill>
                <a:latin typeface="Luiss sans"/>
                <a:cs typeface="Luiss sans"/>
              </a:rPr>
              <a:t> sine necessitate.</a:t>
            </a:r>
            <a:br>
              <a:rPr lang="it-IT" sz="3200" dirty="0">
                <a:solidFill>
                  <a:srgbClr val="003A70"/>
                </a:solidFill>
                <a:latin typeface="Luiss sans"/>
                <a:cs typeface="Luiss sans"/>
              </a:rPr>
            </a:br>
            <a:r>
              <a:rPr lang="it-IT" sz="3200" dirty="0">
                <a:solidFill>
                  <a:srgbClr val="003A70"/>
                </a:solidFill>
                <a:latin typeface="Luiss sans"/>
                <a:cs typeface="Luiss sans"/>
              </a:rPr>
              <a:t>						</a:t>
            </a:r>
            <a:r>
              <a:rPr lang="it-IT" sz="2400" dirty="0">
                <a:solidFill>
                  <a:srgbClr val="003A70"/>
                </a:solidFill>
                <a:latin typeface="Luiss sans"/>
                <a:cs typeface="Luiss sans"/>
              </a:rPr>
              <a:t>Guglielmo da </a:t>
            </a:r>
            <a:r>
              <a:rPr lang="it-IT" sz="2400" dirty="0" err="1">
                <a:solidFill>
                  <a:srgbClr val="003A70"/>
                </a:solidFill>
                <a:latin typeface="Luiss sans"/>
                <a:cs typeface="Luiss sans"/>
              </a:rPr>
              <a:t>Ockham</a:t>
            </a:r>
            <a:r>
              <a:rPr lang="it-IT" sz="2400" dirty="0">
                <a:solidFill>
                  <a:srgbClr val="003A70"/>
                </a:solidFill>
                <a:latin typeface="Luiss sans"/>
                <a:cs typeface="Luiss sans"/>
              </a:rPr>
              <a:t> (1288-1347</a:t>
            </a:r>
            <a:r>
              <a:rPr lang="it-IT" sz="2400" dirty="0">
                <a:solidFill>
                  <a:srgbClr val="003A70"/>
                </a:solidFill>
              </a:rPr>
              <a:t>)</a:t>
            </a:r>
          </a:p>
        </p:txBody>
      </p:sp>
      <p:sp>
        <p:nvSpPr>
          <p:cNvPr id="15" name="CasellaDiTesto 1"/>
          <p:cNvSpPr txBox="1">
            <a:spLocks noChangeArrowheads="1"/>
          </p:cNvSpPr>
          <p:nvPr/>
        </p:nvSpPr>
        <p:spPr bwMode="auto">
          <a:xfrm>
            <a:off x="578555" y="5128879"/>
            <a:ext cx="1071033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it-IT" sz="3200" b="1" dirty="0">
                <a:solidFill>
                  <a:srgbClr val="003A70"/>
                </a:solidFill>
                <a:latin typeface="Luiss sans"/>
                <a:cs typeface="Luiss sans"/>
              </a:rPr>
              <a:t>Qual è la </a:t>
            </a:r>
            <a:r>
              <a:rPr lang="it-IT" sz="3200" b="1" i="1" dirty="0" err="1">
                <a:solidFill>
                  <a:srgbClr val="003A70"/>
                </a:solidFill>
                <a:latin typeface="Luiss sans"/>
                <a:cs typeface="Luiss sans"/>
              </a:rPr>
              <a:t>necessitas</a:t>
            </a:r>
            <a:r>
              <a:rPr lang="it-IT" sz="3200" b="1" dirty="0">
                <a:solidFill>
                  <a:srgbClr val="003A70"/>
                </a:solidFill>
                <a:latin typeface="Luiss sans"/>
                <a:cs typeface="Luiss sans"/>
              </a:rPr>
              <a:t> della </a:t>
            </a:r>
            <a:r>
              <a:rPr lang="it-IT" sz="3200" b="1" i="1" dirty="0" err="1">
                <a:solidFill>
                  <a:srgbClr val="003A70"/>
                </a:solidFill>
                <a:latin typeface="Luiss sans"/>
                <a:cs typeface="Luiss sans"/>
              </a:rPr>
              <a:t>pluralitas</a:t>
            </a:r>
            <a:r>
              <a:rPr lang="it-IT" sz="3200" b="1" dirty="0">
                <a:solidFill>
                  <a:srgbClr val="003A70"/>
                </a:solidFill>
                <a:latin typeface="Luiss sans"/>
                <a:cs typeface="Luiss sans"/>
              </a:rPr>
              <a:t> su Ustica?</a:t>
            </a:r>
          </a:p>
        </p:txBody>
      </p:sp>
    </p:spTree>
    <p:extLst>
      <p:ext uri="{BB962C8B-B14F-4D97-AF65-F5344CB8AC3E}">
        <p14:creationId xmlns:p14="http://schemas.microsoft.com/office/powerpoint/2010/main" val="241843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89A36-170F-7348-BCDB-23CF9D860473}" type="slidenum">
              <a:rPr lang="it-IT" smtClean="0"/>
              <a:t>13</a:t>
            </a:fld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FC957F7-13F2-BB4B-B5E4-4C6094F36E28}"/>
              </a:ext>
            </a:extLst>
          </p:cNvPr>
          <p:cNvSpPr txBox="1"/>
          <p:nvPr/>
        </p:nvSpPr>
        <p:spPr>
          <a:xfrm>
            <a:off x="8554915" y="-736038"/>
            <a:ext cx="363708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Slide statica</a:t>
            </a:r>
          </a:p>
          <a:p>
            <a:r>
              <a:rPr lang="it-IT" sz="1200" dirty="0"/>
              <a:t>Esempio di slide con testo, max. 250 battute</a:t>
            </a:r>
          </a:p>
        </p:txBody>
      </p: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445524" y="6640973"/>
            <a:ext cx="268505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© </a:t>
            </a:r>
            <a:r>
              <a:rPr lang="is-IS" sz="800" b="1" dirty="0">
                <a:solidFill>
                  <a:srgbClr val="003366"/>
                </a:solidFill>
                <a:latin typeface="Trebuchet MS" charset="0"/>
              </a:rPr>
              <a:t>2025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 Gregory </a:t>
            </a:r>
            <a:r>
              <a:rPr lang="it-IT" sz="800" b="1" dirty="0" err="1">
                <a:solidFill>
                  <a:srgbClr val="003366"/>
                </a:solidFill>
                <a:latin typeface="Trebuchet MS" charset="0"/>
              </a:rPr>
              <a:t>Alegi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– riproduzione riservata</a:t>
            </a:r>
            <a:endParaRPr lang="it-IT" sz="800" b="1" dirty="0">
              <a:latin typeface="Trebuchet MS" charset="0"/>
            </a:endParaRPr>
          </a:p>
        </p:txBody>
      </p:sp>
      <p:pic>
        <p:nvPicPr>
          <p:cNvPr id="8" name="Immagine 7" descr="Ustica Scenari,Verisoni e Modalità_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889" y="0"/>
            <a:ext cx="9706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06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445524" y="6640973"/>
            <a:ext cx="268505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© </a:t>
            </a:r>
            <a:r>
              <a:rPr lang="is-IS" sz="800" b="1" dirty="0">
                <a:solidFill>
                  <a:srgbClr val="003366"/>
                </a:solidFill>
                <a:latin typeface="Trebuchet MS" charset="0"/>
              </a:rPr>
              <a:t>2025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 Gregory </a:t>
            </a:r>
            <a:r>
              <a:rPr lang="it-IT" sz="800" b="1" dirty="0" err="1">
                <a:solidFill>
                  <a:srgbClr val="003366"/>
                </a:solidFill>
                <a:latin typeface="Trebuchet MS" charset="0"/>
              </a:rPr>
              <a:t>Alegi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– riproduzione riservata</a:t>
            </a:r>
            <a:endParaRPr lang="it-IT" sz="800" b="1" dirty="0">
              <a:latin typeface="Trebuchet MS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89A36-170F-7348-BCDB-23CF9D860473}" type="slidenum">
              <a:rPr lang="it-IT" smtClean="0"/>
              <a:t>14</a:t>
            </a:fld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FC957F7-13F2-BB4B-B5E4-4C6094F36E28}"/>
              </a:ext>
            </a:extLst>
          </p:cNvPr>
          <p:cNvSpPr txBox="1"/>
          <p:nvPr/>
        </p:nvSpPr>
        <p:spPr>
          <a:xfrm>
            <a:off x="8554915" y="-736038"/>
            <a:ext cx="363708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Slide statica</a:t>
            </a:r>
          </a:p>
          <a:p>
            <a:r>
              <a:rPr lang="it-IT" sz="1200" dirty="0"/>
              <a:t>Esempio di slide con testo, max. 250 battute</a:t>
            </a:r>
          </a:p>
        </p:txBody>
      </p:sp>
      <p:sp>
        <p:nvSpPr>
          <p:cNvPr id="3" name="Rettangolo 2"/>
          <p:cNvSpPr/>
          <p:nvPr/>
        </p:nvSpPr>
        <p:spPr>
          <a:xfrm>
            <a:off x="0" y="0"/>
            <a:ext cx="2301202" cy="6858000"/>
          </a:xfrm>
          <a:prstGeom prst="rect">
            <a:avLst/>
          </a:prstGeom>
          <a:solidFill>
            <a:schemeClr val="accent1">
              <a:lumMod val="75000"/>
              <a:alpha val="8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LuISS sans"/>
                <a:cs typeface="LuISS sans"/>
              </a:rPr>
              <a:t>BATTAGLIE</a:t>
            </a:r>
            <a:endParaRPr lang="it-IT" b="1" dirty="0">
              <a:solidFill>
                <a:schemeClr val="bg1"/>
              </a:solidFill>
              <a:latin typeface="LuISS sans"/>
              <a:cs typeface="LuISS sans"/>
            </a:endParaRPr>
          </a:p>
          <a:p>
            <a:pPr algn="ctr"/>
            <a:endParaRPr lang="it-IT" b="1" dirty="0">
              <a:solidFill>
                <a:schemeClr val="tx1"/>
              </a:solidFill>
              <a:latin typeface="LuISS sans"/>
              <a:cs typeface="LuISS sans"/>
            </a:endParaRPr>
          </a:p>
        </p:txBody>
      </p:sp>
      <p:pic>
        <p:nvPicPr>
          <p:cNvPr id="4" name="Immagine 3" descr="Ustica Scenari,Verisoni e Modalità_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250" y="-33267"/>
            <a:ext cx="9706750" cy="685800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2301202" y="1131944"/>
            <a:ext cx="9890798" cy="909628"/>
          </a:xfrm>
          <a:prstGeom prst="rect">
            <a:avLst/>
          </a:prstGeom>
          <a:solidFill>
            <a:schemeClr val="accent1">
              <a:lumMod val="60000"/>
              <a:lumOff val="40000"/>
              <a:alpha val="8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  <a:latin typeface="LuISS sans"/>
                <a:cs typeface="LuISS sans"/>
              </a:rPr>
              <a:t>GIORNALISTICA (CORSERA, REPUBBLICA, IL TEMPO)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2301202" y="222316"/>
            <a:ext cx="9890798" cy="909628"/>
          </a:xfrm>
          <a:prstGeom prst="rect">
            <a:avLst/>
          </a:prstGeom>
          <a:solidFill>
            <a:schemeClr val="accent1">
              <a:lumMod val="60000"/>
              <a:lumOff val="40000"/>
              <a:alpha val="8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  <a:latin typeface="LuISS sans"/>
                <a:cs typeface="LuISS sans"/>
              </a:rPr>
              <a:t>ECONOMICA (ITAVIA)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2301202" y="2041572"/>
            <a:ext cx="9890798" cy="909628"/>
          </a:xfrm>
          <a:prstGeom prst="rect">
            <a:avLst/>
          </a:prstGeom>
          <a:solidFill>
            <a:schemeClr val="accent1">
              <a:lumMod val="60000"/>
              <a:lumOff val="40000"/>
              <a:alpha val="8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  <a:latin typeface="LuISS sans"/>
                <a:cs typeface="LuISS sans"/>
              </a:rPr>
              <a:t>ISTITUZIONALE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2301202" y="2951200"/>
            <a:ext cx="9890798" cy="909628"/>
          </a:xfrm>
          <a:prstGeom prst="rect">
            <a:avLst/>
          </a:prstGeom>
          <a:solidFill>
            <a:schemeClr val="accent1">
              <a:lumMod val="60000"/>
              <a:lumOff val="40000"/>
              <a:alpha val="8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  <a:latin typeface="LuISS sans"/>
                <a:cs typeface="LuISS sans"/>
              </a:rPr>
              <a:t>POLITICA (ANTI-USA, ANTI-NATO)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2301202" y="3860828"/>
            <a:ext cx="9890798" cy="909628"/>
          </a:xfrm>
          <a:prstGeom prst="rect">
            <a:avLst/>
          </a:prstGeom>
          <a:solidFill>
            <a:schemeClr val="accent1">
              <a:lumMod val="60000"/>
              <a:lumOff val="40000"/>
              <a:alpha val="8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  <a:latin typeface="LuISS sans"/>
                <a:cs typeface="LuISS sans"/>
              </a:rPr>
              <a:t>GIUDIZIARIA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2301202" y="4770456"/>
            <a:ext cx="9890798" cy="909628"/>
          </a:xfrm>
          <a:prstGeom prst="rect">
            <a:avLst/>
          </a:prstGeom>
          <a:solidFill>
            <a:schemeClr val="accent1">
              <a:lumMod val="60000"/>
              <a:lumOff val="40000"/>
              <a:alpha val="8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  <a:latin typeface="LuISS sans"/>
                <a:cs typeface="LuISS sans"/>
              </a:rPr>
              <a:t>MEMORIA (ASSOCIAZIONI &gt; CULTURA)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2301202" y="5680084"/>
            <a:ext cx="9890798" cy="909628"/>
          </a:xfrm>
          <a:prstGeom prst="rect">
            <a:avLst/>
          </a:prstGeom>
          <a:solidFill>
            <a:schemeClr val="accent1">
              <a:lumMod val="60000"/>
              <a:lumOff val="40000"/>
              <a:alpha val="8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  <a:latin typeface="LuISS sans"/>
                <a:cs typeface="LuISS sans"/>
              </a:rPr>
              <a:t>STORICA (COMITATO &gt; ACCESSO DOCUMENTI)</a:t>
            </a:r>
          </a:p>
        </p:txBody>
      </p:sp>
    </p:spTree>
    <p:extLst>
      <p:ext uri="{BB962C8B-B14F-4D97-AF65-F5344CB8AC3E}">
        <p14:creationId xmlns:p14="http://schemas.microsoft.com/office/powerpoint/2010/main" val="28662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46">
            <a:extLst>
              <a:ext uri="{FF2B5EF4-FFF2-40B4-BE49-F238E27FC236}">
                <a16:creationId xmlns:a16="http://schemas.microsoft.com/office/drawing/2014/main" id="{81426377-1A7E-8148-A8FB-3EF0D0F06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Le commissioni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La verità come problema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89A36-170F-7348-BCDB-23CF9D860473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43FFE72-B6C0-9843-B89E-A06B05CF261A}"/>
              </a:ext>
            </a:extLst>
          </p:cNvPr>
          <p:cNvSpPr txBox="1"/>
          <p:nvPr/>
        </p:nvSpPr>
        <p:spPr>
          <a:xfrm>
            <a:off x="8554915" y="-736038"/>
            <a:ext cx="363708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Slide statica</a:t>
            </a:r>
          </a:p>
          <a:p>
            <a:r>
              <a:rPr lang="it-IT" sz="1200" dirty="0"/>
              <a:t>Esempio di slide con testo, max. 250 battute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45524" y="6640973"/>
            <a:ext cx="268505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© </a:t>
            </a:r>
            <a:r>
              <a:rPr lang="is-IS" sz="800" b="1" dirty="0">
                <a:solidFill>
                  <a:srgbClr val="003366"/>
                </a:solidFill>
                <a:latin typeface="Trebuchet MS" charset="0"/>
              </a:rPr>
              <a:t>2025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 Gregory </a:t>
            </a:r>
            <a:r>
              <a:rPr lang="it-IT" sz="800" b="1" dirty="0" err="1">
                <a:solidFill>
                  <a:srgbClr val="003366"/>
                </a:solidFill>
                <a:latin typeface="Trebuchet MS" charset="0"/>
              </a:rPr>
              <a:t>Alegi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– riproduzione riservata</a:t>
            </a:r>
            <a:endParaRPr lang="it-IT" sz="800" b="1" dirty="0">
              <a:latin typeface="Trebuchet MS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45524" y="973398"/>
            <a:ext cx="7037869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dirty="0">
                <a:solidFill>
                  <a:srgbClr val="003A70"/>
                </a:solidFill>
                <a:latin typeface="Luiss sans"/>
                <a:cs typeface="Luiss sans"/>
              </a:rPr>
              <a:t> Luzzatti</a:t>
            </a:r>
          </a:p>
          <a:p>
            <a:pPr lvl="1"/>
            <a:r>
              <a:rPr lang="it-IT" dirty="0">
                <a:solidFill>
                  <a:srgbClr val="003A70"/>
                </a:solidFill>
                <a:latin typeface="Luiss sans"/>
                <a:cs typeface="Luiss sans"/>
              </a:rPr>
              <a:t>	Tecnico-amministrativa (Trasporti)</a:t>
            </a:r>
          </a:p>
          <a:p>
            <a:pPr marL="352425" lvl="1" indent="-352425">
              <a:buFont typeface="Arial"/>
              <a:buChar char="•"/>
            </a:pPr>
            <a:r>
              <a:rPr lang="it-IT" dirty="0">
                <a:solidFill>
                  <a:srgbClr val="003A70"/>
                </a:solidFill>
                <a:latin typeface="Luiss sans"/>
                <a:cs typeface="Luiss sans"/>
              </a:rPr>
              <a:t>Blasi</a:t>
            </a:r>
          </a:p>
          <a:p>
            <a:pPr marL="457200" lvl="2"/>
            <a:r>
              <a:rPr lang="it-IT" dirty="0">
                <a:solidFill>
                  <a:srgbClr val="003A70"/>
                </a:solidFill>
                <a:latin typeface="Luiss sans"/>
                <a:cs typeface="Luiss sans"/>
              </a:rPr>
              <a:t>	Legale (GI Bucarelli)</a:t>
            </a:r>
          </a:p>
          <a:p>
            <a:pPr marL="457200" lvl="2"/>
            <a:r>
              <a:rPr lang="it-IT" dirty="0">
                <a:solidFill>
                  <a:srgbClr val="003A70"/>
                </a:solidFill>
                <a:latin typeface="Luiss sans"/>
                <a:cs typeface="Luiss sans"/>
              </a:rPr>
              <a:t>	si spacca</a:t>
            </a:r>
          </a:p>
          <a:p>
            <a:pPr marL="352425" lvl="1" indent="-352425">
              <a:buFont typeface="Arial"/>
              <a:buChar char="•"/>
            </a:pPr>
            <a:r>
              <a:rPr lang="it-IT" dirty="0" err="1">
                <a:solidFill>
                  <a:srgbClr val="003A70"/>
                </a:solidFill>
                <a:latin typeface="Luiss sans"/>
                <a:cs typeface="Luiss sans"/>
              </a:rPr>
              <a:t>Pratis</a:t>
            </a:r>
            <a:endParaRPr lang="it-IT" dirty="0">
              <a:solidFill>
                <a:srgbClr val="003A70"/>
              </a:solidFill>
              <a:latin typeface="Luiss sans"/>
              <a:cs typeface="Luiss sans"/>
            </a:endParaRPr>
          </a:p>
          <a:p>
            <a:pPr marL="0" lvl="1"/>
            <a:r>
              <a:rPr lang="it-IT" dirty="0">
                <a:solidFill>
                  <a:srgbClr val="003A70"/>
                </a:solidFill>
                <a:latin typeface="Luiss sans"/>
                <a:cs typeface="Luiss sans"/>
              </a:rPr>
              <a:t>	Politica (PCM)</a:t>
            </a:r>
          </a:p>
          <a:p>
            <a:pPr marL="352425" lvl="1" indent="-352425">
              <a:buFont typeface="Arial"/>
              <a:buChar char="•"/>
            </a:pPr>
            <a:r>
              <a:rPr lang="it-IT" dirty="0">
                <a:solidFill>
                  <a:srgbClr val="003A70"/>
                </a:solidFill>
                <a:latin typeface="Luiss sans"/>
                <a:cs typeface="Luiss sans"/>
              </a:rPr>
              <a:t>Pisano</a:t>
            </a:r>
          </a:p>
          <a:p>
            <a:pPr marL="0" lvl="1"/>
            <a:r>
              <a:rPr lang="it-IT" dirty="0">
                <a:solidFill>
                  <a:srgbClr val="003A70"/>
                </a:solidFill>
                <a:latin typeface="Luiss sans"/>
                <a:cs typeface="Luiss sans"/>
              </a:rPr>
              <a:t>	amministrativa (Difesa)</a:t>
            </a:r>
          </a:p>
          <a:p>
            <a:pPr marL="285750" lvl="1" indent="-285750">
              <a:buFont typeface="Arial"/>
              <a:buChar char="•"/>
            </a:pPr>
            <a:r>
              <a:rPr lang="it-IT" dirty="0">
                <a:solidFill>
                  <a:srgbClr val="003A70"/>
                </a:solidFill>
                <a:latin typeface="Luiss sans"/>
                <a:cs typeface="Luiss sans"/>
              </a:rPr>
              <a:t> Stragi</a:t>
            </a:r>
          </a:p>
          <a:p>
            <a:pPr marL="457200" lvl="2"/>
            <a:r>
              <a:rPr lang="it-IT" dirty="0">
                <a:solidFill>
                  <a:srgbClr val="003A70"/>
                </a:solidFill>
                <a:latin typeface="Luiss sans"/>
                <a:cs typeface="Luiss sans"/>
              </a:rPr>
              <a:t>	Politica (parlamento </a:t>
            </a:r>
            <a:r>
              <a:rPr lang="mr-IN" dirty="0">
                <a:solidFill>
                  <a:srgbClr val="003A70"/>
                </a:solidFill>
                <a:latin typeface="Luiss sans"/>
                <a:cs typeface="Luiss sans"/>
              </a:rPr>
              <a:t>–</a:t>
            </a:r>
            <a:r>
              <a:rPr lang="it-IT" dirty="0">
                <a:solidFill>
                  <a:srgbClr val="003A70"/>
                </a:solidFill>
                <a:latin typeface="Luiss sans"/>
                <a:cs typeface="Luiss sans"/>
              </a:rPr>
              <a:t> bicamerale)</a:t>
            </a:r>
          </a:p>
          <a:p>
            <a:pPr marL="352425" lvl="1" indent="-352425">
              <a:buFont typeface="Arial"/>
              <a:buChar char="•"/>
            </a:pPr>
            <a:r>
              <a:rPr lang="it-IT" dirty="0" err="1">
                <a:solidFill>
                  <a:srgbClr val="003A70"/>
                </a:solidFill>
                <a:latin typeface="Luiss sans"/>
                <a:cs typeface="Luiss sans"/>
              </a:rPr>
              <a:t>Misiti</a:t>
            </a:r>
            <a:endParaRPr lang="it-IT" dirty="0">
              <a:solidFill>
                <a:srgbClr val="003A70"/>
              </a:solidFill>
              <a:latin typeface="Luiss sans"/>
              <a:cs typeface="Luiss sans"/>
            </a:endParaRPr>
          </a:p>
          <a:p>
            <a:pPr marL="0" lvl="1"/>
            <a:r>
              <a:rPr lang="it-IT" dirty="0">
                <a:solidFill>
                  <a:srgbClr val="003A70"/>
                </a:solidFill>
                <a:latin typeface="Luiss sans"/>
                <a:cs typeface="Luiss sans"/>
              </a:rPr>
              <a:t>	legale (GI Bucarelli &gt; Priore)</a:t>
            </a:r>
          </a:p>
        </p:txBody>
      </p:sp>
      <p:sp>
        <p:nvSpPr>
          <p:cNvPr id="11" name="CasellaDiTesto 1"/>
          <p:cNvSpPr txBox="1">
            <a:spLocks noChangeArrowheads="1"/>
          </p:cNvSpPr>
          <p:nvPr/>
        </p:nvSpPr>
        <p:spPr bwMode="auto">
          <a:xfrm>
            <a:off x="445524" y="5566354"/>
            <a:ext cx="70378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 dirty="0">
                <a:solidFill>
                  <a:srgbClr val="0E3F80"/>
                </a:solidFill>
                <a:latin typeface="Luiss sans"/>
                <a:cs typeface="Luiss sans"/>
              </a:rPr>
              <a:t>Diverse competenze e approfondimenti</a:t>
            </a:r>
          </a:p>
        </p:txBody>
      </p:sp>
      <p:sp>
        <p:nvSpPr>
          <p:cNvPr id="4" name="Rettangolo 3"/>
          <p:cNvSpPr/>
          <p:nvPr/>
        </p:nvSpPr>
        <p:spPr>
          <a:xfrm>
            <a:off x="7972779" y="507998"/>
            <a:ext cx="3955572" cy="53904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Schermata 2024-02-16 alle 22.50.5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334" y="634999"/>
            <a:ext cx="3386138" cy="510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93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46">
            <a:extLst>
              <a:ext uri="{FF2B5EF4-FFF2-40B4-BE49-F238E27FC236}">
                <a16:creationId xmlns:a16="http://schemas.microsoft.com/office/drawing/2014/main" id="{81426377-1A7E-8148-A8FB-3EF0D0F06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I processi penali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La verità come problema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89A36-170F-7348-BCDB-23CF9D860473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43FFE72-B6C0-9843-B89E-A06B05CF261A}"/>
              </a:ext>
            </a:extLst>
          </p:cNvPr>
          <p:cNvSpPr txBox="1"/>
          <p:nvPr/>
        </p:nvSpPr>
        <p:spPr>
          <a:xfrm>
            <a:off x="8554915" y="-736038"/>
            <a:ext cx="363708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Slide statica</a:t>
            </a:r>
          </a:p>
          <a:p>
            <a:r>
              <a:rPr lang="it-IT" sz="1200" dirty="0"/>
              <a:t>Esempio di slide con testo, max. 250 battute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45524" y="6640973"/>
            <a:ext cx="268505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© </a:t>
            </a:r>
            <a:r>
              <a:rPr lang="is-IS" sz="800" b="1" dirty="0">
                <a:solidFill>
                  <a:srgbClr val="003366"/>
                </a:solidFill>
                <a:latin typeface="Trebuchet MS" charset="0"/>
              </a:rPr>
              <a:t>2025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 Gregory </a:t>
            </a:r>
            <a:r>
              <a:rPr lang="it-IT" sz="800" b="1" dirty="0" err="1">
                <a:solidFill>
                  <a:srgbClr val="003366"/>
                </a:solidFill>
                <a:latin typeface="Trebuchet MS" charset="0"/>
              </a:rPr>
              <a:t>Alegi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– riproduzione riservata</a:t>
            </a:r>
            <a:endParaRPr lang="it-IT" sz="800" b="1" dirty="0">
              <a:latin typeface="Trebuchet MS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45524" y="973398"/>
            <a:ext cx="7037869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i="1" dirty="0">
                <a:solidFill>
                  <a:srgbClr val="003A70"/>
                </a:solidFill>
                <a:latin typeface="Luiss sans"/>
                <a:cs typeface="Luiss sans"/>
              </a:rPr>
              <a:t>“Il processo”</a:t>
            </a:r>
          </a:p>
          <a:p>
            <a:pPr marL="342900" indent="-342900">
              <a:buFont typeface="Arial"/>
              <a:buChar char="•"/>
            </a:pPr>
            <a:r>
              <a:rPr lang="it-IT" dirty="0">
                <a:solidFill>
                  <a:srgbClr val="003A70"/>
                </a:solidFill>
                <a:latin typeface="Luiss sans"/>
                <a:cs typeface="Luiss sans"/>
              </a:rPr>
              <a:t>2000-2004 Assise (1° grado) </a:t>
            </a:r>
          </a:p>
          <a:p>
            <a:pPr lvl="1"/>
            <a:r>
              <a:rPr lang="it-IT" dirty="0">
                <a:solidFill>
                  <a:srgbClr val="003A70"/>
                </a:solidFill>
                <a:latin typeface="Luiss sans"/>
                <a:cs typeface="Luiss sans"/>
              </a:rPr>
              <a:t>&gt; Assoluzione</a:t>
            </a:r>
          </a:p>
          <a:p>
            <a:pPr lvl="1"/>
            <a:r>
              <a:rPr lang="it-IT" dirty="0">
                <a:solidFill>
                  <a:srgbClr val="003A70"/>
                </a:solidFill>
                <a:latin typeface="Luiss sans"/>
                <a:cs typeface="Luiss sans"/>
              </a:rPr>
              <a:t>&gt; </a:t>
            </a:r>
            <a:r>
              <a:rPr lang="fr-FR" dirty="0">
                <a:solidFill>
                  <a:srgbClr val="003A70"/>
                </a:solidFill>
                <a:latin typeface="Luiss sans"/>
                <a:cs typeface="Luiss sans"/>
              </a:rPr>
              <a:t>q</a:t>
            </a:r>
            <a:r>
              <a:rPr lang="it-IT" dirty="0" err="1">
                <a:solidFill>
                  <a:srgbClr val="003A70"/>
                </a:solidFill>
                <a:latin typeface="Luiss sans"/>
                <a:cs typeface="Luiss sans"/>
              </a:rPr>
              <a:t>ualche</a:t>
            </a:r>
            <a:r>
              <a:rPr lang="it-IT" dirty="0">
                <a:solidFill>
                  <a:srgbClr val="003A70"/>
                </a:solidFill>
                <a:latin typeface="Luiss sans"/>
                <a:cs typeface="Luiss sans"/>
              </a:rPr>
              <a:t> prescrizione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it-IT" dirty="0">
                <a:solidFill>
                  <a:srgbClr val="003A70"/>
                </a:solidFill>
                <a:latin typeface="Luiss sans"/>
                <a:cs typeface="Luiss sans"/>
              </a:rPr>
              <a:t>2005 Assise d’Appello (2° grado)</a:t>
            </a:r>
          </a:p>
          <a:p>
            <a:pPr lvl="1"/>
            <a:r>
              <a:rPr lang="it-IT" dirty="0">
                <a:solidFill>
                  <a:srgbClr val="003A70"/>
                </a:solidFill>
                <a:latin typeface="Luiss sans"/>
                <a:cs typeface="Luiss sans"/>
              </a:rPr>
              <a:t>&gt; assoluzione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it-IT" dirty="0">
                <a:solidFill>
                  <a:srgbClr val="003A70"/>
                </a:solidFill>
                <a:latin typeface="Luiss sans"/>
                <a:cs typeface="Luiss sans"/>
              </a:rPr>
              <a:t>2007 Cassazione</a:t>
            </a:r>
          </a:p>
          <a:p>
            <a:pPr lvl="1"/>
            <a:r>
              <a:rPr lang="it-IT" dirty="0">
                <a:solidFill>
                  <a:srgbClr val="003A70"/>
                </a:solidFill>
                <a:latin typeface="Luiss sans"/>
                <a:cs typeface="Luiss sans"/>
              </a:rPr>
              <a:t>&gt; conferma assoluzione</a:t>
            </a:r>
          </a:p>
          <a:p>
            <a:pPr>
              <a:spcBef>
                <a:spcPts val="600"/>
              </a:spcBef>
            </a:pPr>
            <a:r>
              <a:rPr lang="it-IT" i="1" dirty="0">
                <a:solidFill>
                  <a:srgbClr val="003A70"/>
                </a:solidFill>
                <a:latin typeface="Luiss sans"/>
                <a:cs typeface="Luiss sans"/>
              </a:rPr>
              <a:t>Altri penali minori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it-IT" dirty="0">
                <a:solidFill>
                  <a:srgbClr val="003A70"/>
                </a:solidFill>
                <a:latin typeface="Luiss sans"/>
                <a:cs typeface="Luiss sans"/>
              </a:rPr>
              <a:t>12166/RG NOTI</a:t>
            </a:r>
          </a:p>
          <a:p>
            <a:pPr marL="285750" indent="-285750">
              <a:buFont typeface="Arial"/>
              <a:buChar char="•"/>
            </a:pPr>
            <a:r>
              <a:rPr lang="it-IT" dirty="0">
                <a:solidFill>
                  <a:srgbClr val="003A70"/>
                </a:solidFill>
                <a:latin typeface="Luiss sans"/>
                <a:cs typeface="Luiss sans"/>
              </a:rPr>
              <a:t>40622/20</a:t>
            </a:r>
          </a:p>
          <a:p>
            <a:pPr marL="285750" indent="-285750">
              <a:buFont typeface="Arial"/>
              <a:buChar char="•"/>
            </a:pPr>
            <a:r>
              <a:rPr lang="it-IT" dirty="0">
                <a:solidFill>
                  <a:srgbClr val="003A70"/>
                </a:solidFill>
                <a:latin typeface="Luiss sans"/>
                <a:cs typeface="Luiss sans"/>
              </a:rPr>
              <a:t>78601/00 RG NOTI</a:t>
            </a:r>
          </a:p>
          <a:p>
            <a:pPr>
              <a:spcBef>
                <a:spcPts val="600"/>
              </a:spcBef>
            </a:pPr>
            <a:r>
              <a:rPr lang="it-IT" i="1" dirty="0">
                <a:solidFill>
                  <a:srgbClr val="003A70"/>
                </a:solidFill>
                <a:latin typeface="Luiss sans"/>
                <a:cs typeface="Luiss sans"/>
              </a:rPr>
              <a:t>Corte dei Conti</a:t>
            </a:r>
          </a:p>
          <a:p>
            <a:pPr>
              <a:spcBef>
                <a:spcPts val="600"/>
              </a:spcBef>
            </a:pPr>
            <a:r>
              <a:rPr lang="it-IT" dirty="0">
                <a:solidFill>
                  <a:srgbClr val="003A70"/>
                </a:solidFill>
                <a:latin typeface="Luiss sans"/>
                <a:cs typeface="Luiss sans"/>
              </a:rPr>
              <a:t>Spese recupero relitto</a:t>
            </a:r>
          </a:p>
        </p:txBody>
      </p:sp>
      <p:sp>
        <p:nvSpPr>
          <p:cNvPr id="11" name="CasellaDiTesto 1"/>
          <p:cNvSpPr txBox="1">
            <a:spLocks noChangeArrowheads="1"/>
          </p:cNvSpPr>
          <p:nvPr/>
        </p:nvSpPr>
        <p:spPr bwMode="auto">
          <a:xfrm>
            <a:off x="445524" y="5566354"/>
            <a:ext cx="70378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 dirty="0">
                <a:solidFill>
                  <a:srgbClr val="0E3F80"/>
                </a:solidFill>
                <a:latin typeface="Luiss sans"/>
                <a:cs typeface="Luiss sans"/>
              </a:rPr>
              <a:t>Nessuna condanna in alcun grado</a:t>
            </a:r>
          </a:p>
        </p:txBody>
      </p:sp>
      <p:sp>
        <p:nvSpPr>
          <p:cNvPr id="4" name="Rettangolo 3"/>
          <p:cNvSpPr/>
          <p:nvPr/>
        </p:nvSpPr>
        <p:spPr>
          <a:xfrm>
            <a:off x="7972779" y="507999"/>
            <a:ext cx="3951108" cy="48973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 descr="dispositiv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353" y="697660"/>
            <a:ext cx="3637085" cy="455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92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46">
            <a:extLst>
              <a:ext uri="{FF2B5EF4-FFF2-40B4-BE49-F238E27FC236}">
                <a16:creationId xmlns:a16="http://schemas.microsoft.com/office/drawing/2014/main" id="{81426377-1A7E-8148-A8FB-3EF0D0F06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Un complotto confermatissimo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La verità come problema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89A36-170F-7348-BCDB-23CF9D860473}" type="slidenum">
              <a:rPr lang="it-IT" smtClean="0"/>
              <a:pPr/>
              <a:t>17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43FFE72-B6C0-9843-B89E-A06B05CF261A}"/>
              </a:ext>
            </a:extLst>
          </p:cNvPr>
          <p:cNvSpPr txBox="1"/>
          <p:nvPr/>
        </p:nvSpPr>
        <p:spPr>
          <a:xfrm>
            <a:off x="8554915" y="-736038"/>
            <a:ext cx="363708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Slide statica</a:t>
            </a:r>
          </a:p>
          <a:p>
            <a:r>
              <a:rPr lang="it-IT" sz="1200" dirty="0"/>
              <a:t>Esempio di slide con testo, max. 250 battute</a:t>
            </a:r>
          </a:p>
        </p:txBody>
      </p:sp>
      <p:sp>
        <p:nvSpPr>
          <p:cNvPr id="3" name="Rettangolo 2"/>
          <p:cNvSpPr/>
          <p:nvPr/>
        </p:nvSpPr>
        <p:spPr>
          <a:xfrm>
            <a:off x="570563" y="1967849"/>
            <a:ext cx="115204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400" dirty="0">
                <a:solidFill>
                  <a:srgbClr val="003A70"/>
                </a:solidFill>
                <a:latin typeface="Luiss sans"/>
                <a:ea typeface="ＭＳ Ｐゴシック" charset="0"/>
                <a:cs typeface="Luiss sans"/>
              </a:rPr>
              <a:t>Come mai? Mistero. O forse, scherzi del caso.</a:t>
            </a:r>
          </a:p>
          <a:p>
            <a:pPr>
              <a:lnSpc>
                <a:spcPct val="120000"/>
              </a:lnSpc>
            </a:pPr>
            <a:r>
              <a:rPr lang="it-IT" sz="2400" dirty="0">
                <a:solidFill>
                  <a:srgbClr val="003A70"/>
                </a:solidFill>
                <a:latin typeface="Luiss sans"/>
                <a:ea typeface="ＭＳ Ｐゴシック" charset="0"/>
                <a:cs typeface="Luiss sans"/>
              </a:rPr>
              <a:t>Si tratta, comunque, </a:t>
            </a:r>
            <a:r>
              <a:rPr lang="it-IT" sz="2400">
                <a:solidFill>
                  <a:srgbClr val="003A70"/>
                </a:solidFill>
                <a:latin typeface="Luiss sans"/>
                <a:ea typeface="ＭＳ Ｐゴシック" charset="0"/>
                <a:cs typeface="Luiss sans"/>
              </a:rPr>
              <a:t>dell’eccezione che </a:t>
            </a:r>
            <a:r>
              <a:rPr lang="it-IT" sz="2400" dirty="0">
                <a:solidFill>
                  <a:srgbClr val="003A70"/>
                </a:solidFill>
                <a:latin typeface="Luiss sans"/>
                <a:ea typeface="ＭＳ Ｐゴシック" charset="0"/>
                <a:cs typeface="Luiss sans"/>
              </a:rPr>
              <a:t>conferma la regola.</a:t>
            </a:r>
            <a:endParaRPr lang="it-IT" altLang="ja-JP" sz="2400" dirty="0">
              <a:solidFill>
                <a:srgbClr val="003A70"/>
              </a:solidFill>
              <a:latin typeface="Luiss sans"/>
              <a:ea typeface="ＭＳ Ｐゴシック" charset="0"/>
              <a:cs typeface="Luiss sans"/>
            </a:endParaRPr>
          </a:p>
          <a:p>
            <a:pPr>
              <a:lnSpc>
                <a:spcPct val="120000"/>
              </a:lnSpc>
            </a:pPr>
            <a:r>
              <a:rPr lang="it-IT" sz="2400" dirty="0">
                <a:solidFill>
                  <a:srgbClr val="003A70"/>
                </a:solidFill>
                <a:latin typeface="Luiss sans"/>
                <a:ea typeface="ＭＳ Ｐゴシック" charset="0"/>
                <a:cs typeface="Luiss sans"/>
              </a:rPr>
              <a:t>Ci sono regole formate da sole eccezioni: sono confermatissime.</a:t>
            </a:r>
          </a:p>
          <a:p>
            <a:pPr>
              <a:lnSpc>
                <a:spcPct val="120000"/>
              </a:lnSpc>
            </a:pPr>
            <a:endParaRPr lang="it-IT" dirty="0">
              <a:solidFill>
                <a:srgbClr val="003A70"/>
              </a:solidFill>
              <a:latin typeface="Luiss sans"/>
              <a:ea typeface="ＭＳ Ｐゴシック" charset="0"/>
              <a:cs typeface="Luiss sans"/>
            </a:endParaRPr>
          </a:p>
          <a:p>
            <a:r>
              <a:rPr lang="it-IT" sz="1200" i="1" dirty="0">
                <a:solidFill>
                  <a:srgbClr val="003A70"/>
                </a:solidFill>
                <a:latin typeface="Luiss sans"/>
                <a:ea typeface="ＭＳ Ｐゴシック" charset="0"/>
                <a:cs typeface="Luiss sans"/>
              </a:rPr>
              <a:t>Achille Campanile, Se la luna mi porta fortuna, Rizzoli, Milano, 1960.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45524" y="6640973"/>
            <a:ext cx="268505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© </a:t>
            </a:r>
            <a:r>
              <a:rPr lang="is-IS" sz="800" b="1" dirty="0">
                <a:solidFill>
                  <a:srgbClr val="003366"/>
                </a:solidFill>
                <a:latin typeface="Trebuchet MS" charset="0"/>
              </a:rPr>
              <a:t>2025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 Gregory </a:t>
            </a:r>
            <a:r>
              <a:rPr lang="it-IT" sz="800" b="1" dirty="0" err="1">
                <a:solidFill>
                  <a:srgbClr val="003366"/>
                </a:solidFill>
                <a:latin typeface="Trebuchet MS" charset="0"/>
              </a:rPr>
              <a:t>Alegi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– riproduzione riservata</a:t>
            </a:r>
            <a:endParaRPr lang="it-IT" sz="800" b="1" dirty="0"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971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46">
            <a:extLst>
              <a:ext uri="{FF2B5EF4-FFF2-40B4-BE49-F238E27FC236}">
                <a16:creationId xmlns:a16="http://schemas.microsoft.com/office/drawing/2014/main" id="{81426377-1A7E-8148-A8FB-3EF0D0F06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63" y="2254084"/>
            <a:ext cx="10322323" cy="1084810"/>
          </a:xfrm>
        </p:spPr>
        <p:txBody>
          <a:bodyPr anchor="t"/>
          <a:lstStyle/>
          <a:p>
            <a:pPr algn="r"/>
            <a:r>
              <a:rPr lang="it-IT" dirty="0"/>
              <a:t>L’onere della prova </a:t>
            </a:r>
            <a:endParaRPr lang="it-IT" sz="2800" b="0" dirty="0">
              <a:solidFill>
                <a:srgbClr val="FFFFFF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D518E15-1D6B-1B4B-A2EE-0D1EDA2CEC60}"/>
              </a:ext>
            </a:extLst>
          </p:cNvPr>
          <p:cNvSpPr txBox="1"/>
          <p:nvPr/>
        </p:nvSpPr>
        <p:spPr>
          <a:xfrm>
            <a:off x="8480289" y="-656207"/>
            <a:ext cx="371171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Slide statica</a:t>
            </a:r>
          </a:p>
          <a:p>
            <a:r>
              <a:rPr lang="it-IT" sz="1200" dirty="0"/>
              <a:t>Esempio di slide divisoria </a:t>
            </a:r>
            <a:r>
              <a:rPr lang="it-IT" sz="1200" dirty="0" err="1"/>
              <a:t>isitutuzionale</a:t>
            </a:r>
            <a:r>
              <a:rPr lang="it-IT" sz="1200" dirty="0"/>
              <a:t> (fondo blu)</a:t>
            </a:r>
          </a:p>
        </p:txBody>
      </p:sp>
    </p:spTree>
    <p:extLst>
      <p:ext uri="{BB962C8B-B14F-4D97-AF65-F5344CB8AC3E}">
        <p14:creationId xmlns:p14="http://schemas.microsoft.com/office/powerpoint/2010/main" val="3569829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46">
            <a:extLst>
              <a:ext uri="{FF2B5EF4-FFF2-40B4-BE49-F238E27FC236}">
                <a16:creationId xmlns:a16="http://schemas.microsoft.com/office/drawing/2014/main" id="{81426377-1A7E-8148-A8FB-3EF0D0F06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I due assi interpretativi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8554915" y="6196194"/>
            <a:ext cx="3179568" cy="365125"/>
          </a:xfrm>
        </p:spPr>
        <p:txBody>
          <a:bodyPr/>
          <a:lstStyle/>
          <a:p>
            <a:r>
              <a:rPr lang="it-IT" dirty="0"/>
              <a:t>La verità come problema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1813815" y="5815368"/>
            <a:ext cx="858838" cy="365125"/>
          </a:xfrm>
        </p:spPr>
        <p:txBody>
          <a:bodyPr/>
          <a:lstStyle/>
          <a:p>
            <a:fld id="{DD589A36-170F-7348-BCDB-23CF9D860473}" type="slidenum">
              <a:rPr lang="it-IT" smtClean="0"/>
              <a:pPr/>
              <a:t>19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43FFE72-B6C0-9843-B89E-A06B05CF261A}"/>
              </a:ext>
            </a:extLst>
          </p:cNvPr>
          <p:cNvSpPr txBox="1"/>
          <p:nvPr/>
        </p:nvSpPr>
        <p:spPr>
          <a:xfrm>
            <a:off x="8554915" y="-736038"/>
            <a:ext cx="363708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Slide statica</a:t>
            </a:r>
          </a:p>
          <a:p>
            <a:r>
              <a:rPr lang="it-IT" sz="1200" dirty="0"/>
              <a:t>Esempio di slide con testo, max. 250 battute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45524" y="6640973"/>
            <a:ext cx="268505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© </a:t>
            </a:r>
            <a:r>
              <a:rPr lang="is-IS" sz="800" b="1" dirty="0">
                <a:solidFill>
                  <a:srgbClr val="003366"/>
                </a:solidFill>
                <a:latin typeface="Trebuchet MS" charset="0"/>
              </a:rPr>
              <a:t>2023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 Gregory </a:t>
            </a:r>
            <a:r>
              <a:rPr lang="it-IT" sz="800" b="1" dirty="0" err="1">
                <a:solidFill>
                  <a:srgbClr val="003366"/>
                </a:solidFill>
                <a:latin typeface="Trebuchet MS" charset="0"/>
              </a:rPr>
              <a:t>Alegi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– riproduzione riservata</a:t>
            </a:r>
            <a:endParaRPr lang="it-IT" sz="800" b="1" dirty="0">
              <a:latin typeface="Trebuchet MS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336315" y="829064"/>
            <a:ext cx="7848600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i="0" kern="1200">
                <a:solidFill>
                  <a:srgbClr val="003A70"/>
                </a:solidFill>
                <a:latin typeface="Luiss Sans" pitchFamily="2" charset="0"/>
                <a:ea typeface="Luiss Sans" pitchFamily="2" charset="0"/>
                <a:cs typeface="Luiss Sans" pitchFamily="2" charset="0"/>
              </a:defRPr>
            </a:lvl1pPr>
          </a:lstStyle>
          <a:p>
            <a:br>
              <a:rPr lang="it-IT">
                <a:latin typeface="Arial" charset="0"/>
                <a:ea typeface="ＭＳ Ｐゴシック" charset="0"/>
                <a:cs typeface="ＭＳ Ｐゴシック" charset="0"/>
              </a:rPr>
            </a:br>
            <a:endParaRPr lang="it-IT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Freccia bidirezionale orizzontale 10"/>
          <p:cNvSpPr/>
          <p:nvPr/>
        </p:nvSpPr>
        <p:spPr>
          <a:xfrm rot="16200000">
            <a:off x="3540800" y="2829426"/>
            <a:ext cx="5411612" cy="1281649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633178" y="822681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it-IT">
              <a:latin typeface="DIN Condensed Bold"/>
              <a:cs typeface="DIN Condensed Bold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069615" y="2899240"/>
            <a:ext cx="49708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it-IT">
              <a:latin typeface="DIN Condensed Bold"/>
              <a:cs typeface="DIN Condensed Bold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3732133" y="43704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1090220" y="2906932"/>
            <a:ext cx="2640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3A70"/>
                </a:solidFill>
                <a:latin typeface="Luiss sans"/>
                <a:cs typeface="Luiss sans"/>
              </a:rPr>
              <a:t>BATTAGLIA </a:t>
            </a:r>
          </a:p>
          <a:p>
            <a:pPr algn="ctr"/>
            <a:r>
              <a:rPr lang="it-IT" sz="2400" b="1" dirty="0">
                <a:solidFill>
                  <a:srgbClr val="003A70"/>
                </a:solidFill>
                <a:latin typeface="Luiss sans"/>
                <a:cs typeface="Luiss sans"/>
              </a:rPr>
              <a:t>AEREA</a:t>
            </a:r>
          </a:p>
        </p:txBody>
      </p:sp>
      <p:sp>
        <p:nvSpPr>
          <p:cNvPr id="18" name="Freccia bidirezionale orizzontale 17"/>
          <p:cNvSpPr/>
          <p:nvPr/>
        </p:nvSpPr>
        <p:spPr>
          <a:xfrm>
            <a:off x="3541125" y="2644117"/>
            <a:ext cx="5382935" cy="1281649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/>
          <p:cNvSpPr txBox="1"/>
          <p:nvPr/>
        </p:nvSpPr>
        <p:spPr>
          <a:xfrm>
            <a:off x="4389677" y="3037739"/>
            <a:ext cx="1531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FFFFFF"/>
                </a:solidFill>
                <a:latin typeface="Luiss sans"/>
                <a:cs typeface="Luiss sans"/>
              </a:rPr>
              <a:t>R</a:t>
            </a:r>
            <a:r>
              <a:rPr lang="it-IT" sz="2400" dirty="0">
                <a:solidFill>
                  <a:srgbClr val="FFFFFF"/>
                </a:solidFill>
                <a:latin typeface="Luiss sans"/>
                <a:cs typeface="Luiss sans"/>
              </a:rPr>
              <a:t> A D A </a:t>
            </a:r>
            <a:r>
              <a:rPr lang="it-IT" sz="2400" dirty="0" err="1">
                <a:solidFill>
                  <a:srgbClr val="FFFFFF"/>
                </a:solidFill>
                <a:latin typeface="Luiss sans"/>
                <a:cs typeface="Luiss sans"/>
              </a:rPr>
              <a:t>R</a:t>
            </a:r>
            <a:endParaRPr lang="it-IT" sz="2400" dirty="0">
              <a:solidFill>
                <a:srgbClr val="FFFFFF"/>
              </a:solidFill>
              <a:latin typeface="Luiss sans"/>
              <a:cs typeface="Luiss sans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6493731" y="3008724"/>
            <a:ext cx="2430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FFFFFF"/>
                </a:solidFill>
                <a:latin typeface="Luiss sans"/>
                <a:cs typeface="Luiss sans"/>
              </a:rPr>
              <a:t>R</a:t>
            </a:r>
            <a:r>
              <a:rPr lang="it-IT" sz="2400" dirty="0">
                <a:solidFill>
                  <a:srgbClr val="FFFFFF"/>
                </a:solidFill>
                <a:latin typeface="Luiss sans"/>
                <a:cs typeface="Luiss sans"/>
              </a:rPr>
              <a:t> E L I T T O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9064811" y="2926325"/>
            <a:ext cx="143919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3A70"/>
                </a:solidFill>
                <a:latin typeface="Luiss sans"/>
                <a:cs typeface="Luiss sans"/>
              </a:rPr>
              <a:t>BOMBA</a:t>
            </a:r>
            <a:r>
              <a:rPr lang="it-IT" sz="3200" b="1" dirty="0">
                <a:solidFill>
                  <a:srgbClr val="003A70"/>
                </a:solidFill>
                <a:latin typeface="Luiss sans"/>
                <a:cs typeface="Luiss sans"/>
              </a:rPr>
              <a:t> 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2819660" y="4645413"/>
            <a:ext cx="2456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3A70"/>
                </a:solidFill>
                <a:latin typeface="Luiss sans"/>
                <a:cs typeface="Luiss sans"/>
              </a:rPr>
              <a:t>SCENARIO ESTERNO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7394916" y="1416016"/>
            <a:ext cx="2212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3A70"/>
                </a:solidFill>
                <a:latin typeface="Luiss sans"/>
                <a:cs typeface="Luiss sans"/>
              </a:rPr>
              <a:t>EVIDENZA INTERNA</a:t>
            </a:r>
          </a:p>
        </p:txBody>
      </p:sp>
      <p:sp>
        <p:nvSpPr>
          <p:cNvPr id="24" name="CasellaDiTesto 23"/>
          <p:cNvSpPr txBox="1"/>
          <p:nvPr/>
        </p:nvSpPr>
        <p:spPr>
          <a:xfrm rot="16200000">
            <a:off x="5497304" y="1909582"/>
            <a:ext cx="1531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FFFF"/>
                </a:solidFill>
                <a:latin typeface="Luiss sans"/>
                <a:cs typeface="Luiss sans"/>
              </a:rPr>
              <a:t>TECNICA</a:t>
            </a:r>
          </a:p>
        </p:txBody>
      </p:sp>
      <p:sp>
        <p:nvSpPr>
          <p:cNvPr id="25" name="CasellaDiTesto 24"/>
          <p:cNvSpPr txBox="1"/>
          <p:nvPr/>
        </p:nvSpPr>
        <p:spPr>
          <a:xfrm rot="5400000">
            <a:off x="5657303" y="4315053"/>
            <a:ext cx="1228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FFFF"/>
                </a:solidFill>
                <a:latin typeface="Luiss sans"/>
                <a:cs typeface="Luiss sans"/>
              </a:rPr>
              <a:t>ORALE</a:t>
            </a:r>
          </a:p>
        </p:txBody>
      </p:sp>
    </p:spTree>
    <p:extLst>
      <p:ext uri="{BB962C8B-B14F-4D97-AF65-F5344CB8AC3E}">
        <p14:creationId xmlns:p14="http://schemas.microsoft.com/office/powerpoint/2010/main" val="212666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46">
            <a:extLst>
              <a:ext uri="{FF2B5EF4-FFF2-40B4-BE49-F238E27FC236}">
                <a16:creationId xmlns:a16="http://schemas.microsoft.com/office/drawing/2014/main" id="{81426377-1A7E-8148-A8FB-3EF0D0F06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endParaRPr lang="it-IT" dirty="0"/>
          </a:p>
        </p:txBody>
      </p:sp>
      <p:sp>
        <p:nvSpPr>
          <p:cNvPr id="38" name="Segnaposto testo 37">
            <a:extLst>
              <a:ext uri="{FF2B5EF4-FFF2-40B4-BE49-F238E27FC236}">
                <a16:creationId xmlns:a16="http://schemas.microsoft.com/office/drawing/2014/main" id="{D7506231-5CF1-204D-AEA6-D5094E4CB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101" y="2757124"/>
            <a:ext cx="11242812" cy="3119801"/>
          </a:xfrm>
        </p:spPr>
        <p:txBody>
          <a:bodyPr anchor="t">
            <a:normAutofit/>
          </a:bodyPr>
          <a:lstStyle/>
          <a:p>
            <a:pPr marL="514350" indent="-514350">
              <a:buAutoNum type="arabicPeriod"/>
            </a:pPr>
            <a:r>
              <a:rPr lang="it-IT" sz="2800" dirty="0"/>
              <a:t> Io so, ma non ho le prove</a:t>
            </a:r>
          </a:p>
          <a:p>
            <a:pPr marL="514350" indent="-514350">
              <a:buAutoNum type="arabicPeriod"/>
            </a:pPr>
            <a:r>
              <a:rPr lang="it-IT" sz="2800" dirty="0"/>
              <a:t>Il giardino dei complotti che si biforcano</a:t>
            </a:r>
          </a:p>
          <a:p>
            <a:pPr marL="514350" indent="-514350">
              <a:buAutoNum type="arabicPeriod"/>
            </a:pPr>
            <a:r>
              <a:rPr lang="it-IT" sz="2800" dirty="0"/>
              <a:t>L’onere della prova</a:t>
            </a:r>
          </a:p>
          <a:p>
            <a:pPr marL="514350" indent="-514350">
              <a:buAutoNum type="arabicPeriod"/>
            </a:pPr>
            <a:r>
              <a:rPr lang="it-IT" sz="2800" dirty="0"/>
              <a:t>Conclusioni</a:t>
            </a:r>
          </a:p>
          <a:p>
            <a:endParaRPr lang="it-IT" sz="2800" dirty="0"/>
          </a:p>
          <a:p>
            <a:endParaRPr lang="it-IT" sz="28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D518E15-1D6B-1B4B-A2EE-0D1EDA2CEC60}"/>
              </a:ext>
            </a:extLst>
          </p:cNvPr>
          <p:cNvSpPr txBox="1"/>
          <p:nvPr/>
        </p:nvSpPr>
        <p:spPr>
          <a:xfrm>
            <a:off x="8480289" y="-656207"/>
            <a:ext cx="371171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Slide statica</a:t>
            </a:r>
          </a:p>
          <a:p>
            <a:r>
              <a:rPr lang="it-IT" sz="1200" dirty="0"/>
              <a:t>Esempio di slide divisoria </a:t>
            </a:r>
            <a:r>
              <a:rPr lang="it-IT" sz="1200" dirty="0" err="1"/>
              <a:t>isitutuzionale</a:t>
            </a:r>
            <a:r>
              <a:rPr lang="it-IT" sz="1200" dirty="0"/>
              <a:t> (fondo blu)</a:t>
            </a:r>
          </a:p>
        </p:txBody>
      </p:sp>
    </p:spTree>
    <p:extLst>
      <p:ext uri="{BB962C8B-B14F-4D97-AF65-F5344CB8AC3E}">
        <p14:creationId xmlns:p14="http://schemas.microsoft.com/office/powerpoint/2010/main" val="3414621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46">
            <a:extLst>
              <a:ext uri="{FF2B5EF4-FFF2-40B4-BE49-F238E27FC236}">
                <a16:creationId xmlns:a16="http://schemas.microsoft.com/office/drawing/2014/main" id="{81426377-1A7E-8148-A8FB-3EF0D0F06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La compatibilità delle ipotesi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La verità come problema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89A36-170F-7348-BCDB-23CF9D860473}" type="slidenum">
              <a:rPr lang="it-IT" smtClean="0"/>
              <a:pPr/>
              <a:t>20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43FFE72-B6C0-9843-B89E-A06B05CF261A}"/>
              </a:ext>
            </a:extLst>
          </p:cNvPr>
          <p:cNvSpPr txBox="1"/>
          <p:nvPr/>
        </p:nvSpPr>
        <p:spPr>
          <a:xfrm>
            <a:off x="8554915" y="-736038"/>
            <a:ext cx="363708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Slide statica</a:t>
            </a:r>
          </a:p>
          <a:p>
            <a:r>
              <a:rPr lang="it-IT" sz="1200" dirty="0"/>
              <a:t>Esempio di slide con testo, max. 250 battute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45524" y="6640973"/>
            <a:ext cx="268505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© </a:t>
            </a:r>
            <a:r>
              <a:rPr lang="is-IS" sz="800" b="1" dirty="0">
                <a:solidFill>
                  <a:srgbClr val="003366"/>
                </a:solidFill>
                <a:latin typeface="Trebuchet MS" charset="0"/>
              </a:rPr>
              <a:t>2025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 Gregory </a:t>
            </a:r>
            <a:r>
              <a:rPr lang="it-IT" sz="800" b="1" dirty="0" err="1">
                <a:solidFill>
                  <a:srgbClr val="003366"/>
                </a:solidFill>
                <a:latin typeface="Trebuchet MS" charset="0"/>
              </a:rPr>
              <a:t>Alegi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– riproduzione riservata</a:t>
            </a:r>
            <a:endParaRPr lang="it-IT" sz="800" b="1" dirty="0">
              <a:latin typeface="Trebuchet MS" charset="0"/>
            </a:endParaRPr>
          </a:p>
        </p:txBody>
      </p:sp>
      <p:pic>
        <p:nvPicPr>
          <p:cNvPr id="26" name="Immagine 25" descr="061 - Ustica tabella ipotes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92" y="917018"/>
            <a:ext cx="10244752" cy="510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62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46">
            <a:extLst>
              <a:ext uri="{FF2B5EF4-FFF2-40B4-BE49-F238E27FC236}">
                <a16:creationId xmlns:a16="http://schemas.microsoft.com/office/drawing/2014/main" id="{81426377-1A7E-8148-A8FB-3EF0D0F06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Le certezze penali 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2795742" y="6028019"/>
            <a:ext cx="7769412" cy="365125"/>
          </a:xfrm>
        </p:spPr>
        <p:txBody>
          <a:bodyPr/>
          <a:lstStyle/>
          <a:p>
            <a:r>
              <a:rPr lang="it-IT" dirty="0"/>
              <a:t>La verità come problema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89A36-170F-7348-BCDB-23CF9D860473}" type="slidenum">
              <a:rPr lang="it-IT" smtClean="0"/>
              <a:pPr/>
              <a:t>21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43FFE72-B6C0-9843-B89E-A06B05CF261A}"/>
              </a:ext>
            </a:extLst>
          </p:cNvPr>
          <p:cNvSpPr txBox="1"/>
          <p:nvPr/>
        </p:nvSpPr>
        <p:spPr>
          <a:xfrm>
            <a:off x="8554915" y="-736038"/>
            <a:ext cx="363708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Slide statica</a:t>
            </a:r>
          </a:p>
          <a:p>
            <a:r>
              <a:rPr lang="it-IT" sz="1200" dirty="0"/>
              <a:t>Esempio di slide con testo, max. 250 battute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45524" y="6640973"/>
            <a:ext cx="268505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© </a:t>
            </a:r>
            <a:r>
              <a:rPr lang="is-IS" sz="800" b="1" dirty="0">
                <a:solidFill>
                  <a:srgbClr val="003366"/>
                </a:solidFill>
                <a:latin typeface="Trebuchet MS" charset="0"/>
              </a:rPr>
              <a:t>2025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 Gregory </a:t>
            </a:r>
            <a:r>
              <a:rPr lang="it-IT" sz="800" b="1" dirty="0" err="1">
                <a:solidFill>
                  <a:srgbClr val="003366"/>
                </a:solidFill>
                <a:latin typeface="Trebuchet MS" charset="0"/>
              </a:rPr>
              <a:t>Alegi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– riproduzione riservata</a:t>
            </a:r>
            <a:endParaRPr lang="it-IT" sz="800" b="1" dirty="0">
              <a:latin typeface="Trebuchet MS" charset="0"/>
            </a:endParaRPr>
          </a:p>
        </p:txBody>
      </p:sp>
      <p:sp>
        <p:nvSpPr>
          <p:cNvPr id="9" name="Segnaposto testo 37">
            <a:extLst>
              <a:ext uri="{FF2B5EF4-FFF2-40B4-BE49-F238E27FC236}">
                <a16:creationId xmlns:a16="http://schemas.microsoft.com/office/drawing/2014/main" id="{D7506231-5CF1-204D-AEA6-D5094E4CBD13}"/>
              </a:ext>
            </a:extLst>
          </p:cNvPr>
          <p:cNvSpPr txBox="1">
            <a:spLocks/>
          </p:cNvSpPr>
          <p:nvPr/>
        </p:nvSpPr>
        <p:spPr>
          <a:xfrm>
            <a:off x="445524" y="997145"/>
            <a:ext cx="7144548" cy="4303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Luiss Sans" pitchFamily="2" charset="0"/>
                <a:ea typeface="Luiss Sans" pitchFamily="2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2600" b="1" dirty="0">
                <a:solidFill>
                  <a:srgbClr val="003A70"/>
                </a:solidFill>
              </a:rPr>
              <a:t>Nessuna azione di guerra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2600" i="1" dirty="0">
                <a:solidFill>
                  <a:srgbClr val="003A70"/>
                </a:solidFill>
              </a:rPr>
              <a:t>nessun aereo di nessuna nazionalità entro 50-60 mg da DC-9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2600" i="1" dirty="0">
                <a:solidFill>
                  <a:srgbClr val="003A70"/>
                </a:solidFill>
              </a:rPr>
              <a:t>nessun foro/traccia missile sul relitto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2600" i="1" dirty="0">
                <a:solidFill>
                  <a:srgbClr val="003A70"/>
                </a:solidFill>
              </a:rPr>
              <a:t>bomba unica ipotesi tecnicamente sostenibile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it-IT" sz="2600" i="1" dirty="0">
              <a:solidFill>
                <a:srgbClr val="003A70"/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2600" b="1" dirty="0">
                <a:solidFill>
                  <a:srgbClr val="003A70"/>
                </a:solidFill>
              </a:rPr>
              <a:t>Nessun legame tra il MiG-23 e Ustica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2600" i="1" dirty="0">
                <a:solidFill>
                  <a:srgbClr val="003A70"/>
                </a:solidFill>
              </a:rPr>
              <a:t>l’aereo libico è caduto il 18 luglio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it-IT" sz="2600" dirty="0">
              <a:solidFill>
                <a:srgbClr val="003A70"/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2600" b="1" dirty="0">
                <a:solidFill>
                  <a:srgbClr val="003A70"/>
                </a:solidFill>
              </a:rPr>
              <a:t>Nessun depistaggio da parte di militari italiani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2600" i="1" dirty="0">
                <a:solidFill>
                  <a:srgbClr val="003A70"/>
                </a:solidFill>
              </a:rPr>
              <a:t>tutti assolti nel merito o archiviati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it-IT" sz="2600" i="1" dirty="0">
              <a:solidFill>
                <a:srgbClr val="003A70"/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2600" b="1" dirty="0">
                <a:solidFill>
                  <a:srgbClr val="003A70"/>
                </a:solidFill>
              </a:rPr>
              <a:t>Nessuna insufficienza di prove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2600" i="1" dirty="0">
                <a:solidFill>
                  <a:srgbClr val="003A70"/>
                </a:solidFill>
              </a:rPr>
              <a:t>il fatto non sussiste</a:t>
            </a:r>
          </a:p>
        </p:txBody>
      </p:sp>
      <p:sp>
        <p:nvSpPr>
          <p:cNvPr id="11" name="CasellaDiTesto 1"/>
          <p:cNvSpPr txBox="1">
            <a:spLocks noChangeArrowheads="1"/>
          </p:cNvSpPr>
          <p:nvPr/>
        </p:nvSpPr>
        <p:spPr bwMode="auto">
          <a:xfrm>
            <a:off x="445524" y="5566354"/>
            <a:ext cx="49025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 dirty="0">
                <a:solidFill>
                  <a:srgbClr val="0E3F80"/>
                </a:solidFill>
                <a:latin typeface="Luiss sans"/>
                <a:cs typeface="Luiss sans"/>
              </a:rPr>
              <a:t>Non utilizzati in sede civile</a:t>
            </a:r>
          </a:p>
        </p:txBody>
      </p:sp>
      <p:pic>
        <p:nvPicPr>
          <p:cNvPr id="12" name="Immagine 11" descr="DSCF00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072" y="587999"/>
            <a:ext cx="4344264" cy="3264334"/>
          </a:xfrm>
          <a:prstGeom prst="rect">
            <a:avLst/>
          </a:prstGeom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3838419" y="3807962"/>
            <a:ext cx="126776" cy="25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it-IT">
              <a:latin typeface="DIN Condensed Bold"/>
              <a:cs typeface="DIN Condensed Bold"/>
            </a:endParaRPr>
          </a:p>
        </p:txBody>
      </p:sp>
      <p:pic>
        <p:nvPicPr>
          <p:cNvPr id="17" name="Immagine 16" descr="Schermata 2021-06-14 alle 22.42.5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417" y="3947662"/>
            <a:ext cx="5586919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8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97888898280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362" y="756228"/>
            <a:ext cx="2305050" cy="3238500"/>
          </a:xfrm>
          <a:prstGeom prst="rect">
            <a:avLst/>
          </a:prstGeom>
        </p:spPr>
      </p:pic>
      <p:pic>
        <p:nvPicPr>
          <p:cNvPr id="33" name="Immagine 32" descr="9788875654948_0_536_0_7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143" y="1213215"/>
            <a:ext cx="2064545" cy="2882105"/>
          </a:xfrm>
          <a:prstGeom prst="rect">
            <a:avLst/>
          </a:prstGeom>
        </p:spPr>
      </p:pic>
      <p:pic>
        <p:nvPicPr>
          <p:cNvPr id="29" name="Immagine 28" descr="81y0cxgRJ9L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698" y="756228"/>
            <a:ext cx="2131664" cy="2990879"/>
          </a:xfrm>
          <a:prstGeom prst="rect">
            <a:avLst/>
          </a:prstGeom>
        </p:spPr>
      </p:pic>
      <p:sp>
        <p:nvSpPr>
          <p:cNvPr id="47" name="Titolo 46">
            <a:extLst>
              <a:ext uri="{FF2B5EF4-FFF2-40B4-BE49-F238E27FC236}">
                <a16:creationId xmlns:a16="http://schemas.microsoft.com/office/drawing/2014/main" id="{81426377-1A7E-8148-A8FB-3EF0D0F06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524" y="352384"/>
            <a:ext cx="11222038" cy="993775"/>
          </a:xfrm>
        </p:spPr>
        <p:txBody>
          <a:bodyPr/>
          <a:lstStyle/>
          <a:p>
            <a:r>
              <a:rPr lang="it-IT" b="1" dirty="0"/>
              <a:t>Storia e testimonianza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La verità come problema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89A36-170F-7348-BCDB-23CF9D860473}" type="slidenum">
              <a:rPr lang="it-IT" smtClean="0"/>
              <a:pPr/>
              <a:t>22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43FFE72-B6C0-9843-B89E-A06B05CF261A}"/>
              </a:ext>
            </a:extLst>
          </p:cNvPr>
          <p:cNvSpPr txBox="1"/>
          <p:nvPr/>
        </p:nvSpPr>
        <p:spPr>
          <a:xfrm>
            <a:off x="8554915" y="-736038"/>
            <a:ext cx="363708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Slide statica</a:t>
            </a:r>
          </a:p>
          <a:p>
            <a:r>
              <a:rPr lang="it-IT" sz="1200" dirty="0"/>
              <a:t>Esempio di slide con testo, max. 250 battute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45524" y="6640973"/>
            <a:ext cx="268505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© </a:t>
            </a:r>
            <a:r>
              <a:rPr lang="is-IS" sz="800" b="1" dirty="0">
                <a:solidFill>
                  <a:srgbClr val="003366"/>
                </a:solidFill>
                <a:latin typeface="Trebuchet MS" charset="0"/>
              </a:rPr>
              <a:t>2025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 Gregory </a:t>
            </a:r>
            <a:r>
              <a:rPr lang="it-IT" sz="800" b="1" dirty="0" err="1">
                <a:solidFill>
                  <a:srgbClr val="003366"/>
                </a:solidFill>
                <a:latin typeface="Trebuchet MS" charset="0"/>
              </a:rPr>
              <a:t>Alegi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– riproduzione riservata</a:t>
            </a:r>
            <a:endParaRPr lang="it-IT" sz="800" b="1" dirty="0">
              <a:latin typeface="Trebuchet MS" charset="0"/>
            </a:endParaRPr>
          </a:p>
        </p:txBody>
      </p:sp>
      <p:sp>
        <p:nvSpPr>
          <p:cNvPr id="26" name="CasellaDiTesto 1"/>
          <p:cNvSpPr txBox="1">
            <a:spLocks noChangeArrowheads="1"/>
          </p:cNvSpPr>
          <p:nvPr/>
        </p:nvSpPr>
        <p:spPr bwMode="auto">
          <a:xfrm>
            <a:off x="419100" y="5644787"/>
            <a:ext cx="9766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 dirty="0">
                <a:solidFill>
                  <a:srgbClr val="0E3F80"/>
                </a:solidFill>
                <a:latin typeface="Luiss sans"/>
                <a:cs typeface="Luiss sans"/>
              </a:rPr>
              <a:t>Ispirati alle sentenze e ai documenti</a:t>
            </a:r>
          </a:p>
        </p:txBody>
      </p:sp>
      <p:pic>
        <p:nvPicPr>
          <p:cNvPr id="2" name="Immagine 1" descr="zamb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85" y="1899824"/>
            <a:ext cx="2195667" cy="3394231"/>
          </a:xfrm>
          <a:prstGeom prst="rect">
            <a:avLst/>
          </a:prstGeom>
        </p:spPr>
      </p:pic>
      <p:pic>
        <p:nvPicPr>
          <p:cNvPr id="3" name="Immagine 2" descr="9788894926354_0_200_0_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652" y="756228"/>
            <a:ext cx="2044046" cy="2882105"/>
          </a:xfrm>
          <a:prstGeom prst="rect">
            <a:avLst/>
          </a:prstGeom>
        </p:spPr>
      </p:pic>
      <p:pic>
        <p:nvPicPr>
          <p:cNvPr id="4" name="Immagine 3" descr="9788894926187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698" y="2219505"/>
            <a:ext cx="2200453" cy="3109974"/>
          </a:xfrm>
          <a:prstGeom prst="rect">
            <a:avLst/>
          </a:prstGeom>
        </p:spPr>
      </p:pic>
      <p:pic>
        <p:nvPicPr>
          <p:cNvPr id="12" name="Immagine 11" descr="71l0mYKqx3L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774" y="2124070"/>
            <a:ext cx="2275307" cy="3205409"/>
          </a:xfrm>
          <a:prstGeom prst="rect">
            <a:avLst/>
          </a:prstGeom>
        </p:spPr>
      </p:pic>
      <p:pic>
        <p:nvPicPr>
          <p:cNvPr id="28" name="Immagine 27" descr="s-l1600-1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974" y="1213215"/>
            <a:ext cx="2135346" cy="2980942"/>
          </a:xfrm>
          <a:prstGeom prst="rect">
            <a:avLst/>
          </a:prstGeom>
        </p:spPr>
      </p:pic>
      <p:pic>
        <p:nvPicPr>
          <p:cNvPr id="27" name="Immagine 26" descr="copertina jpg copia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836" y="756228"/>
            <a:ext cx="1931799" cy="2990879"/>
          </a:xfrm>
          <a:prstGeom prst="rect">
            <a:avLst/>
          </a:prstGeom>
        </p:spPr>
      </p:pic>
      <p:pic>
        <p:nvPicPr>
          <p:cNvPr id="30" name="Immagine 29" descr="s-l1600-1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18" y="2666679"/>
            <a:ext cx="1554480" cy="2627376"/>
          </a:xfrm>
          <a:prstGeom prst="rect">
            <a:avLst/>
          </a:prstGeom>
        </p:spPr>
      </p:pic>
      <p:pic>
        <p:nvPicPr>
          <p:cNvPr id="32" name="Immagine 31" descr="41vYrMoE4qL._SY264_BO1,204,203,200_QL40_ML2_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09" y="2633301"/>
            <a:ext cx="1780505" cy="2660754"/>
          </a:xfrm>
          <a:prstGeom prst="rect">
            <a:avLst/>
          </a:prstGeom>
        </p:spPr>
      </p:pic>
      <p:pic>
        <p:nvPicPr>
          <p:cNvPr id="9" name="Immagine 8" descr="21avTaE8oaL._AC_UL400_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85" y="878307"/>
            <a:ext cx="1622849" cy="2682395"/>
          </a:xfrm>
          <a:prstGeom prst="rect">
            <a:avLst/>
          </a:prstGeom>
        </p:spPr>
      </p:pic>
      <p:pic>
        <p:nvPicPr>
          <p:cNvPr id="11" name="Immagine 10" descr="cop Dossier ustica.jpe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445" y="2483556"/>
            <a:ext cx="2057842" cy="2810499"/>
          </a:xfrm>
          <a:prstGeom prst="rect">
            <a:avLst/>
          </a:prstGeom>
        </p:spPr>
      </p:pic>
      <p:pic>
        <p:nvPicPr>
          <p:cNvPr id="13" name="Immagine 12" descr="636234b9-23a3-453c-970e-7ee2b48e48b5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77" y="2285999"/>
            <a:ext cx="2095873" cy="296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8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46">
            <a:extLst>
              <a:ext uri="{FF2B5EF4-FFF2-40B4-BE49-F238E27FC236}">
                <a16:creationId xmlns:a16="http://schemas.microsoft.com/office/drawing/2014/main" id="{81426377-1A7E-8148-A8FB-3EF0D0F06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L’antidoto al complotto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La verità come problema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89A36-170F-7348-BCDB-23CF9D860473}" type="slidenum">
              <a:rPr lang="it-IT" smtClean="0"/>
              <a:pPr/>
              <a:t>23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43FFE72-B6C0-9843-B89E-A06B05CF261A}"/>
              </a:ext>
            </a:extLst>
          </p:cNvPr>
          <p:cNvSpPr txBox="1"/>
          <p:nvPr/>
        </p:nvSpPr>
        <p:spPr>
          <a:xfrm>
            <a:off x="8554915" y="-736038"/>
            <a:ext cx="363708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Slide statica</a:t>
            </a:r>
          </a:p>
          <a:p>
            <a:r>
              <a:rPr lang="it-IT" sz="1200" dirty="0"/>
              <a:t>Esempio di slide con testo, max. 250 battute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45524" y="6640973"/>
            <a:ext cx="268505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© </a:t>
            </a:r>
            <a:r>
              <a:rPr lang="is-IS" sz="800" b="1" dirty="0">
                <a:solidFill>
                  <a:srgbClr val="003366"/>
                </a:solidFill>
                <a:latin typeface="Trebuchet MS" charset="0"/>
              </a:rPr>
              <a:t>2025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 Gregory </a:t>
            </a:r>
            <a:r>
              <a:rPr lang="it-IT" sz="800" b="1" dirty="0" err="1">
                <a:solidFill>
                  <a:srgbClr val="003366"/>
                </a:solidFill>
                <a:latin typeface="Trebuchet MS" charset="0"/>
              </a:rPr>
              <a:t>Alegi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– riproduzione riservata</a:t>
            </a:r>
            <a:endParaRPr lang="it-IT" sz="800" b="1" dirty="0">
              <a:latin typeface="Trebuchet MS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45524" y="2483287"/>
            <a:ext cx="109844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3200" dirty="0">
                <a:solidFill>
                  <a:srgbClr val="003A70"/>
                </a:solidFill>
                <a:latin typeface="Luiss sans"/>
                <a:cs typeface="Luiss sans"/>
              </a:rPr>
              <a:t>Raccontare le cose come sono andate veramente.</a:t>
            </a:r>
            <a:br>
              <a:rPr lang="it-IT" sz="3200" dirty="0">
                <a:solidFill>
                  <a:srgbClr val="003A70"/>
                </a:solidFill>
                <a:latin typeface="Luiss sans"/>
                <a:cs typeface="Luiss sans"/>
              </a:rPr>
            </a:br>
            <a:r>
              <a:rPr lang="it-IT" sz="2800" dirty="0">
                <a:solidFill>
                  <a:srgbClr val="003A70"/>
                </a:solidFill>
                <a:latin typeface="Luiss sans"/>
                <a:cs typeface="Luiss sans"/>
              </a:rPr>
              <a:t>							</a:t>
            </a:r>
            <a:r>
              <a:rPr lang="it-IT" sz="2400" dirty="0">
                <a:solidFill>
                  <a:srgbClr val="003A70"/>
                </a:solidFill>
                <a:latin typeface="Luiss sans"/>
                <a:cs typeface="Luiss sans"/>
              </a:rPr>
              <a:t>Leopold von </a:t>
            </a:r>
            <a:r>
              <a:rPr lang="it-IT" sz="2400" dirty="0" err="1">
                <a:solidFill>
                  <a:srgbClr val="003A70"/>
                </a:solidFill>
                <a:latin typeface="Luiss sans"/>
                <a:cs typeface="Luiss sans"/>
              </a:rPr>
              <a:t>Ranke</a:t>
            </a:r>
            <a:r>
              <a:rPr lang="it-IT" sz="2400" dirty="0">
                <a:solidFill>
                  <a:srgbClr val="003A70"/>
                </a:solidFill>
                <a:latin typeface="Luiss sans"/>
                <a:cs typeface="Luiss sans"/>
              </a:rPr>
              <a:t> (1795-1886</a:t>
            </a:r>
            <a:r>
              <a:rPr lang="it-IT" sz="2400" dirty="0">
                <a:solidFill>
                  <a:srgbClr val="003A70"/>
                </a:solidFill>
              </a:rPr>
              <a:t>)</a:t>
            </a:r>
            <a:endParaRPr lang="it-IT" sz="2400" dirty="0">
              <a:solidFill>
                <a:srgbClr val="003A70"/>
              </a:solidFill>
              <a:latin typeface="Luiss sans"/>
              <a:cs typeface="Luiss sans"/>
            </a:endParaRPr>
          </a:p>
        </p:txBody>
      </p:sp>
    </p:spTree>
    <p:extLst>
      <p:ext uri="{BB962C8B-B14F-4D97-AF65-F5344CB8AC3E}">
        <p14:creationId xmlns:p14="http://schemas.microsoft.com/office/powerpoint/2010/main" val="803802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46">
            <a:extLst>
              <a:ext uri="{FF2B5EF4-FFF2-40B4-BE49-F238E27FC236}">
                <a16:creationId xmlns:a16="http://schemas.microsoft.com/office/drawing/2014/main" id="{81426377-1A7E-8148-A8FB-3EF0D0F06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L’antidoto al complotto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La verità come problema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89A36-170F-7348-BCDB-23CF9D860473}" type="slidenum">
              <a:rPr lang="it-IT" smtClean="0"/>
              <a:pPr/>
              <a:t>24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43FFE72-B6C0-9843-B89E-A06B05CF261A}"/>
              </a:ext>
            </a:extLst>
          </p:cNvPr>
          <p:cNvSpPr txBox="1"/>
          <p:nvPr/>
        </p:nvSpPr>
        <p:spPr>
          <a:xfrm>
            <a:off x="8554915" y="-736038"/>
            <a:ext cx="363708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Slide statica</a:t>
            </a:r>
          </a:p>
          <a:p>
            <a:r>
              <a:rPr lang="it-IT" sz="1200" dirty="0"/>
              <a:t>Esempio di slide con testo, max. 250 battute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45524" y="6640973"/>
            <a:ext cx="268505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© </a:t>
            </a:r>
            <a:r>
              <a:rPr lang="is-IS" sz="800" b="1" dirty="0">
                <a:solidFill>
                  <a:srgbClr val="003366"/>
                </a:solidFill>
                <a:latin typeface="Trebuchet MS" charset="0"/>
              </a:rPr>
              <a:t>2025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 Gregory </a:t>
            </a:r>
            <a:r>
              <a:rPr lang="it-IT" sz="800" b="1" dirty="0" err="1">
                <a:solidFill>
                  <a:srgbClr val="003366"/>
                </a:solidFill>
                <a:latin typeface="Trebuchet MS" charset="0"/>
              </a:rPr>
              <a:t>Alegi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– riproduzione riservata</a:t>
            </a:r>
            <a:endParaRPr lang="it-IT" sz="800" b="1" dirty="0">
              <a:latin typeface="Trebuchet MS" charset="0"/>
            </a:endParaRPr>
          </a:p>
        </p:txBody>
      </p:sp>
      <p:pic>
        <p:nvPicPr>
          <p:cNvPr id="2" name="Immagine 1" descr="Flyer_Dizionario Ustica dalla A alla Z_9788894926_Pagina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216" y="728912"/>
            <a:ext cx="3697111" cy="5272512"/>
          </a:xfrm>
          <a:prstGeom prst="rect">
            <a:avLst/>
          </a:prstGeom>
        </p:spPr>
      </p:pic>
      <p:pic>
        <p:nvPicPr>
          <p:cNvPr id="3" name="Immagine 2" descr="Flyer_Dizionario Ustica dalla A alla Z_9788894926_Pagina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02" y="855912"/>
            <a:ext cx="3697111" cy="527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95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ED518E15-1D6B-1B4B-A2EE-0D1EDA2CEC60}"/>
              </a:ext>
            </a:extLst>
          </p:cNvPr>
          <p:cNvSpPr txBox="1"/>
          <p:nvPr/>
        </p:nvSpPr>
        <p:spPr>
          <a:xfrm>
            <a:off x="8480289" y="-656207"/>
            <a:ext cx="371171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Slide statica</a:t>
            </a:r>
          </a:p>
          <a:p>
            <a:r>
              <a:rPr lang="it-IT" sz="1200" dirty="0"/>
              <a:t>Esempio di slide divisoria </a:t>
            </a:r>
            <a:r>
              <a:rPr lang="it-IT" sz="1200" dirty="0" err="1"/>
              <a:t>isitutuzionale</a:t>
            </a:r>
            <a:r>
              <a:rPr lang="it-IT" sz="1200" dirty="0"/>
              <a:t> (fondo blu)</a:t>
            </a:r>
          </a:p>
        </p:txBody>
      </p:sp>
      <p:sp>
        <p:nvSpPr>
          <p:cNvPr id="5" name="Titolo 46">
            <a:extLst>
              <a:ext uri="{FF2B5EF4-FFF2-40B4-BE49-F238E27FC236}">
                <a16:creationId xmlns:a16="http://schemas.microsoft.com/office/drawing/2014/main" id="{81426377-1A7E-8148-A8FB-3EF0D0F062AE}"/>
              </a:ext>
            </a:extLst>
          </p:cNvPr>
          <p:cNvSpPr txBox="1">
            <a:spLocks/>
          </p:cNvSpPr>
          <p:nvPr/>
        </p:nvSpPr>
        <p:spPr>
          <a:xfrm>
            <a:off x="786363" y="1890555"/>
            <a:ext cx="10322323" cy="18065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bg1"/>
                </a:solidFill>
                <a:latin typeface="Luiss Sans" pitchFamily="2" charset="0"/>
                <a:ea typeface="Luiss Sans" pitchFamily="2" charset="0"/>
                <a:cs typeface="Luiss Sans" pitchFamily="2" charset="0"/>
              </a:defRPr>
            </a:lvl1pPr>
          </a:lstStyle>
          <a:p>
            <a:pPr algn="r"/>
            <a:r>
              <a:rPr lang="it-IT" dirty="0"/>
              <a:t>Conclusioni</a:t>
            </a:r>
            <a:br>
              <a:rPr lang="it-IT" dirty="0"/>
            </a:br>
            <a:endParaRPr lang="it-IT" sz="28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0442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46">
            <a:extLst>
              <a:ext uri="{FF2B5EF4-FFF2-40B4-BE49-F238E27FC236}">
                <a16:creationId xmlns:a16="http://schemas.microsoft.com/office/drawing/2014/main" id="{81426377-1A7E-8148-A8FB-3EF0D0F06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Cambiando l’ordine delle domande, cosa succede alle risposte?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La verità come problema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89A36-170F-7348-BCDB-23CF9D860473}" type="slidenum">
              <a:rPr lang="it-IT" smtClean="0"/>
              <a:pPr/>
              <a:t>26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43FFE72-B6C0-9843-B89E-A06B05CF261A}"/>
              </a:ext>
            </a:extLst>
          </p:cNvPr>
          <p:cNvSpPr txBox="1"/>
          <p:nvPr/>
        </p:nvSpPr>
        <p:spPr>
          <a:xfrm>
            <a:off x="8554915" y="-736038"/>
            <a:ext cx="363708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Slide statica</a:t>
            </a:r>
          </a:p>
          <a:p>
            <a:r>
              <a:rPr lang="it-IT" sz="1200" dirty="0"/>
              <a:t>Esempio di slide con testo, max. 250 battute</a:t>
            </a:r>
          </a:p>
        </p:txBody>
      </p:sp>
      <p:sp>
        <p:nvSpPr>
          <p:cNvPr id="3" name="Rettangolo 2"/>
          <p:cNvSpPr/>
          <p:nvPr/>
        </p:nvSpPr>
        <p:spPr>
          <a:xfrm>
            <a:off x="570563" y="1967849"/>
            <a:ext cx="11520415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400" dirty="0">
                <a:solidFill>
                  <a:srgbClr val="003A70"/>
                </a:solidFill>
                <a:latin typeface="Arial" charset="0"/>
                <a:ea typeface="ＭＳ Ｐゴシック" charset="0"/>
                <a:cs typeface="ＭＳ Ｐゴシック" charset="0"/>
              </a:rPr>
              <a:t>Lui mi disse che stavano cercando di dimostrare che era stata una bomba. E io dissi, </a:t>
            </a:r>
            <a:r>
              <a:rPr lang="it-IT" altLang="ja-JP" sz="2400" dirty="0">
                <a:solidFill>
                  <a:srgbClr val="003A70"/>
                </a:solidFill>
                <a:latin typeface="Arial" charset="0"/>
                <a:ea typeface="ＭＳ Ｐゴシック" charset="0"/>
                <a:cs typeface="ＭＳ Ｐゴシック" charset="0"/>
              </a:rPr>
              <a:t>«Vabbè, e il movente?»</a:t>
            </a:r>
          </a:p>
          <a:p>
            <a:pPr>
              <a:lnSpc>
                <a:spcPct val="120000"/>
              </a:lnSpc>
            </a:pPr>
            <a:r>
              <a:rPr lang="it-IT" sz="2400" dirty="0">
                <a:solidFill>
                  <a:srgbClr val="003A70"/>
                </a:solidFill>
                <a:latin typeface="Arial" charset="0"/>
                <a:ea typeface="ＭＳ Ｐゴシック" charset="0"/>
                <a:cs typeface="ＭＳ Ｐゴシック" charset="0"/>
              </a:rPr>
              <a:t>Lui rispose:</a:t>
            </a:r>
          </a:p>
          <a:p>
            <a:pPr>
              <a:lnSpc>
                <a:spcPct val="120000"/>
              </a:lnSpc>
            </a:pPr>
            <a:r>
              <a:rPr lang="it-IT" altLang="ja-JP" sz="2400" dirty="0">
                <a:solidFill>
                  <a:srgbClr val="003A70"/>
                </a:solidFill>
                <a:latin typeface="Arial" charset="0"/>
                <a:ea typeface="ＭＳ Ｐゴシック" charset="0"/>
                <a:cs typeface="ＭＳ Ｐゴシック" charset="0"/>
              </a:rPr>
              <a:t>«Lei sa come vanno queste cose, prima trovano una spiegazione, poi costruiscono un movente»</a:t>
            </a:r>
          </a:p>
          <a:p>
            <a:endParaRPr lang="it-IT" dirty="0">
              <a:solidFill>
                <a:srgbClr val="003A7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it-IT" sz="1200" i="1">
                <a:solidFill>
                  <a:srgbClr val="003A70"/>
                </a:solidFill>
                <a:latin typeface="Arial" charset="0"/>
                <a:ea typeface="ＭＳ Ｐゴシック" charset="0"/>
                <a:cs typeface="ＭＳ Ｐゴシック" charset="0"/>
              </a:rPr>
              <a:t>Daniele </a:t>
            </a:r>
            <a:r>
              <a:rPr lang="it-IT" sz="1200" i="1" dirty="0" err="1">
                <a:solidFill>
                  <a:srgbClr val="003A70"/>
                </a:solidFill>
                <a:latin typeface="Arial" charset="0"/>
                <a:ea typeface="ＭＳ Ｐゴシック" charset="0"/>
                <a:cs typeface="ＭＳ Ｐゴシック" charset="0"/>
              </a:rPr>
              <a:t>Biacchessi</a:t>
            </a:r>
            <a:r>
              <a:rPr lang="it-IT" sz="1200" i="1" dirty="0">
                <a:solidFill>
                  <a:srgbClr val="003A70"/>
                </a:solidFill>
                <a:latin typeface="Arial" charset="0"/>
                <a:ea typeface="ＭＳ Ｐゴシック" charset="0"/>
                <a:cs typeface="ＭＳ Ｐゴシック" charset="0"/>
              </a:rPr>
              <a:t> e Fabrizio </a:t>
            </a:r>
            <a:r>
              <a:rPr lang="it-IT" sz="1200" i="1" dirty="0" err="1">
                <a:solidFill>
                  <a:srgbClr val="003A70"/>
                </a:solidFill>
                <a:latin typeface="Arial" charset="0"/>
                <a:ea typeface="ＭＳ Ｐゴシック" charset="0"/>
                <a:cs typeface="ＭＳ Ｐゴシック" charset="0"/>
              </a:rPr>
              <a:t>Colarieti</a:t>
            </a:r>
            <a:r>
              <a:rPr lang="it-IT" sz="1200" i="1" dirty="0">
                <a:solidFill>
                  <a:srgbClr val="003A70"/>
                </a:solidFill>
                <a:latin typeface="Arial" charset="0"/>
                <a:ea typeface="ＭＳ Ｐゴシック" charset="0"/>
                <a:cs typeface="ＭＳ Ｐゴシック" charset="0"/>
              </a:rPr>
              <a:t>, Punto Condor. Ustica: il processo. Bologna, </a:t>
            </a:r>
            <a:r>
              <a:rPr lang="it-IT" sz="1200" i="1" dirty="0" err="1">
                <a:solidFill>
                  <a:srgbClr val="003A70"/>
                </a:solidFill>
                <a:latin typeface="Arial" charset="0"/>
                <a:ea typeface="ＭＳ Ｐゴシック" charset="0"/>
                <a:cs typeface="ＭＳ Ｐゴシック" charset="0"/>
              </a:rPr>
              <a:t>Pendragon</a:t>
            </a:r>
            <a:r>
              <a:rPr lang="it-IT" sz="1200" i="1" dirty="0">
                <a:solidFill>
                  <a:srgbClr val="003A70"/>
                </a:solidFill>
                <a:latin typeface="Arial" charset="0"/>
                <a:ea typeface="ＭＳ Ｐゴシック" charset="0"/>
                <a:cs typeface="ＭＳ Ｐゴシック" charset="0"/>
              </a:rPr>
              <a:t>, 2002, pp. 211-212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45524" y="6640973"/>
            <a:ext cx="268505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© </a:t>
            </a:r>
            <a:r>
              <a:rPr lang="is-IS" sz="800" b="1" dirty="0">
                <a:solidFill>
                  <a:srgbClr val="003366"/>
                </a:solidFill>
                <a:latin typeface="Trebuchet MS" charset="0"/>
              </a:rPr>
              <a:t>2025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 Gregory </a:t>
            </a:r>
            <a:r>
              <a:rPr lang="it-IT" sz="800" b="1" dirty="0" err="1">
                <a:solidFill>
                  <a:srgbClr val="003366"/>
                </a:solidFill>
                <a:latin typeface="Trebuchet MS" charset="0"/>
              </a:rPr>
              <a:t>Alegi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– riproduzione riservata</a:t>
            </a:r>
            <a:endParaRPr lang="it-IT" sz="800" b="1" dirty="0"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8840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La verità come problema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89A36-170F-7348-BCDB-23CF9D860473}" type="slidenum">
              <a:rPr lang="it-IT" smtClean="0"/>
              <a:pPr/>
              <a:t>27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43FFE72-B6C0-9843-B89E-A06B05CF261A}"/>
              </a:ext>
            </a:extLst>
          </p:cNvPr>
          <p:cNvSpPr txBox="1"/>
          <p:nvPr/>
        </p:nvSpPr>
        <p:spPr>
          <a:xfrm>
            <a:off x="8554915" y="-736038"/>
            <a:ext cx="363708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Slide statica</a:t>
            </a:r>
          </a:p>
          <a:p>
            <a:r>
              <a:rPr lang="it-IT" sz="1200" dirty="0"/>
              <a:t>Esempio di slide con testo, max. 250 battute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45524" y="6640973"/>
            <a:ext cx="268505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© </a:t>
            </a:r>
            <a:r>
              <a:rPr lang="is-IS" sz="800" b="1" dirty="0">
                <a:solidFill>
                  <a:srgbClr val="003366"/>
                </a:solidFill>
                <a:latin typeface="Trebuchet MS" charset="0"/>
              </a:rPr>
              <a:t>2025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 Gregory </a:t>
            </a:r>
            <a:r>
              <a:rPr lang="it-IT" sz="800" b="1" dirty="0" err="1">
                <a:solidFill>
                  <a:srgbClr val="003366"/>
                </a:solidFill>
                <a:latin typeface="Trebuchet MS" charset="0"/>
              </a:rPr>
              <a:t>Alegi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– riproduzione riservata</a:t>
            </a:r>
            <a:endParaRPr lang="it-IT" sz="800" b="1" dirty="0">
              <a:latin typeface="Trebuchet MS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40736" y="2125128"/>
            <a:ext cx="5111379" cy="666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latin typeface="Luiss sans"/>
                <a:cs typeface="Luiss sans"/>
              </a:rPr>
              <a:t>Storico</a:t>
            </a:r>
          </a:p>
        </p:txBody>
      </p:sp>
      <p:sp>
        <p:nvSpPr>
          <p:cNvPr id="9" name="Rettangolo 8"/>
          <p:cNvSpPr/>
          <p:nvPr/>
        </p:nvSpPr>
        <p:spPr>
          <a:xfrm>
            <a:off x="5804515" y="2125128"/>
            <a:ext cx="5111379" cy="666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latin typeface="Luiss sans"/>
                <a:cs typeface="Luiss sans"/>
              </a:rPr>
              <a:t>Complottista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540736" y="3049368"/>
            <a:ext cx="5111379" cy="15005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latin typeface="Luiss sans"/>
                <a:cs typeface="Luiss sans"/>
              </a:rPr>
              <a:t>“</a:t>
            </a:r>
            <a:r>
              <a:rPr lang="it-IT" sz="2400" dirty="0" err="1">
                <a:latin typeface="Luiss sans"/>
                <a:cs typeface="Luiss sans"/>
              </a:rPr>
              <a:t>You</a:t>
            </a:r>
            <a:r>
              <a:rPr lang="it-IT" sz="2400" dirty="0">
                <a:latin typeface="Luiss sans"/>
                <a:cs typeface="Luiss sans"/>
              </a:rPr>
              <a:t> are </a:t>
            </a:r>
            <a:r>
              <a:rPr lang="it-IT" sz="2400" dirty="0" err="1">
                <a:latin typeface="Luiss sans"/>
                <a:cs typeface="Luiss sans"/>
              </a:rPr>
              <a:t>entitled</a:t>
            </a:r>
            <a:r>
              <a:rPr lang="it-IT" sz="2400" dirty="0">
                <a:latin typeface="Luiss sans"/>
                <a:cs typeface="Luiss sans"/>
              </a:rPr>
              <a:t> to </a:t>
            </a:r>
            <a:r>
              <a:rPr lang="it-IT" sz="2400" dirty="0" err="1">
                <a:latin typeface="Luiss sans"/>
                <a:cs typeface="Luiss sans"/>
              </a:rPr>
              <a:t>your</a:t>
            </a:r>
            <a:r>
              <a:rPr lang="it-IT" sz="2400" dirty="0">
                <a:latin typeface="Luiss sans"/>
                <a:cs typeface="Luiss sans"/>
              </a:rPr>
              <a:t> </a:t>
            </a:r>
            <a:r>
              <a:rPr lang="it-IT" sz="2400" dirty="0" err="1">
                <a:latin typeface="Luiss sans"/>
                <a:cs typeface="Luiss sans"/>
              </a:rPr>
              <a:t>own</a:t>
            </a:r>
            <a:r>
              <a:rPr lang="it-IT" sz="2400" dirty="0">
                <a:latin typeface="Luiss sans"/>
                <a:cs typeface="Luiss sans"/>
              </a:rPr>
              <a:t> </a:t>
            </a:r>
            <a:r>
              <a:rPr lang="it-IT" sz="2400" dirty="0" err="1">
                <a:latin typeface="Luiss sans"/>
                <a:cs typeface="Luiss sans"/>
              </a:rPr>
              <a:t>opinions</a:t>
            </a:r>
            <a:r>
              <a:rPr lang="it-IT" sz="2400" dirty="0">
                <a:latin typeface="Luiss sans"/>
                <a:cs typeface="Luiss sans"/>
              </a:rPr>
              <a:t>, </a:t>
            </a:r>
            <a:r>
              <a:rPr lang="it-IT" sz="2400" dirty="0" err="1">
                <a:latin typeface="Luiss sans"/>
                <a:cs typeface="Luiss sans"/>
              </a:rPr>
              <a:t>but</a:t>
            </a:r>
            <a:r>
              <a:rPr lang="it-IT" sz="2400" dirty="0">
                <a:latin typeface="Luiss sans"/>
                <a:cs typeface="Luiss sans"/>
              </a:rPr>
              <a:t> </a:t>
            </a:r>
            <a:r>
              <a:rPr lang="it-IT" sz="2400" dirty="0" err="1">
                <a:latin typeface="Luiss sans"/>
                <a:cs typeface="Luiss sans"/>
              </a:rPr>
              <a:t>not</a:t>
            </a:r>
            <a:r>
              <a:rPr lang="it-IT" sz="2400" dirty="0">
                <a:latin typeface="Luiss sans"/>
                <a:cs typeface="Luiss sans"/>
              </a:rPr>
              <a:t> to </a:t>
            </a:r>
            <a:r>
              <a:rPr lang="it-IT" sz="2400" dirty="0" err="1">
                <a:latin typeface="Luiss sans"/>
                <a:cs typeface="Luiss sans"/>
              </a:rPr>
              <a:t>your</a:t>
            </a:r>
            <a:r>
              <a:rPr lang="it-IT" sz="2400" dirty="0">
                <a:latin typeface="Luiss sans"/>
                <a:cs typeface="Luiss sans"/>
              </a:rPr>
              <a:t> </a:t>
            </a:r>
            <a:r>
              <a:rPr lang="it-IT" sz="2400" dirty="0" err="1">
                <a:latin typeface="Luiss sans"/>
                <a:cs typeface="Luiss sans"/>
              </a:rPr>
              <a:t>own</a:t>
            </a:r>
            <a:r>
              <a:rPr lang="it-IT" sz="2400" dirty="0">
                <a:latin typeface="Luiss sans"/>
                <a:cs typeface="Luiss sans"/>
              </a:rPr>
              <a:t> </a:t>
            </a:r>
            <a:r>
              <a:rPr lang="it-IT" sz="2400" dirty="0" err="1">
                <a:latin typeface="Luiss sans"/>
                <a:cs typeface="Luiss sans"/>
              </a:rPr>
              <a:t>facts</a:t>
            </a:r>
            <a:r>
              <a:rPr lang="it-IT" sz="2400" dirty="0">
                <a:latin typeface="Luiss sans"/>
                <a:cs typeface="Luiss sans"/>
              </a:rPr>
              <a:t>.”</a:t>
            </a:r>
          </a:p>
          <a:p>
            <a:pPr algn="ctr"/>
            <a:r>
              <a:rPr lang="it-IT" sz="2000" dirty="0">
                <a:latin typeface="Luiss sans"/>
                <a:cs typeface="Luiss sans"/>
              </a:rPr>
              <a:t>Daniel P. </a:t>
            </a:r>
            <a:r>
              <a:rPr lang="it-IT" sz="2000" dirty="0" err="1">
                <a:latin typeface="Luiss sans"/>
                <a:cs typeface="Luiss sans"/>
              </a:rPr>
              <a:t>Moynihan</a:t>
            </a:r>
            <a:r>
              <a:rPr lang="it-IT" sz="2000" dirty="0">
                <a:latin typeface="Luiss sans"/>
                <a:cs typeface="Luiss sans"/>
              </a:rPr>
              <a:t> (1983)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5804515" y="3049369"/>
            <a:ext cx="5111379" cy="15005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b="1" dirty="0">
              <a:latin typeface="Luiss sans"/>
              <a:cs typeface="Luiss sans"/>
            </a:endParaRPr>
          </a:p>
          <a:p>
            <a:pPr algn="ctr"/>
            <a:r>
              <a:rPr lang="it-IT" sz="2400" b="1" dirty="0">
                <a:latin typeface="Luiss sans"/>
                <a:cs typeface="Luiss sans"/>
              </a:rPr>
              <a:t>“</a:t>
            </a:r>
            <a:r>
              <a:rPr lang="it-IT" sz="2400" dirty="0">
                <a:latin typeface="Luiss sans"/>
                <a:cs typeface="Luiss sans"/>
              </a:rPr>
              <a:t>My </a:t>
            </a:r>
            <a:r>
              <a:rPr lang="it-IT" sz="2400" dirty="0" err="1">
                <a:latin typeface="Luiss sans"/>
                <a:cs typeface="Luiss sans"/>
              </a:rPr>
              <a:t>mind</a:t>
            </a:r>
            <a:r>
              <a:rPr lang="it-IT" sz="2400" dirty="0">
                <a:latin typeface="Luiss sans"/>
                <a:cs typeface="Luiss sans"/>
              </a:rPr>
              <a:t> </a:t>
            </a:r>
            <a:r>
              <a:rPr lang="it-IT" sz="2400" dirty="0" err="1">
                <a:latin typeface="Luiss sans"/>
                <a:cs typeface="Luiss sans"/>
              </a:rPr>
              <a:t>is</a:t>
            </a:r>
            <a:r>
              <a:rPr lang="it-IT" sz="2400" dirty="0">
                <a:latin typeface="Luiss sans"/>
                <a:cs typeface="Luiss sans"/>
              </a:rPr>
              <a:t> made up. </a:t>
            </a:r>
            <a:r>
              <a:rPr lang="it-IT" sz="2400" dirty="0" err="1">
                <a:latin typeface="Luiss sans"/>
                <a:cs typeface="Luiss sans"/>
              </a:rPr>
              <a:t>Don’t</a:t>
            </a:r>
            <a:r>
              <a:rPr lang="it-IT" sz="2400" dirty="0">
                <a:latin typeface="Luiss sans"/>
                <a:cs typeface="Luiss sans"/>
              </a:rPr>
              <a:t> confuse me with the </a:t>
            </a:r>
            <a:r>
              <a:rPr lang="it-IT" sz="2400" dirty="0" err="1">
                <a:latin typeface="Luiss sans"/>
                <a:cs typeface="Luiss sans"/>
              </a:rPr>
              <a:t>facts</a:t>
            </a:r>
            <a:r>
              <a:rPr lang="it-IT" sz="2400" dirty="0">
                <a:latin typeface="Luiss sans"/>
                <a:cs typeface="Luiss sans"/>
              </a:rPr>
              <a:t>.</a:t>
            </a:r>
            <a:r>
              <a:rPr lang="it-IT" sz="2400" b="1" dirty="0">
                <a:latin typeface="Luiss sans"/>
                <a:cs typeface="Luiss sans"/>
              </a:rPr>
              <a:t>”</a:t>
            </a:r>
          </a:p>
          <a:p>
            <a:pPr algn="ctr"/>
            <a:r>
              <a:rPr lang="it-IT" sz="2000" dirty="0" err="1">
                <a:latin typeface="Luiss sans"/>
                <a:cs typeface="Luiss sans"/>
              </a:rPr>
              <a:t>Roy</a:t>
            </a:r>
            <a:r>
              <a:rPr lang="it-IT" sz="2000" dirty="0">
                <a:latin typeface="Luiss sans"/>
                <a:cs typeface="Luiss sans"/>
              </a:rPr>
              <a:t> S. </a:t>
            </a:r>
            <a:r>
              <a:rPr lang="it-IT" sz="2000" dirty="0" err="1">
                <a:latin typeface="Luiss sans"/>
                <a:cs typeface="Luiss sans"/>
              </a:rPr>
              <a:t>Durstine</a:t>
            </a:r>
            <a:r>
              <a:rPr lang="it-IT" sz="2000" dirty="0">
                <a:latin typeface="Luiss sans"/>
                <a:cs typeface="Luiss sans"/>
              </a:rPr>
              <a:t> (1945)</a:t>
            </a:r>
          </a:p>
          <a:p>
            <a:pPr algn="ctr"/>
            <a:endParaRPr lang="it-IT" sz="2400" b="1" dirty="0">
              <a:latin typeface="Luiss sans"/>
              <a:cs typeface="Luiss sans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524781" y="4769863"/>
            <a:ext cx="5111379" cy="6668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latin typeface="Luiss sans"/>
                <a:cs typeface="Luiss sans"/>
              </a:rPr>
              <a:t>Le cose come sono andate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5788560" y="4769863"/>
            <a:ext cx="5111379" cy="6668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latin typeface="Luiss sans"/>
                <a:cs typeface="Luiss sans"/>
              </a:rPr>
              <a:t>L’idra a 30 teste</a:t>
            </a:r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Gli esiti dipendono dagli approcci</a:t>
            </a:r>
          </a:p>
        </p:txBody>
      </p:sp>
    </p:spTree>
    <p:extLst>
      <p:ext uri="{BB962C8B-B14F-4D97-AF65-F5344CB8AC3E}">
        <p14:creationId xmlns:p14="http://schemas.microsoft.com/office/powerpoint/2010/main" val="17084469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46">
            <a:extLst>
              <a:ext uri="{FF2B5EF4-FFF2-40B4-BE49-F238E27FC236}">
                <a16:creationId xmlns:a16="http://schemas.microsoft.com/office/drawing/2014/main" id="{81426377-1A7E-8148-A8FB-3EF0D0F06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Ustica come fatto storico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La verità come problema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89A36-170F-7348-BCDB-23CF9D860473}" type="slidenum">
              <a:rPr lang="it-IT" smtClean="0"/>
              <a:pPr/>
              <a:t>28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43FFE72-B6C0-9843-B89E-A06B05CF261A}"/>
              </a:ext>
            </a:extLst>
          </p:cNvPr>
          <p:cNvSpPr txBox="1"/>
          <p:nvPr/>
        </p:nvSpPr>
        <p:spPr>
          <a:xfrm>
            <a:off x="8554915" y="-736038"/>
            <a:ext cx="363708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Slide statica</a:t>
            </a:r>
          </a:p>
          <a:p>
            <a:r>
              <a:rPr lang="it-IT" sz="1200" dirty="0"/>
              <a:t>Esempio di slide con testo, max. 250 battute</a:t>
            </a:r>
          </a:p>
        </p:txBody>
      </p:sp>
      <p:sp>
        <p:nvSpPr>
          <p:cNvPr id="3" name="Rettangolo 2"/>
          <p:cNvSpPr/>
          <p:nvPr/>
        </p:nvSpPr>
        <p:spPr>
          <a:xfrm>
            <a:off x="445525" y="1228931"/>
            <a:ext cx="652358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FontTx/>
              <a:buChar char="•"/>
            </a:pPr>
            <a:r>
              <a:rPr lang="it-IT" sz="2400" dirty="0">
                <a:solidFill>
                  <a:srgbClr val="003A70"/>
                </a:solidFill>
                <a:latin typeface="Luiss sans"/>
                <a:cs typeface="Luiss sans"/>
              </a:rPr>
              <a:t> non far discendere i fatti dalle interpretazioni</a:t>
            </a:r>
          </a:p>
          <a:p>
            <a:pPr>
              <a:spcAft>
                <a:spcPts val="600"/>
              </a:spcAft>
            </a:pPr>
            <a:r>
              <a:rPr lang="it-IT" sz="2400" dirty="0">
                <a:solidFill>
                  <a:srgbClr val="003A70"/>
                </a:solidFill>
                <a:latin typeface="Luiss sans"/>
                <a:cs typeface="Luiss sans"/>
              </a:rPr>
              <a:t>	&gt; superare la matrice </a:t>
            </a:r>
            <a:r>
              <a:rPr lang="it-IT" altLang="ja-JP" sz="2400" dirty="0">
                <a:solidFill>
                  <a:srgbClr val="003A70"/>
                </a:solidFill>
                <a:latin typeface="Luiss sans"/>
                <a:cs typeface="Luiss sans"/>
              </a:rPr>
              <a:t>politica</a:t>
            </a:r>
          </a:p>
          <a:p>
            <a:pPr>
              <a:spcAft>
                <a:spcPts val="600"/>
              </a:spcAft>
            </a:pPr>
            <a:r>
              <a:rPr lang="it-IT" sz="2400" dirty="0">
                <a:solidFill>
                  <a:srgbClr val="003A70"/>
                </a:solidFill>
                <a:latin typeface="Luiss sans"/>
                <a:cs typeface="Luiss sans"/>
              </a:rPr>
              <a:t>	&gt; rinunciare allo </a:t>
            </a:r>
            <a:r>
              <a:rPr lang="ja-JP" altLang="it-IT" sz="2400" dirty="0">
                <a:solidFill>
                  <a:srgbClr val="003A70"/>
                </a:solidFill>
                <a:latin typeface="Luiss sans"/>
                <a:cs typeface="Luiss sans"/>
              </a:rPr>
              <a:t>“</a:t>
            </a:r>
            <a:r>
              <a:rPr lang="it-IT" altLang="ja-JP" sz="2400" dirty="0" err="1">
                <a:solidFill>
                  <a:srgbClr val="003A70"/>
                </a:solidFill>
                <a:latin typeface="Luiss sans"/>
                <a:cs typeface="Luiss sans"/>
              </a:rPr>
              <a:t>scenarismo</a:t>
            </a:r>
            <a:r>
              <a:rPr lang="ja-JP" altLang="it-IT" sz="2400" dirty="0">
                <a:solidFill>
                  <a:srgbClr val="003A70"/>
                </a:solidFill>
                <a:latin typeface="Luiss sans"/>
                <a:cs typeface="Luiss sans"/>
              </a:rPr>
              <a:t>”</a:t>
            </a:r>
            <a:endParaRPr lang="it-IT" altLang="ja-JP" sz="2400" dirty="0">
              <a:solidFill>
                <a:srgbClr val="003A70"/>
              </a:solidFill>
              <a:latin typeface="Luiss sans"/>
              <a:cs typeface="Luiss sans"/>
            </a:endParaRPr>
          </a:p>
          <a:p>
            <a:pPr>
              <a:spcAft>
                <a:spcPts val="600"/>
              </a:spcAft>
            </a:pPr>
            <a:r>
              <a:rPr lang="it-IT" sz="2400" dirty="0">
                <a:solidFill>
                  <a:srgbClr val="003A70"/>
                </a:solidFill>
                <a:latin typeface="Luiss sans"/>
                <a:cs typeface="Luiss sans"/>
              </a:rPr>
              <a:t>	&gt; basare le interpretazioni sui fatti</a:t>
            </a:r>
          </a:p>
          <a:p>
            <a:pPr>
              <a:spcAft>
                <a:spcPts val="600"/>
              </a:spcAft>
              <a:buFontTx/>
              <a:buChar char="•"/>
            </a:pPr>
            <a:r>
              <a:rPr lang="it-IT" sz="2400" dirty="0">
                <a:solidFill>
                  <a:srgbClr val="003A70"/>
                </a:solidFill>
                <a:latin typeface="Luiss sans"/>
                <a:cs typeface="Luiss sans"/>
              </a:rPr>
              <a:t> concentrarsi sui punti caratterizzanti</a:t>
            </a:r>
          </a:p>
          <a:p>
            <a:pPr>
              <a:spcAft>
                <a:spcPts val="600"/>
              </a:spcAft>
              <a:buFontTx/>
              <a:buChar char="•"/>
            </a:pPr>
            <a:r>
              <a:rPr lang="it-IT" sz="2400" dirty="0">
                <a:solidFill>
                  <a:srgbClr val="003A70"/>
                </a:solidFill>
                <a:latin typeface="Luiss sans"/>
                <a:cs typeface="Luiss sans"/>
              </a:rPr>
              <a:t> acquisire e rendere accessibili i documenti</a:t>
            </a:r>
          </a:p>
          <a:p>
            <a:pPr>
              <a:spcAft>
                <a:spcPts val="600"/>
              </a:spcAft>
            </a:pPr>
            <a:r>
              <a:rPr lang="it-IT" sz="2400" dirty="0">
                <a:solidFill>
                  <a:srgbClr val="003A70"/>
                </a:solidFill>
                <a:latin typeface="Luiss sans"/>
                <a:cs typeface="Luiss sans"/>
              </a:rPr>
              <a:t>	&gt; non solo l’ordinanza-sentenza</a:t>
            </a:r>
          </a:p>
          <a:p>
            <a:pPr>
              <a:spcAft>
                <a:spcPts val="600"/>
              </a:spcAft>
            </a:pPr>
            <a:r>
              <a:rPr lang="it-IT" sz="2400" dirty="0">
                <a:solidFill>
                  <a:srgbClr val="003A70"/>
                </a:solidFill>
                <a:latin typeface="Luiss sans"/>
                <a:cs typeface="Luiss sans"/>
              </a:rPr>
              <a:t>	&gt; non solo ai “titolari della narrazione”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it-IT" sz="2400" dirty="0">
                <a:solidFill>
                  <a:srgbClr val="003A70"/>
                </a:solidFill>
                <a:latin typeface="Luiss sans"/>
                <a:cs typeface="Luiss sans"/>
              </a:rPr>
              <a:t>non diventare </a:t>
            </a:r>
            <a:r>
              <a:rPr lang="it-IT" sz="2400">
                <a:solidFill>
                  <a:srgbClr val="003A70"/>
                </a:solidFill>
                <a:latin typeface="Luiss sans"/>
                <a:cs typeface="Luiss sans"/>
              </a:rPr>
              <a:t>noi stessi complottisti</a:t>
            </a:r>
            <a:endParaRPr lang="it-IT" sz="2400" dirty="0">
              <a:solidFill>
                <a:srgbClr val="003A70"/>
              </a:solidFill>
              <a:latin typeface="Luiss sans"/>
              <a:cs typeface="Luiss sans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45524" y="6640973"/>
            <a:ext cx="268505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© </a:t>
            </a:r>
            <a:r>
              <a:rPr lang="is-IS" sz="800" b="1" dirty="0">
                <a:solidFill>
                  <a:srgbClr val="003366"/>
                </a:solidFill>
                <a:latin typeface="Trebuchet MS" charset="0"/>
              </a:rPr>
              <a:t>2025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 Gregory </a:t>
            </a:r>
            <a:r>
              <a:rPr lang="it-IT" sz="800" b="1" dirty="0" err="1">
                <a:solidFill>
                  <a:srgbClr val="003366"/>
                </a:solidFill>
                <a:latin typeface="Trebuchet MS" charset="0"/>
              </a:rPr>
              <a:t>Alegi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– riproduzione riservata</a:t>
            </a:r>
            <a:endParaRPr lang="it-IT" sz="800" b="1" dirty="0">
              <a:latin typeface="Trebuchet MS" charset="0"/>
            </a:endParaRPr>
          </a:p>
        </p:txBody>
      </p:sp>
      <p:sp>
        <p:nvSpPr>
          <p:cNvPr id="11" name="CasellaDiTesto 1"/>
          <p:cNvSpPr txBox="1">
            <a:spLocks noChangeArrowheads="1"/>
          </p:cNvSpPr>
          <p:nvPr/>
        </p:nvSpPr>
        <p:spPr bwMode="auto">
          <a:xfrm>
            <a:off x="445525" y="5544868"/>
            <a:ext cx="60617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it-IT" b="1" dirty="0">
                <a:solidFill>
                  <a:srgbClr val="003A70"/>
                </a:solidFill>
                <a:latin typeface="Luiss sans"/>
                <a:cs typeface="Luiss sans"/>
              </a:rPr>
              <a:t>Mantenere intatto il dolore per le vittime</a:t>
            </a:r>
          </a:p>
        </p:txBody>
      </p:sp>
    </p:spTree>
    <p:extLst>
      <p:ext uri="{BB962C8B-B14F-4D97-AF65-F5344CB8AC3E}">
        <p14:creationId xmlns:p14="http://schemas.microsoft.com/office/powerpoint/2010/main" val="23569334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46">
            <a:extLst>
              <a:ext uri="{FF2B5EF4-FFF2-40B4-BE49-F238E27FC236}">
                <a16:creationId xmlns:a16="http://schemas.microsoft.com/office/drawing/2014/main" id="{81426377-1A7E-8148-A8FB-3EF0D0F06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45" y="1672314"/>
            <a:ext cx="11438916" cy="1552091"/>
          </a:xfrm>
        </p:spPr>
        <p:txBody>
          <a:bodyPr>
            <a:noAutofit/>
          </a:bodyPr>
          <a:lstStyle/>
          <a:p>
            <a:br>
              <a:rPr lang="it-IT" sz="6500" dirty="0"/>
            </a:br>
            <a:r>
              <a:rPr lang="it-IT" sz="6500" dirty="0"/>
              <a:t>grazie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E911BAD-C3FF-9945-AFBD-4401C1E788DC}"/>
              </a:ext>
            </a:extLst>
          </p:cNvPr>
          <p:cNvSpPr txBox="1"/>
          <p:nvPr/>
        </p:nvSpPr>
        <p:spPr>
          <a:xfrm>
            <a:off x="8480289" y="-847126"/>
            <a:ext cx="371171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Slide statica</a:t>
            </a:r>
          </a:p>
          <a:p>
            <a:r>
              <a:rPr lang="it-IT" sz="1200" dirty="0"/>
              <a:t>Esempio di slide divisoria personalizzata con i colori complementari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9330626" y="5332106"/>
            <a:ext cx="2349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003A70"/>
                </a:solidFill>
                <a:latin typeface="Luiss sans"/>
                <a:cs typeface="Luiss sans"/>
              </a:rPr>
              <a:t>galegi@luiss.it</a:t>
            </a:r>
            <a:endParaRPr lang="it-IT" sz="2400" b="1" dirty="0">
              <a:solidFill>
                <a:srgbClr val="003A70"/>
              </a:solidFill>
              <a:latin typeface="Luiss sans"/>
              <a:cs typeface="Luiss sans"/>
            </a:endParaRPr>
          </a:p>
        </p:txBody>
      </p:sp>
    </p:spTree>
    <p:extLst>
      <p:ext uri="{BB962C8B-B14F-4D97-AF65-F5344CB8AC3E}">
        <p14:creationId xmlns:p14="http://schemas.microsoft.com/office/powerpoint/2010/main" val="1607252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46">
            <a:extLst>
              <a:ext uri="{FF2B5EF4-FFF2-40B4-BE49-F238E27FC236}">
                <a16:creationId xmlns:a16="http://schemas.microsoft.com/office/drawing/2014/main" id="{81426377-1A7E-8148-A8FB-3EF0D0F06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310" y="2056529"/>
            <a:ext cx="9469821" cy="1084810"/>
          </a:xfrm>
        </p:spPr>
        <p:txBody>
          <a:bodyPr anchor="t"/>
          <a:lstStyle/>
          <a:p>
            <a:pPr algn="r"/>
            <a:r>
              <a:rPr lang="it-IT" dirty="0"/>
              <a:t>Io so, ma non ho le prove	</a:t>
            </a:r>
            <a:endParaRPr lang="it-IT" sz="2800" b="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D518E15-1D6B-1B4B-A2EE-0D1EDA2CEC60}"/>
              </a:ext>
            </a:extLst>
          </p:cNvPr>
          <p:cNvSpPr txBox="1"/>
          <p:nvPr/>
        </p:nvSpPr>
        <p:spPr>
          <a:xfrm>
            <a:off x="8480289" y="-656207"/>
            <a:ext cx="371171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Slide statica</a:t>
            </a:r>
          </a:p>
          <a:p>
            <a:r>
              <a:rPr lang="it-IT" sz="1200" dirty="0"/>
              <a:t>Esempio di slide divisoria </a:t>
            </a:r>
            <a:r>
              <a:rPr lang="it-IT" sz="1200" dirty="0" err="1"/>
              <a:t>isitutuzionale</a:t>
            </a:r>
            <a:r>
              <a:rPr lang="it-IT" sz="1200" dirty="0"/>
              <a:t> (fondo blu)</a:t>
            </a:r>
          </a:p>
        </p:txBody>
      </p:sp>
    </p:spTree>
    <p:extLst>
      <p:ext uri="{BB962C8B-B14F-4D97-AF65-F5344CB8AC3E}">
        <p14:creationId xmlns:p14="http://schemas.microsoft.com/office/powerpoint/2010/main" val="1405318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46">
            <a:extLst>
              <a:ext uri="{FF2B5EF4-FFF2-40B4-BE49-F238E27FC236}">
                <a16:creationId xmlns:a16="http://schemas.microsoft.com/office/drawing/2014/main" id="{81426377-1A7E-8148-A8FB-3EF0D0F06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Le cinque </a:t>
            </a:r>
            <a:r>
              <a:rPr lang="it-IT" b="1" dirty="0" err="1"/>
              <a:t>W</a:t>
            </a:r>
            <a:endParaRPr lang="it-IT" b="1" dirty="0"/>
          </a:p>
        </p:txBody>
      </p:sp>
      <p:sp>
        <p:nvSpPr>
          <p:cNvPr id="38" name="Segnaposto testo 37">
            <a:extLst>
              <a:ext uri="{FF2B5EF4-FFF2-40B4-BE49-F238E27FC236}">
                <a16:creationId xmlns:a16="http://schemas.microsoft.com/office/drawing/2014/main" id="{D7506231-5CF1-204D-AEA6-D5094E4CB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358900"/>
            <a:ext cx="7421144" cy="4339955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it-IT" b="1" dirty="0" err="1">
                <a:solidFill>
                  <a:srgbClr val="003A70"/>
                </a:solidFill>
              </a:rPr>
              <a:t>What</a:t>
            </a:r>
            <a:endParaRPr lang="it-IT" b="1" dirty="0">
              <a:solidFill>
                <a:srgbClr val="003A7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it-IT" i="1" dirty="0">
                <a:solidFill>
                  <a:srgbClr val="003A70"/>
                </a:solidFill>
              </a:rPr>
              <a:t>il volo </a:t>
            </a:r>
            <a:r>
              <a:rPr lang="it-IT" i="1" dirty="0" err="1">
                <a:solidFill>
                  <a:srgbClr val="003A70"/>
                </a:solidFill>
              </a:rPr>
              <a:t>Itavia</a:t>
            </a:r>
            <a:r>
              <a:rPr lang="it-IT" i="1" dirty="0">
                <a:solidFill>
                  <a:srgbClr val="003A70"/>
                </a:solidFill>
              </a:rPr>
              <a:t> IH 870 precipita con la morte di 81 persone</a:t>
            </a:r>
          </a:p>
          <a:p>
            <a:pPr marL="0" indent="0">
              <a:spcBef>
                <a:spcPts val="0"/>
              </a:spcBef>
              <a:buNone/>
            </a:pPr>
            <a:endParaRPr lang="it-IT" i="1" dirty="0">
              <a:solidFill>
                <a:srgbClr val="003A7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it-IT" b="1" dirty="0" err="1">
                <a:solidFill>
                  <a:srgbClr val="003A70"/>
                </a:solidFill>
              </a:rPr>
              <a:t>When</a:t>
            </a:r>
            <a:endParaRPr lang="it-IT" b="1" dirty="0">
              <a:solidFill>
                <a:srgbClr val="003A7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it-IT" i="1" dirty="0">
                <a:solidFill>
                  <a:srgbClr val="003A70"/>
                </a:solidFill>
              </a:rPr>
              <a:t>Decolla da Bologna alle 20.08 del 27 giugno 1980. </a:t>
            </a:r>
          </a:p>
          <a:p>
            <a:pPr marL="0" indent="0">
              <a:spcBef>
                <a:spcPts val="0"/>
              </a:spcBef>
              <a:buNone/>
            </a:pPr>
            <a:endParaRPr lang="it-IT" dirty="0">
              <a:solidFill>
                <a:srgbClr val="003A7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it-IT" b="1" dirty="0" err="1">
                <a:solidFill>
                  <a:srgbClr val="003A70"/>
                </a:solidFill>
              </a:rPr>
              <a:t>Where</a:t>
            </a:r>
            <a:endParaRPr lang="it-IT" b="1" dirty="0">
              <a:solidFill>
                <a:srgbClr val="003A7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it-IT" i="1" dirty="0">
                <a:solidFill>
                  <a:srgbClr val="003A70"/>
                </a:solidFill>
              </a:rPr>
              <a:t>tra Ponza e Ustica. Ultima risposta transponder 20:59:45</a:t>
            </a:r>
          </a:p>
          <a:p>
            <a:pPr marL="0" indent="0">
              <a:spcBef>
                <a:spcPts val="0"/>
              </a:spcBef>
              <a:buNone/>
            </a:pPr>
            <a:endParaRPr lang="it-IT" i="1" dirty="0">
              <a:solidFill>
                <a:srgbClr val="003A7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it-IT" b="1" dirty="0" err="1">
                <a:solidFill>
                  <a:srgbClr val="003A70"/>
                </a:solidFill>
              </a:rPr>
              <a:t>Who</a:t>
            </a:r>
            <a:endParaRPr lang="it-IT" b="1" dirty="0">
              <a:solidFill>
                <a:srgbClr val="003A7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it-IT" i="1" dirty="0">
                <a:solidFill>
                  <a:srgbClr val="003A70"/>
                </a:solidFill>
              </a:rPr>
              <a:t>il mistero</a:t>
            </a:r>
          </a:p>
          <a:p>
            <a:pPr marL="0" indent="0">
              <a:spcBef>
                <a:spcPts val="0"/>
              </a:spcBef>
              <a:buNone/>
            </a:pPr>
            <a:endParaRPr lang="it-IT" i="1" dirty="0">
              <a:solidFill>
                <a:srgbClr val="003A7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it-IT" b="1" dirty="0" err="1">
                <a:solidFill>
                  <a:srgbClr val="003A70"/>
                </a:solidFill>
              </a:rPr>
              <a:t>Why</a:t>
            </a:r>
            <a:endParaRPr lang="it-IT" b="1" dirty="0">
              <a:solidFill>
                <a:srgbClr val="003A7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it-IT" i="1" dirty="0">
                <a:solidFill>
                  <a:srgbClr val="003A70"/>
                </a:solidFill>
              </a:rPr>
              <a:t>il segreto inconfessabile 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La verità come problema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89A36-170F-7348-BCDB-23CF9D860473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43FFE72-B6C0-9843-B89E-A06B05CF261A}"/>
              </a:ext>
            </a:extLst>
          </p:cNvPr>
          <p:cNvSpPr txBox="1"/>
          <p:nvPr/>
        </p:nvSpPr>
        <p:spPr>
          <a:xfrm>
            <a:off x="8554915" y="-736038"/>
            <a:ext cx="363708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Slide statica</a:t>
            </a:r>
          </a:p>
          <a:p>
            <a:r>
              <a:rPr lang="it-IT" sz="1200" dirty="0"/>
              <a:t>Esempio di slide con testo, max. 250 battute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45524" y="6640973"/>
            <a:ext cx="268505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© </a:t>
            </a:r>
            <a:r>
              <a:rPr lang="is-IS" sz="800" b="1" dirty="0">
                <a:solidFill>
                  <a:srgbClr val="003366"/>
                </a:solidFill>
                <a:latin typeface="Trebuchet MS" charset="0"/>
              </a:rPr>
              <a:t>2025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 Gregory </a:t>
            </a:r>
            <a:r>
              <a:rPr lang="it-IT" sz="800" b="1" dirty="0" err="1">
                <a:solidFill>
                  <a:srgbClr val="003366"/>
                </a:solidFill>
                <a:latin typeface="Trebuchet MS" charset="0"/>
              </a:rPr>
              <a:t>Alegi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– riproduzione riservata</a:t>
            </a:r>
            <a:endParaRPr lang="it-IT" sz="800" b="1" dirty="0">
              <a:latin typeface="Trebuchet MS" charset="0"/>
            </a:endParaRPr>
          </a:p>
        </p:txBody>
      </p:sp>
      <p:pic>
        <p:nvPicPr>
          <p:cNvPr id="9" name="Immagine 8" descr="ustica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631" y="3055456"/>
            <a:ext cx="3878772" cy="3242605"/>
          </a:xfrm>
          <a:prstGeom prst="rect">
            <a:avLst/>
          </a:prstGeom>
        </p:spPr>
      </p:pic>
      <p:pic>
        <p:nvPicPr>
          <p:cNvPr id="11" name="Immagine 10" descr="123878493_10223813427754253_695283798287111026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631" y="916286"/>
            <a:ext cx="3878772" cy="262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7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46">
            <a:extLst>
              <a:ext uri="{FF2B5EF4-FFF2-40B4-BE49-F238E27FC236}">
                <a16:creationId xmlns:a16="http://schemas.microsoft.com/office/drawing/2014/main" id="{81426377-1A7E-8148-A8FB-3EF0D0F06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La vulgata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La verità come problema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89A36-170F-7348-BCDB-23CF9D860473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43FFE72-B6C0-9843-B89E-A06B05CF261A}"/>
              </a:ext>
            </a:extLst>
          </p:cNvPr>
          <p:cNvSpPr txBox="1"/>
          <p:nvPr/>
        </p:nvSpPr>
        <p:spPr>
          <a:xfrm>
            <a:off x="8554915" y="-736038"/>
            <a:ext cx="363708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Slide statica</a:t>
            </a:r>
          </a:p>
          <a:p>
            <a:r>
              <a:rPr lang="it-IT" sz="1200" dirty="0"/>
              <a:t>Esempio di slide con testo, max. 250 battute</a:t>
            </a:r>
          </a:p>
        </p:txBody>
      </p:sp>
      <p:sp>
        <p:nvSpPr>
          <p:cNvPr id="3" name="Rettangolo 2"/>
          <p:cNvSpPr/>
          <p:nvPr/>
        </p:nvSpPr>
        <p:spPr>
          <a:xfrm>
            <a:off x="570564" y="1967849"/>
            <a:ext cx="10869686" cy="1883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sz="2400" dirty="0">
                <a:solidFill>
                  <a:srgbClr val="003A70"/>
                </a:solidFill>
                <a:latin typeface="Luiss sans"/>
                <a:cs typeface="Luiss sans"/>
              </a:rPr>
              <a:t>In Italia il 27 giugno, in un disastro aereo sopra l</a:t>
            </a:r>
            <a:r>
              <a:rPr lang="ja-JP" altLang="it-IT" sz="2400" dirty="0">
                <a:solidFill>
                  <a:srgbClr val="003A70"/>
                </a:solidFill>
                <a:latin typeface="Luiss sans"/>
                <a:cs typeface="Luiss sans"/>
              </a:rPr>
              <a:t>’</a:t>
            </a:r>
            <a:r>
              <a:rPr lang="it-IT" altLang="ja-JP" sz="2400" dirty="0">
                <a:solidFill>
                  <a:srgbClr val="003A70"/>
                </a:solidFill>
                <a:latin typeface="Luiss sans"/>
                <a:cs typeface="Luiss sans"/>
              </a:rPr>
              <a:t>isola di Ustica, muoiono 81 persone. L</a:t>
            </a:r>
            <a:r>
              <a:rPr lang="ja-JP" altLang="it-IT" sz="2400" dirty="0">
                <a:solidFill>
                  <a:srgbClr val="003A70"/>
                </a:solidFill>
                <a:latin typeface="Luiss sans"/>
                <a:cs typeface="Luiss sans"/>
              </a:rPr>
              <a:t>’</a:t>
            </a:r>
            <a:r>
              <a:rPr lang="it-IT" altLang="ja-JP" sz="2400" dirty="0">
                <a:solidFill>
                  <a:srgbClr val="003A70"/>
                </a:solidFill>
                <a:latin typeface="Luiss sans"/>
                <a:cs typeface="Luiss sans"/>
              </a:rPr>
              <a:t>Aeronautica Militare farà di tutto per coprire la verità, probabilmente un errore di abbattimento durante un conflitto aereo tra aerei USA e libici.</a:t>
            </a:r>
          </a:p>
          <a:p>
            <a:endParaRPr lang="it-IT" dirty="0">
              <a:solidFill>
                <a:srgbClr val="003A70"/>
              </a:solidFill>
              <a:latin typeface="Luiss sans"/>
              <a:cs typeface="Luiss sans"/>
            </a:endParaRPr>
          </a:p>
          <a:p>
            <a:r>
              <a:rPr lang="it-IT" sz="1200" i="1" dirty="0">
                <a:solidFill>
                  <a:srgbClr val="003A70"/>
                </a:solidFill>
                <a:latin typeface="Luiss sans"/>
                <a:cs typeface="Luiss sans"/>
              </a:rPr>
              <a:t>Enrico De </a:t>
            </a:r>
            <a:r>
              <a:rPr lang="it-IT" sz="1200" i="1" dirty="0" err="1">
                <a:solidFill>
                  <a:srgbClr val="003A70"/>
                </a:solidFill>
                <a:latin typeface="Luiss sans"/>
                <a:cs typeface="Luiss sans"/>
              </a:rPr>
              <a:t>Regibus</a:t>
            </a:r>
            <a:r>
              <a:rPr lang="it-IT" sz="1200" i="1" dirty="0">
                <a:solidFill>
                  <a:srgbClr val="003A70"/>
                </a:solidFill>
                <a:latin typeface="Luiss sans"/>
                <a:cs typeface="Luiss sans"/>
              </a:rPr>
              <a:t>, Francesco De Gregori. Quello che non so, lo so cantare. Firenze, Giunti, 2003, p. 121</a:t>
            </a:r>
            <a:r>
              <a:rPr lang="it-IT" sz="1200" i="1" dirty="0">
                <a:latin typeface="Luiss sans"/>
                <a:cs typeface="Luiss sans"/>
              </a:rPr>
              <a:t>.</a:t>
            </a:r>
            <a:endParaRPr lang="it-IT" dirty="0">
              <a:latin typeface="Luiss sans"/>
              <a:cs typeface="Luiss sans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45524" y="6640973"/>
            <a:ext cx="268505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© </a:t>
            </a:r>
            <a:r>
              <a:rPr lang="is-IS" sz="800" b="1" dirty="0">
                <a:solidFill>
                  <a:srgbClr val="003366"/>
                </a:solidFill>
                <a:latin typeface="Trebuchet MS" charset="0"/>
              </a:rPr>
              <a:t>2025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 Gregory </a:t>
            </a:r>
            <a:r>
              <a:rPr lang="it-IT" sz="800" b="1" dirty="0" err="1">
                <a:solidFill>
                  <a:srgbClr val="003366"/>
                </a:solidFill>
                <a:latin typeface="Trebuchet MS" charset="0"/>
              </a:rPr>
              <a:t>Alegi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– riproduzione riservata</a:t>
            </a:r>
            <a:endParaRPr lang="it-IT" sz="800" b="1" dirty="0"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903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46">
            <a:extLst>
              <a:ext uri="{FF2B5EF4-FFF2-40B4-BE49-F238E27FC236}">
                <a16:creationId xmlns:a16="http://schemas.microsoft.com/office/drawing/2014/main" id="{81426377-1A7E-8148-A8FB-3EF0D0F06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L’inchiesta più lunga di sempre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La verità come problema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89A36-170F-7348-BCDB-23CF9D860473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43FFE72-B6C0-9843-B89E-A06B05CF261A}"/>
              </a:ext>
            </a:extLst>
          </p:cNvPr>
          <p:cNvSpPr txBox="1"/>
          <p:nvPr/>
        </p:nvSpPr>
        <p:spPr>
          <a:xfrm>
            <a:off x="8554915" y="-736038"/>
            <a:ext cx="363708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Slide statica</a:t>
            </a:r>
          </a:p>
          <a:p>
            <a:r>
              <a:rPr lang="it-IT" sz="1200" dirty="0"/>
              <a:t>Esempio di slide con testo, max. 250 battute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45524" y="6640973"/>
            <a:ext cx="268505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© </a:t>
            </a:r>
            <a:r>
              <a:rPr lang="is-IS" sz="800" b="1" dirty="0">
                <a:solidFill>
                  <a:srgbClr val="003366"/>
                </a:solidFill>
                <a:latin typeface="Trebuchet MS" charset="0"/>
              </a:rPr>
              <a:t>2025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 Gregory </a:t>
            </a:r>
            <a:r>
              <a:rPr lang="it-IT" sz="800" b="1" dirty="0" err="1">
                <a:solidFill>
                  <a:srgbClr val="003366"/>
                </a:solidFill>
                <a:latin typeface="Trebuchet MS" charset="0"/>
              </a:rPr>
              <a:t>Alegi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– riproduzione riservata</a:t>
            </a:r>
            <a:endParaRPr lang="it-IT" sz="800" b="1" dirty="0">
              <a:latin typeface="Trebuchet MS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45524" y="1193819"/>
            <a:ext cx="7037869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it-IT" sz="2000" dirty="0">
                <a:solidFill>
                  <a:srgbClr val="003A70"/>
                </a:solidFill>
                <a:latin typeface="Luiss sans"/>
                <a:cs typeface="Luiss sans"/>
              </a:rPr>
              <a:t>L’ultima inchiesta con il </a:t>
            </a:r>
            <a:r>
              <a:rPr lang="it-IT" sz="2000" dirty="0" err="1">
                <a:solidFill>
                  <a:srgbClr val="003A70"/>
                </a:solidFill>
                <a:latin typeface="Luiss sans"/>
                <a:cs typeface="Luiss sans"/>
              </a:rPr>
              <a:t>cpp</a:t>
            </a:r>
            <a:r>
              <a:rPr lang="it-IT" sz="2000" dirty="0">
                <a:solidFill>
                  <a:srgbClr val="003A70"/>
                </a:solidFill>
                <a:latin typeface="Luiss sans"/>
                <a:cs typeface="Luiss sans"/>
              </a:rPr>
              <a:t> del 1930 (inquisitorio/fascista)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it-IT" sz="2000" dirty="0">
                <a:solidFill>
                  <a:srgbClr val="003A70"/>
                </a:solidFill>
                <a:latin typeface="Luiss sans"/>
                <a:cs typeface="Luiss sans"/>
              </a:rPr>
              <a:t>Il giudice istruttore Priore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it-IT" sz="2000" dirty="0">
                <a:solidFill>
                  <a:srgbClr val="003A70"/>
                </a:solidFill>
                <a:latin typeface="Luiss sans"/>
                <a:cs typeface="Luiss sans"/>
              </a:rPr>
              <a:t>300 </a:t>
            </a:r>
            <a:r>
              <a:rPr lang="it-IT" sz="2000" dirty="0" err="1">
                <a:solidFill>
                  <a:srgbClr val="003A70"/>
                </a:solidFill>
                <a:latin typeface="Luiss sans"/>
                <a:cs typeface="Luiss sans"/>
              </a:rPr>
              <a:t>mld</a:t>
            </a:r>
            <a:r>
              <a:rPr lang="it-IT" sz="2000" dirty="0">
                <a:solidFill>
                  <a:srgbClr val="003A70"/>
                </a:solidFill>
                <a:latin typeface="Luiss sans"/>
                <a:cs typeface="Luiss sans"/>
              </a:rPr>
              <a:t> di lire di spese processuali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it-IT" sz="2000" dirty="0">
                <a:solidFill>
                  <a:srgbClr val="003A70"/>
                </a:solidFill>
                <a:latin typeface="Luiss sans"/>
                <a:cs typeface="Luiss sans"/>
              </a:rPr>
              <a:t>27 </a:t>
            </a:r>
            <a:r>
              <a:rPr lang="it-IT" sz="2000" dirty="0" err="1">
                <a:solidFill>
                  <a:srgbClr val="003A70"/>
                </a:solidFill>
                <a:latin typeface="Luiss sans"/>
                <a:cs typeface="Luiss sans"/>
              </a:rPr>
              <a:t>mld</a:t>
            </a:r>
            <a:r>
              <a:rPr lang="it-IT" sz="2000" dirty="0">
                <a:solidFill>
                  <a:srgbClr val="003A70"/>
                </a:solidFill>
                <a:latin typeface="Luiss sans"/>
                <a:cs typeface="Luiss sans"/>
              </a:rPr>
              <a:t> </a:t>
            </a:r>
            <a:r>
              <a:rPr lang="it-IT" sz="2000">
                <a:solidFill>
                  <a:srgbClr val="003A70"/>
                </a:solidFill>
                <a:latin typeface="Luiss sans"/>
                <a:cs typeface="Luiss sans"/>
              </a:rPr>
              <a:t>di lire per </a:t>
            </a:r>
            <a:r>
              <a:rPr lang="it-IT" sz="2000" dirty="0">
                <a:solidFill>
                  <a:srgbClr val="003A70"/>
                </a:solidFill>
                <a:latin typeface="Luiss sans"/>
                <a:cs typeface="Luiss sans"/>
              </a:rPr>
              <a:t>il recupero del relitto </a:t>
            </a:r>
            <a:r>
              <a:rPr lang="it-IT" sz="2000" dirty="0" err="1">
                <a:solidFill>
                  <a:srgbClr val="003A70"/>
                </a:solidFill>
                <a:latin typeface="Luiss sans"/>
                <a:cs typeface="Luiss sans"/>
              </a:rPr>
              <a:t>dell</a:t>
            </a:r>
            <a:r>
              <a:rPr lang="ja-JP" altLang="it-IT" sz="2000" dirty="0">
                <a:solidFill>
                  <a:srgbClr val="003A70"/>
                </a:solidFill>
                <a:latin typeface="Luiss sans"/>
                <a:cs typeface="Luiss sans"/>
              </a:rPr>
              <a:t>’</a:t>
            </a:r>
            <a:r>
              <a:rPr lang="it-IT" altLang="ja-JP" sz="2000" dirty="0">
                <a:solidFill>
                  <a:srgbClr val="003A70"/>
                </a:solidFill>
                <a:latin typeface="Luiss sans"/>
                <a:cs typeface="Luiss sans"/>
              </a:rPr>
              <a:t>aereo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it-IT" sz="2000" dirty="0">
                <a:solidFill>
                  <a:srgbClr val="003A70"/>
                </a:solidFill>
                <a:latin typeface="Luiss sans"/>
                <a:cs typeface="Luiss sans"/>
              </a:rPr>
              <a:t>1.750.000 pagine di istruttoria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it-IT" sz="2000" dirty="0">
                <a:solidFill>
                  <a:srgbClr val="003A70"/>
                </a:solidFill>
                <a:latin typeface="Luiss sans"/>
                <a:cs typeface="Luiss sans"/>
              </a:rPr>
              <a:t>4.000 testimoni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it-IT" sz="2000" dirty="0">
                <a:solidFill>
                  <a:srgbClr val="003A70"/>
                </a:solidFill>
                <a:latin typeface="Luiss sans"/>
                <a:cs typeface="Luiss sans"/>
              </a:rPr>
              <a:t>277 udienze (comprese 8 in videoconferenza con USA)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it-IT" sz="2000" dirty="0">
                <a:solidFill>
                  <a:srgbClr val="003A70"/>
                </a:solidFill>
                <a:latin typeface="Luiss sans"/>
                <a:cs typeface="Luiss sans"/>
              </a:rPr>
              <a:t>115 perizie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it-IT" sz="2000" dirty="0">
                <a:solidFill>
                  <a:srgbClr val="003A70"/>
                </a:solidFill>
                <a:latin typeface="Luiss sans"/>
                <a:cs typeface="Luiss sans"/>
              </a:rPr>
              <a:t>80 rogatorie internazionali</a:t>
            </a:r>
          </a:p>
        </p:txBody>
      </p:sp>
      <p:sp>
        <p:nvSpPr>
          <p:cNvPr id="11" name="CasellaDiTesto 1"/>
          <p:cNvSpPr txBox="1">
            <a:spLocks noChangeArrowheads="1"/>
          </p:cNvSpPr>
          <p:nvPr/>
        </p:nvSpPr>
        <p:spPr bwMode="auto">
          <a:xfrm>
            <a:off x="445524" y="5518424"/>
            <a:ext cx="60617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 dirty="0">
                <a:solidFill>
                  <a:srgbClr val="0E3F80"/>
                </a:solidFill>
                <a:latin typeface="Luiss sans"/>
                <a:cs typeface="Luiss sans"/>
              </a:rPr>
              <a:t>L’equivoco dell’ordinanza-sentenza</a:t>
            </a:r>
          </a:p>
        </p:txBody>
      </p:sp>
      <p:pic>
        <p:nvPicPr>
          <p:cNvPr id="2" name="Immagine 1" descr="rosario-priore-900x6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279" y="3169476"/>
            <a:ext cx="4215919" cy="2810613"/>
          </a:xfrm>
          <a:prstGeom prst="rect">
            <a:avLst/>
          </a:prstGeom>
        </p:spPr>
      </p:pic>
      <p:pic>
        <p:nvPicPr>
          <p:cNvPr id="3" name="Immagine 2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444" y="365125"/>
            <a:ext cx="1882754" cy="2743153"/>
          </a:xfrm>
          <a:prstGeom prst="rect">
            <a:avLst/>
          </a:prstGeom>
        </p:spPr>
      </p:pic>
      <p:pic>
        <p:nvPicPr>
          <p:cNvPr id="4" name="Immagine 3" descr="Xenza titolo-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278" y="364723"/>
            <a:ext cx="4426325" cy="585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14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5842000" y="562679"/>
            <a:ext cx="6184162" cy="45861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Titolo 46">
            <a:extLst>
              <a:ext uri="{FF2B5EF4-FFF2-40B4-BE49-F238E27FC236}">
                <a16:creationId xmlns:a16="http://schemas.microsoft.com/office/drawing/2014/main" id="{81426377-1A7E-8148-A8FB-3EF0D0F06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65125"/>
            <a:ext cx="6917354" cy="993775"/>
          </a:xfrm>
        </p:spPr>
        <p:txBody>
          <a:bodyPr/>
          <a:lstStyle/>
          <a:p>
            <a:r>
              <a:rPr lang="it-IT" b="1" dirty="0"/>
              <a:t>I presunti complotti di Ustica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La verità come problema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89A36-170F-7348-BCDB-23CF9D860473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43FFE72-B6C0-9843-B89E-A06B05CF261A}"/>
              </a:ext>
            </a:extLst>
          </p:cNvPr>
          <p:cNvSpPr txBox="1"/>
          <p:nvPr/>
        </p:nvSpPr>
        <p:spPr>
          <a:xfrm>
            <a:off x="8554915" y="-736038"/>
            <a:ext cx="363708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Slide statica</a:t>
            </a:r>
          </a:p>
          <a:p>
            <a:r>
              <a:rPr lang="it-IT" sz="1200" dirty="0"/>
              <a:t>Esempio di slide con testo, max. 250 battute</a:t>
            </a:r>
          </a:p>
        </p:txBody>
      </p:sp>
      <p:sp>
        <p:nvSpPr>
          <p:cNvPr id="3" name="Rettangolo 2"/>
          <p:cNvSpPr/>
          <p:nvPr/>
        </p:nvSpPr>
        <p:spPr>
          <a:xfrm>
            <a:off x="516243" y="1488072"/>
            <a:ext cx="5595991" cy="362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400" i="1" dirty="0">
                <a:solidFill>
                  <a:srgbClr val="003A70"/>
                </a:solidFill>
                <a:latin typeface="Arial" charset="0"/>
                <a:ea typeface="ＭＳ Ｐゴシック" charset="0"/>
                <a:cs typeface="ＭＳ Ｐゴシック" charset="0"/>
              </a:rPr>
              <a:t>Principale</a:t>
            </a:r>
          </a:p>
          <a:p>
            <a:pPr>
              <a:lnSpc>
                <a:spcPct val="120000"/>
              </a:lnSpc>
            </a:pPr>
            <a:r>
              <a:rPr lang="it-IT" sz="2400" dirty="0">
                <a:solidFill>
                  <a:srgbClr val="003A70"/>
                </a:solidFill>
                <a:latin typeface="Arial" charset="0"/>
                <a:ea typeface="ＭＳ Ｐゴシック" charset="0"/>
                <a:cs typeface="ＭＳ Ｐゴシック" charset="0"/>
              </a:rPr>
              <a:t>l’abbattimento in un’azione di guerra non dichiarata</a:t>
            </a:r>
          </a:p>
          <a:p>
            <a:pPr>
              <a:lnSpc>
                <a:spcPct val="120000"/>
              </a:lnSpc>
            </a:pPr>
            <a:r>
              <a:rPr lang="it-IT" sz="2400" i="1" dirty="0">
                <a:solidFill>
                  <a:srgbClr val="003A70"/>
                </a:solidFill>
                <a:latin typeface="Arial" charset="0"/>
                <a:ea typeface="ＭＳ Ｐゴシック" charset="0"/>
                <a:cs typeface="ＭＳ Ｐゴシック" charset="0"/>
              </a:rPr>
              <a:t>Secondario</a:t>
            </a:r>
          </a:p>
          <a:p>
            <a:pPr>
              <a:lnSpc>
                <a:spcPct val="120000"/>
              </a:lnSpc>
            </a:pPr>
            <a:r>
              <a:rPr lang="it-IT" sz="2400" dirty="0">
                <a:solidFill>
                  <a:srgbClr val="003A70"/>
                </a:solidFill>
                <a:latin typeface="Arial" charset="0"/>
                <a:ea typeface="ＭＳ Ｐゴシック" charset="0"/>
                <a:cs typeface="ＭＳ Ｐゴシック" charset="0"/>
              </a:rPr>
              <a:t>il depistaggio durante le indagini</a:t>
            </a:r>
          </a:p>
          <a:p>
            <a:pPr>
              <a:lnSpc>
                <a:spcPct val="120000"/>
              </a:lnSpc>
            </a:pPr>
            <a:r>
              <a:rPr lang="it-IT" sz="2400" dirty="0">
                <a:solidFill>
                  <a:srgbClr val="003A70"/>
                </a:solidFill>
                <a:latin typeface="Arial" charset="0"/>
                <a:ea typeface="ＭＳ Ｐゴシック" charset="0"/>
                <a:cs typeface="ＭＳ Ｐゴシック" charset="0"/>
              </a:rPr>
              <a:t>(“Doppia lealtà” etc.)</a:t>
            </a:r>
          </a:p>
          <a:p>
            <a:pPr>
              <a:lnSpc>
                <a:spcPct val="120000"/>
              </a:lnSpc>
            </a:pPr>
            <a:r>
              <a:rPr lang="it-IT" sz="2400" i="1" dirty="0">
                <a:solidFill>
                  <a:srgbClr val="003A70"/>
                </a:solidFill>
                <a:latin typeface="Arial" charset="0"/>
                <a:ea typeface="ＭＳ Ｐゴシック" charset="0"/>
                <a:cs typeface="ＭＳ Ｐゴシック" charset="0"/>
              </a:rPr>
              <a:t>Terziario</a:t>
            </a:r>
          </a:p>
          <a:p>
            <a:pPr>
              <a:lnSpc>
                <a:spcPct val="120000"/>
              </a:lnSpc>
            </a:pPr>
            <a:r>
              <a:rPr lang="it-IT" sz="2400" dirty="0">
                <a:solidFill>
                  <a:srgbClr val="003A70"/>
                </a:solidFill>
                <a:latin typeface="Arial" charset="0"/>
                <a:ea typeface="ＭＳ Ｐゴシック" charset="0"/>
                <a:cs typeface="ＭＳ Ｐゴシック" charset="0"/>
              </a:rPr>
              <a:t>la ricerca della verità 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45524" y="6640973"/>
            <a:ext cx="268505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© </a:t>
            </a:r>
            <a:r>
              <a:rPr lang="is-IS" sz="800" b="1" dirty="0">
                <a:solidFill>
                  <a:srgbClr val="003366"/>
                </a:solidFill>
                <a:latin typeface="Trebuchet MS" charset="0"/>
              </a:rPr>
              <a:t>2025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 Gregory </a:t>
            </a:r>
            <a:r>
              <a:rPr lang="it-IT" sz="800" b="1" dirty="0" err="1">
                <a:solidFill>
                  <a:srgbClr val="003366"/>
                </a:solidFill>
                <a:latin typeface="Trebuchet MS" charset="0"/>
              </a:rPr>
              <a:t>Alegi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– riproduzione riservata</a:t>
            </a:r>
            <a:endParaRPr lang="it-IT" sz="800" b="1" dirty="0">
              <a:latin typeface="Trebuchet MS" charset="0"/>
            </a:endParaRPr>
          </a:p>
        </p:txBody>
      </p:sp>
      <p:sp>
        <p:nvSpPr>
          <p:cNvPr id="9" name="CasellaDiTesto 1"/>
          <p:cNvSpPr txBox="1">
            <a:spLocks noChangeArrowheads="1"/>
          </p:cNvSpPr>
          <p:nvPr/>
        </p:nvSpPr>
        <p:spPr bwMode="auto">
          <a:xfrm>
            <a:off x="516243" y="5596857"/>
            <a:ext cx="49447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 dirty="0">
                <a:solidFill>
                  <a:srgbClr val="003A70"/>
                </a:solidFill>
                <a:latin typeface="Luiss sans"/>
                <a:cs typeface="Luiss sans"/>
              </a:rPr>
              <a:t>La verità nota ma nascosta</a:t>
            </a:r>
          </a:p>
        </p:txBody>
      </p:sp>
      <p:pic>
        <p:nvPicPr>
          <p:cNvPr id="2" name="Immagine 1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34" y="856207"/>
            <a:ext cx="2988128" cy="4054163"/>
          </a:xfrm>
          <a:prstGeom prst="rect">
            <a:avLst/>
          </a:prstGeom>
        </p:spPr>
      </p:pic>
      <p:pic>
        <p:nvPicPr>
          <p:cNvPr id="4" name="Immagine 3" descr="downloa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112" y="856206"/>
            <a:ext cx="2896273" cy="4054163"/>
          </a:xfrm>
          <a:prstGeom prst="rect">
            <a:avLst/>
          </a:prstGeom>
        </p:spPr>
      </p:pic>
      <p:cxnSp>
        <p:nvCxnSpPr>
          <p:cNvPr id="12" name="Connettore 1 11"/>
          <p:cNvCxnSpPr/>
          <p:nvPr/>
        </p:nvCxnSpPr>
        <p:spPr>
          <a:xfrm>
            <a:off x="5884723" y="1798516"/>
            <a:ext cx="12982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>
            <a:off x="9666111" y="1833142"/>
            <a:ext cx="154979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5938346" y="1950916"/>
            <a:ext cx="10043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>
            <a:off x="5853680" y="1657405"/>
            <a:ext cx="12982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686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46">
            <a:extLst>
              <a:ext uri="{FF2B5EF4-FFF2-40B4-BE49-F238E27FC236}">
                <a16:creationId xmlns:a16="http://schemas.microsoft.com/office/drawing/2014/main" id="{81426377-1A7E-8148-A8FB-3EF0D0F06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65125"/>
            <a:ext cx="6917354" cy="993775"/>
          </a:xfrm>
        </p:spPr>
        <p:txBody>
          <a:bodyPr/>
          <a:lstStyle/>
          <a:p>
            <a:r>
              <a:rPr lang="it-IT" b="1" dirty="0"/>
              <a:t>Le 30 teste dell’idra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La verità come problema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89A36-170F-7348-BCDB-23CF9D860473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43FFE72-B6C0-9843-B89E-A06B05CF261A}"/>
              </a:ext>
            </a:extLst>
          </p:cNvPr>
          <p:cNvSpPr txBox="1"/>
          <p:nvPr/>
        </p:nvSpPr>
        <p:spPr>
          <a:xfrm>
            <a:off x="8554915" y="-736038"/>
            <a:ext cx="363708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Slide statica</a:t>
            </a:r>
          </a:p>
          <a:p>
            <a:r>
              <a:rPr lang="it-IT" sz="1200" dirty="0"/>
              <a:t>Esempio di slide con testo, max. 250 battute</a:t>
            </a:r>
          </a:p>
        </p:txBody>
      </p:sp>
      <p:sp>
        <p:nvSpPr>
          <p:cNvPr id="3" name="Rettangolo 2"/>
          <p:cNvSpPr/>
          <p:nvPr/>
        </p:nvSpPr>
        <p:spPr>
          <a:xfrm>
            <a:off x="516243" y="1967849"/>
            <a:ext cx="3848101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400" i="1" dirty="0">
                <a:solidFill>
                  <a:srgbClr val="003A70"/>
                </a:solidFill>
                <a:latin typeface="Arial" charset="0"/>
                <a:ea typeface="ＭＳ Ｐゴシック" charset="0"/>
                <a:cs typeface="ＭＳ Ｐゴシック" charset="0"/>
              </a:rPr>
              <a:t>Mutano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it-IT" altLang="ja-JP" sz="2400" dirty="0">
                <a:solidFill>
                  <a:srgbClr val="003A70"/>
                </a:solidFill>
                <a:latin typeface="Arial" charset="0"/>
                <a:ea typeface="ＭＳ Ｐゴシック" charset="0"/>
                <a:cs typeface="ＭＳ Ｐゴシック" charset="0"/>
              </a:rPr>
              <a:t>i motivi/moventi 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it-IT" sz="2400" dirty="0">
                <a:solidFill>
                  <a:srgbClr val="003A70"/>
                </a:solidFill>
                <a:latin typeface="Arial" charset="0"/>
                <a:ea typeface="ＭＳ Ｐゴシック" charset="0"/>
                <a:cs typeface="ＭＳ Ｐゴシック" charset="0"/>
              </a:rPr>
              <a:t>i velivoli partecipanti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it-IT" sz="2400" dirty="0">
                <a:solidFill>
                  <a:srgbClr val="003A70"/>
                </a:solidFill>
                <a:latin typeface="Arial" charset="0"/>
                <a:ea typeface="ＭＳ Ｐゴシック" charset="0"/>
                <a:cs typeface="ＭＳ Ｐゴシック" charset="0"/>
              </a:rPr>
              <a:t>le portaerei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it-IT" sz="2400" dirty="0">
                <a:solidFill>
                  <a:srgbClr val="003A70"/>
                </a:solidFill>
                <a:latin typeface="Arial" charset="0"/>
                <a:ea typeface="ＭＳ Ｐゴシック" charset="0"/>
                <a:cs typeface="ＭＳ Ｐゴシック" charset="0"/>
              </a:rPr>
              <a:t>le basi </a:t>
            </a:r>
          </a:p>
          <a:p>
            <a:pPr>
              <a:lnSpc>
                <a:spcPct val="120000"/>
              </a:lnSpc>
            </a:pPr>
            <a:r>
              <a:rPr lang="it-IT" sz="2400" i="1" dirty="0">
                <a:solidFill>
                  <a:srgbClr val="003A70"/>
                </a:solidFill>
                <a:latin typeface="Arial" charset="0"/>
                <a:ea typeface="ＭＳ Ｐゴシック" charset="0"/>
                <a:cs typeface="ＭＳ Ｐゴシック" charset="0"/>
              </a:rPr>
              <a:t>Resta costante il risultato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45524" y="6640973"/>
            <a:ext cx="268505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© </a:t>
            </a:r>
            <a:r>
              <a:rPr lang="is-IS" sz="800" b="1" dirty="0">
                <a:solidFill>
                  <a:srgbClr val="003366"/>
                </a:solidFill>
                <a:latin typeface="Trebuchet MS" charset="0"/>
              </a:rPr>
              <a:t>2025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 Gregory </a:t>
            </a:r>
            <a:r>
              <a:rPr lang="it-IT" sz="800" b="1" dirty="0" err="1">
                <a:solidFill>
                  <a:srgbClr val="003366"/>
                </a:solidFill>
                <a:latin typeface="Trebuchet MS" charset="0"/>
              </a:rPr>
              <a:t>Alegi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– riproduzione riservata</a:t>
            </a:r>
            <a:endParaRPr lang="it-IT" sz="800" b="1" dirty="0">
              <a:latin typeface="Trebuchet MS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7336454" y="4905704"/>
            <a:ext cx="4211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3A70"/>
                </a:solidFill>
                <a:latin typeface="Luiss sans"/>
                <a:cs typeface="Luiss sans"/>
              </a:rPr>
              <a:t>www.disastroustica.it</a:t>
            </a:r>
            <a:r>
              <a:rPr lang="en-US" dirty="0">
                <a:solidFill>
                  <a:srgbClr val="003A70"/>
                </a:solidFill>
                <a:latin typeface="Luiss sans"/>
                <a:cs typeface="Luiss sans"/>
              </a:rPr>
              <a:t>/2018/01/02/1086/</a:t>
            </a:r>
            <a:endParaRPr lang="it-IT" dirty="0">
              <a:solidFill>
                <a:srgbClr val="003A70"/>
              </a:solidFill>
              <a:latin typeface="Luiss sans"/>
              <a:cs typeface="Luiss sans"/>
            </a:endParaRPr>
          </a:p>
        </p:txBody>
      </p:sp>
      <p:pic>
        <p:nvPicPr>
          <p:cNvPr id="4" name="Immagine 3" descr="Schermata 2023-05-10 alle 21.25.4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72" y="447244"/>
            <a:ext cx="5054450" cy="432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0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46">
            <a:extLst>
              <a:ext uri="{FF2B5EF4-FFF2-40B4-BE49-F238E27FC236}">
                <a16:creationId xmlns:a16="http://schemas.microsoft.com/office/drawing/2014/main" id="{81426377-1A7E-8148-A8FB-3EF0D0F06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Mancano solo gli UFO </a:t>
            </a:r>
            <a:r>
              <a:rPr lang="mr-IN" b="1" dirty="0"/>
              <a:t>…</a:t>
            </a:r>
            <a:r>
              <a:rPr lang="it-IT" b="1" dirty="0"/>
              <a:t>.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La verità come problema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89A36-170F-7348-BCDB-23CF9D860473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43FFE72-B6C0-9843-B89E-A06B05CF261A}"/>
              </a:ext>
            </a:extLst>
          </p:cNvPr>
          <p:cNvSpPr txBox="1"/>
          <p:nvPr/>
        </p:nvSpPr>
        <p:spPr>
          <a:xfrm>
            <a:off x="8554915" y="-736038"/>
            <a:ext cx="363708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Slide statica</a:t>
            </a:r>
          </a:p>
          <a:p>
            <a:r>
              <a:rPr lang="it-IT" sz="1200" dirty="0"/>
              <a:t>Esempio di slide con testo, max. 250 battute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45524" y="6640973"/>
            <a:ext cx="268505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© </a:t>
            </a:r>
            <a:r>
              <a:rPr lang="is-IS" sz="800" b="1" dirty="0">
                <a:solidFill>
                  <a:srgbClr val="003366"/>
                </a:solidFill>
                <a:latin typeface="Trebuchet MS" charset="0"/>
              </a:rPr>
              <a:t>2025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 Gregory </a:t>
            </a:r>
            <a:r>
              <a:rPr lang="it-IT" sz="800" b="1" dirty="0" err="1">
                <a:solidFill>
                  <a:srgbClr val="003366"/>
                </a:solidFill>
                <a:latin typeface="Trebuchet MS" charset="0"/>
              </a:rPr>
              <a:t>Alegi</a:t>
            </a:r>
            <a:r>
              <a:rPr lang="it-IT" sz="800" b="1" dirty="0">
                <a:solidFill>
                  <a:srgbClr val="003366"/>
                </a:solidFill>
                <a:latin typeface="Trebuchet MS" charset="0"/>
              </a:rPr>
              <a:t> – riproduzione riservata</a:t>
            </a:r>
            <a:endParaRPr lang="it-IT" sz="800" b="1" dirty="0">
              <a:latin typeface="Trebuchet MS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19100" y="1238283"/>
            <a:ext cx="7848600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i="0" kern="1200">
                <a:solidFill>
                  <a:srgbClr val="003A70"/>
                </a:solidFill>
                <a:latin typeface="Luiss Sans" pitchFamily="2" charset="0"/>
                <a:ea typeface="Luiss Sans" pitchFamily="2" charset="0"/>
                <a:cs typeface="Luiss Sans" pitchFamily="2" charset="0"/>
              </a:defRPr>
            </a:lvl1pPr>
          </a:lstStyle>
          <a:p>
            <a:br>
              <a:rPr lang="it-IT">
                <a:latin typeface="Arial" charset="0"/>
                <a:ea typeface="ＭＳ Ｐゴシック" charset="0"/>
                <a:cs typeface="ＭＳ Ｐゴシック" charset="0"/>
              </a:rPr>
            </a:br>
            <a:endParaRPr lang="it-IT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8" descr="cop UF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24" y="889897"/>
            <a:ext cx="3725953" cy="5165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 descr="Schermata 2023-05-10 alle 21.43.5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004" y="889897"/>
            <a:ext cx="4958878" cy="516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9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2209</TotalTime>
  <Words>1538</Words>
  <Application>Microsoft Office PowerPoint</Application>
  <PresentationFormat>Widescreen</PresentationFormat>
  <Paragraphs>320</Paragraphs>
  <Slides>29</Slides>
  <Notes>24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8" baseType="lpstr">
      <vt:lpstr>Arial</vt:lpstr>
      <vt:lpstr>Calibri</vt:lpstr>
      <vt:lpstr>DIN Condensed Bold</vt:lpstr>
      <vt:lpstr>LuISS sans</vt:lpstr>
      <vt:lpstr>LuISS sans</vt:lpstr>
      <vt:lpstr>LuISS sans</vt:lpstr>
      <vt:lpstr>Luiss type</vt:lpstr>
      <vt:lpstr>Trebuchet MS</vt:lpstr>
      <vt:lpstr>Tema di Office</vt:lpstr>
      <vt:lpstr>Il problema della verità, la verità come problema</vt:lpstr>
      <vt:lpstr>Presentazione standard di PowerPoint</vt:lpstr>
      <vt:lpstr>Io so, ma non ho le prove </vt:lpstr>
      <vt:lpstr>Le cinque W</vt:lpstr>
      <vt:lpstr>La vulgata</vt:lpstr>
      <vt:lpstr>L’inchiesta più lunga di sempre</vt:lpstr>
      <vt:lpstr>I presunti complotti di Ustica</vt:lpstr>
      <vt:lpstr>Le 30 teste dell’idra</vt:lpstr>
      <vt:lpstr>Mancano solo gli UFO ….</vt:lpstr>
      <vt:lpstr>Fantasia, ma non troppo</vt:lpstr>
      <vt:lpstr>Il giardino dei complotti che si biforcano </vt:lpstr>
      <vt:lpstr>Il rasoio di Ockham</vt:lpstr>
      <vt:lpstr>Presentazione standard di PowerPoint</vt:lpstr>
      <vt:lpstr>Presentazione standard di PowerPoint</vt:lpstr>
      <vt:lpstr>Le commissioni</vt:lpstr>
      <vt:lpstr>I processi penali</vt:lpstr>
      <vt:lpstr>Un complotto confermatissimo</vt:lpstr>
      <vt:lpstr>L’onere della prova </vt:lpstr>
      <vt:lpstr>I due assi interpretativi</vt:lpstr>
      <vt:lpstr>La compatibilità delle ipotesi</vt:lpstr>
      <vt:lpstr>Le certezze penali </vt:lpstr>
      <vt:lpstr>Storia e testimonianza</vt:lpstr>
      <vt:lpstr>L’antidoto al complotto</vt:lpstr>
      <vt:lpstr>L’antidoto al complotto</vt:lpstr>
      <vt:lpstr>Presentazione standard di PowerPoint</vt:lpstr>
      <vt:lpstr>Cambiando l’ordine delle domande, cosa succede alle risposte?</vt:lpstr>
      <vt:lpstr>Gli esiti dipendono dagli approcci</vt:lpstr>
      <vt:lpstr>Ustica come fatto storico</vt:lpstr>
      <vt:lpstr> grazie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Fondazione per la Formazione Forense Fondazione per la Formazione Forense</cp:lastModifiedBy>
  <cp:revision>323</cp:revision>
  <cp:lastPrinted>2019-03-06T16:11:54Z</cp:lastPrinted>
  <dcterms:created xsi:type="dcterms:W3CDTF">2018-10-26T13:10:45Z</dcterms:created>
  <dcterms:modified xsi:type="dcterms:W3CDTF">2025-10-21T12:52:52Z</dcterms:modified>
</cp:coreProperties>
</file>