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2" r:id="rId2"/>
    <p:sldMasterId id="2147483694" r:id="rId3"/>
    <p:sldMasterId id="2147483708" r:id="rId4"/>
    <p:sldMasterId id="2147483737" r:id="rId5"/>
    <p:sldMasterId id="2147483763" r:id="rId6"/>
    <p:sldMasterId id="2147483764" r:id="rId7"/>
    <p:sldMasterId id="2147483765" r:id="rId8"/>
    <p:sldMasterId id="2147483804" r:id="rId9"/>
  </p:sldMasterIdLst>
  <p:notesMasterIdLst>
    <p:notesMasterId r:id="rId31"/>
  </p:notesMasterIdLst>
  <p:sldIdLst>
    <p:sldId id="256" r:id="rId10"/>
    <p:sldId id="310" r:id="rId11"/>
    <p:sldId id="320" r:id="rId12"/>
    <p:sldId id="313" r:id="rId13"/>
    <p:sldId id="315" r:id="rId14"/>
    <p:sldId id="316" r:id="rId15"/>
    <p:sldId id="257" r:id="rId16"/>
    <p:sldId id="264" r:id="rId17"/>
    <p:sldId id="268" r:id="rId18"/>
    <p:sldId id="266" r:id="rId19"/>
    <p:sldId id="269" r:id="rId20"/>
    <p:sldId id="267" r:id="rId21"/>
    <p:sldId id="329" r:id="rId22"/>
    <p:sldId id="330" r:id="rId23"/>
    <p:sldId id="331" r:id="rId24"/>
    <p:sldId id="278" r:id="rId25"/>
    <p:sldId id="319" r:id="rId26"/>
    <p:sldId id="304" r:id="rId27"/>
    <p:sldId id="305" r:id="rId28"/>
    <p:sldId id="289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ine" initials="o" lastIdx="2" clrIdx="0">
    <p:extLst>
      <p:ext uri="{19B8F6BF-5375-455C-9EA6-DF929625EA0E}">
        <p15:presenceInfo xmlns:p15="http://schemas.microsoft.com/office/powerpoint/2012/main" userId="S::coa.venezia@formazioneavvocatura.it::723c8bda-239e-4bd3-a15a-1de5e878d2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9" autoAdjust="0"/>
    <p:restoredTop sz="94761"/>
  </p:normalViewPr>
  <p:slideViewPr>
    <p:cSldViewPr snapToGrid="0">
      <p:cViewPr varScale="1">
        <p:scale>
          <a:sx n="43" d="100"/>
          <a:sy n="43" d="100"/>
        </p:scale>
        <p:origin x="7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06T18:46:19.120" idx="1">
    <p:pos x="7395" y="74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BC182-7ACC-4D8A-AF3F-8639377EF9F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5A3F4FF-B647-48D4-8EB3-91379D41755E}">
      <dgm:prSet/>
      <dgm:spPr/>
      <dgm:t>
        <a:bodyPr/>
        <a:lstStyle/>
        <a:p>
          <a:r>
            <a:rPr lang="it-IT" dirty="0"/>
            <a:t>challenge </a:t>
          </a:r>
        </a:p>
        <a:p>
          <a:r>
            <a:rPr lang="it-IT" dirty="0"/>
            <a:t>(sfide social) .</a:t>
          </a:r>
          <a:endParaRPr lang="en-US" dirty="0"/>
        </a:p>
      </dgm:t>
    </dgm:pt>
    <dgm:pt modelId="{A52D71B1-CCAB-47C5-A75C-BC7EDC7DD7A3}" type="parTrans" cxnId="{DDFF5675-50DC-4CEB-BBDC-0A5D03048F23}">
      <dgm:prSet/>
      <dgm:spPr/>
      <dgm:t>
        <a:bodyPr/>
        <a:lstStyle/>
        <a:p>
          <a:endParaRPr lang="en-US"/>
        </a:p>
      </dgm:t>
    </dgm:pt>
    <dgm:pt modelId="{8DB34E37-2E20-4EF3-BEBE-6DE7D558E470}" type="sibTrans" cxnId="{DDFF5675-50DC-4CEB-BBDC-0A5D03048F23}">
      <dgm:prSet/>
      <dgm:spPr/>
      <dgm:t>
        <a:bodyPr/>
        <a:lstStyle/>
        <a:p>
          <a:endParaRPr lang="en-US"/>
        </a:p>
      </dgm:t>
    </dgm:pt>
    <dgm:pt modelId="{B0C6E4AA-146A-48F3-BB19-7EB518703DA1}">
      <dgm:prSet custT="1"/>
      <dgm:spPr/>
      <dgm:t>
        <a:bodyPr/>
        <a:lstStyle/>
        <a:p>
          <a:r>
            <a:rPr lang="it-IT" sz="1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Grooming </a:t>
          </a:r>
        </a:p>
        <a:p>
          <a:r>
            <a:rPr lang="it-IT" sz="1800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Revengeporn</a:t>
          </a:r>
          <a:r>
            <a:rPr lang="it-IT" sz="1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 </a:t>
          </a:r>
        </a:p>
        <a:p>
          <a:r>
            <a:rPr lang="it-IT" sz="1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Sexting </a:t>
          </a:r>
        </a:p>
        <a:p>
          <a:r>
            <a:rPr lang="it-IT" sz="1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LLM (Large Language Model) è</a:t>
          </a:r>
          <a:r>
            <a:rPr lang="it-IT" sz="15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)</a:t>
          </a:r>
          <a:endParaRPr lang="en-US" sz="150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975E539F-E2AE-467B-914A-8A9B820AA0CF}" type="parTrans" cxnId="{039877D3-8B95-4731-AB17-654979F9D374}">
      <dgm:prSet/>
      <dgm:spPr/>
      <dgm:t>
        <a:bodyPr/>
        <a:lstStyle/>
        <a:p>
          <a:endParaRPr lang="en-US"/>
        </a:p>
      </dgm:t>
    </dgm:pt>
    <dgm:pt modelId="{41314BFE-3F39-448F-8693-0F5F4C05F611}" type="sibTrans" cxnId="{039877D3-8B95-4731-AB17-654979F9D374}">
      <dgm:prSet/>
      <dgm:spPr/>
      <dgm:t>
        <a:bodyPr/>
        <a:lstStyle/>
        <a:p>
          <a:endParaRPr lang="en-US"/>
        </a:p>
      </dgm:t>
    </dgm:pt>
    <dgm:pt modelId="{0DB9D8CA-9EF0-4D3D-9393-51FF24E0C8DF}">
      <dgm:prSet/>
      <dgm:spPr/>
      <dgm:t>
        <a:bodyPr/>
        <a:lstStyle/>
        <a:p>
          <a:r>
            <a:rPr lang="it-IT" dirty="0" err="1"/>
            <a:t>Cyberblussimo</a:t>
          </a:r>
          <a:r>
            <a:rPr lang="it-IT" dirty="0"/>
            <a:t> </a:t>
          </a:r>
        </a:p>
        <a:p>
          <a:r>
            <a:rPr lang="it-IT" dirty="0"/>
            <a:t>Deepfake </a:t>
          </a:r>
        </a:p>
        <a:p>
          <a:r>
            <a:rPr lang="it-IT" dirty="0" err="1"/>
            <a:t>Deepnude</a:t>
          </a:r>
          <a:endParaRPr lang="en-US" dirty="0"/>
        </a:p>
      </dgm:t>
    </dgm:pt>
    <dgm:pt modelId="{0FAE9360-8E64-486F-B157-56C0F58A2913}" type="parTrans" cxnId="{5D07167C-7CC5-4DCB-86D5-CDAEB0C7EF9A}">
      <dgm:prSet/>
      <dgm:spPr/>
      <dgm:t>
        <a:bodyPr/>
        <a:lstStyle/>
        <a:p>
          <a:endParaRPr lang="en-US"/>
        </a:p>
      </dgm:t>
    </dgm:pt>
    <dgm:pt modelId="{243D21C4-1FED-4972-81CB-E928B256291D}" type="sibTrans" cxnId="{5D07167C-7CC5-4DCB-86D5-CDAEB0C7EF9A}">
      <dgm:prSet/>
      <dgm:spPr/>
      <dgm:t>
        <a:bodyPr/>
        <a:lstStyle/>
        <a:p>
          <a:endParaRPr lang="en-US"/>
        </a:p>
      </dgm:t>
    </dgm:pt>
    <dgm:pt modelId="{B09FD286-4E71-49A0-BF14-BD4AE63359D4}">
      <dgm:prSet/>
      <dgm:spPr/>
      <dgm:t>
        <a:bodyPr/>
        <a:lstStyle/>
        <a:p>
          <a:r>
            <a:rPr lang="it-IT" dirty="0" err="1"/>
            <a:t>Sharenitng</a:t>
          </a:r>
          <a:endParaRPr lang="en-US" dirty="0"/>
        </a:p>
      </dgm:t>
    </dgm:pt>
    <dgm:pt modelId="{AAD6C600-6991-482D-9ED4-FF316805F0EA}" type="parTrans" cxnId="{CE775610-CB6A-4711-9561-531A35FDE064}">
      <dgm:prSet/>
      <dgm:spPr/>
      <dgm:t>
        <a:bodyPr/>
        <a:lstStyle/>
        <a:p>
          <a:endParaRPr lang="en-US"/>
        </a:p>
      </dgm:t>
    </dgm:pt>
    <dgm:pt modelId="{36827CB1-ECF0-455F-87E9-1D47D7435A4F}" type="sibTrans" cxnId="{CE775610-CB6A-4711-9561-531A35FDE064}">
      <dgm:prSet/>
      <dgm:spPr/>
      <dgm:t>
        <a:bodyPr/>
        <a:lstStyle/>
        <a:p>
          <a:endParaRPr lang="en-US"/>
        </a:p>
      </dgm:t>
    </dgm:pt>
    <dgm:pt modelId="{D7355FEB-203C-4F86-BF23-55615D912AAA}" type="pres">
      <dgm:prSet presAssocID="{BD5BC182-7ACC-4D8A-AF3F-8639377EF9FE}" presName="root" presStyleCnt="0">
        <dgm:presLayoutVars>
          <dgm:dir/>
          <dgm:resizeHandles val="exact"/>
        </dgm:presLayoutVars>
      </dgm:prSet>
      <dgm:spPr/>
    </dgm:pt>
    <dgm:pt modelId="{87E08909-EA17-48FC-8C0F-93A07566D1F1}" type="pres">
      <dgm:prSet presAssocID="{BD5BC182-7ACC-4D8A-AF3F-8639377EF9FE}" presName="container" presStyleCnt="0">
        <dgm:presLayoutVars>
          <dgm:dir/>
          <dgm:resizeHandles val="exact"/>
        </dgm:presLayoutVars>
      </dgm:prSet>
      <dgm:spPr/>
    </dgm:pt>
    <dgm:pt modelId="{F5981BA7-F36A-4D2D-8B9B-8568CD47CE87}" type="pres">
      <dgm:prSet presAssocID="{35A3F4FF-B647-48D4-8EB3-91379D41755E}" presName="compNode" presStyleCnt="0"/>
      <dgm:spPr/>
    </dgm:pt>
    <dgm:pt modelId="{6192D357-2BDC-4A60-89AF-51E661657649}" type="pres">
      <dgm:prSet presAssocID="{35A3F4FF-B647-48D4-8EB3-91379D41755E}" presName="iconBgRect" presStyleLbl="bgShp" presStyleIdx="0" presStyleCnt="4"/>
      <dgm:spPr/>
    </dgm:pt>
    <dgm:pt modelId="{3295AC45-50CC-4029-A007-B7826A73C9AE}" type="pres">
      <dgm:prSet presAssocID="{35A3F4FF-B647-48D4-8EB3-91379D41755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8E305AC8-FDD1-482F-8CF4-0A3B37888475}" type="pres">
      <dgm:prSet presAssocID="{35A3F4FF-B647-48D4-8EB3-91379D41755E}" presName="spaceRect" presStyleCnt="0"/>
      <dgm:spPr/>
    </dgm:pt>
    <dgm:pt modelId="{29D064A2-6370-49DF-9D06-F5163F53B61F}" type="pres">
      <dgm:prSet presAssocID="{35A3F4FF-B647-48D4-8EB3-91379D41755E}" presName="textRect" presStyleLbl="revTx" presStyleIdx="0" presStyleCnt="4">
        <dgm:presLayoutVars>
          <dgm:chMax val="1"/>
          <dgm:chPref val="1"/>
        </dgm:presLayoutVars>
      </dgm:prSet>
      <dgm:spPr/>
    </dgm:pt>
    <dgm:pt modelId="{352C81C9-08CC-4987-94BF-67475E9F93DE}" type="pres">
      <dgm:prSet presAssocID="{8DB34E37-2E20-4EF3-BEBE-6DE7D558E470}" presName="sibTrans" presStyleLbl="sibTrans2D1" presStyleIdx="0" presStyleCnt="0"/>
      <dgm:spPr/>
    </dgm:pt>
    <dgm:pt modelId="{6B43D081-1E10-46A8-9879-5F358773441F}" type="pres">
      <dgm:prSet presAssocID="{B0C6E4AA-146A-48F3-BB19-7EB518703DA1}" presName="compNode" presStyleCnt="0"/>
      <dgm:spPr/>
    </dgm:pt>
    <dgm:pt modelId="{0B2940FD-3D9F-4D56-BEC6-2D10830C08BF}" type="pres">
      <dgm:prSet presAssocID="{B0C6E4AA-146A-48F3-BB19-7EB518703DA1}" presName="iconBgRect" presStyleLbl="bgShp" presStyleIdx="1" presStyleCnt="4"/>
      <dgm:spPr/>
    </dgm:pt>
    <dgm:pt modelId="{66C8AC06-303A-45B8-B8E4-2C19C8559C88}" type="pres">
      <dgm:prSet presAssocID="{B0C6E4AA-146A-48F3-BB19-7EB518703DA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sso"/>
        </a:ext>
      </dgm:extLst>
    </dgm:pt>
    <dgm:pt modelId="{A3E22AE3-607A-4842-8BC6-BC10E8D88463}" type="pres">
      <dgm:prSet presAssocID="{B0C6E4AA-146A-48F3-BB19-7EB518703DA1}" presName="spaceRect" presStyleCnt="0"/>
      <dgm:spPr/>
    </dgm:pt>
    <dgm:pt modelId="{99AC3DEC-95C8-4614-9162-988C0336EEA3}" type="pres">
      <dgm:prSet presAssocID="{B0C6E4AA-146A-48F3-BB19-7EB518703DA1}" presName="textRect" presStyleLbl="revTx" presStyleIdx="1" presStyleCnt="4">
        <dgm:presLayoutVars>
          <dgm:chMax val="1"/>
          <dgm:chPref val="1"/>
        </dgm:presLayoutVars>
      </dgm:prSet>
      <dgm:spPr/>
    </dgm:pt>
    <dgm:pt modelId="{FFF67A2B-B4FC-40D3-8D6C-0409F608B135}" type="pres">
      <dgm:prSet presAssocID="{41314BFE-3F39-448F-8693-0F5F4C05F611}" presName="sibTrans" presStyleLbl="sibTrans2D1" presStyleIdx="0" presStyleCnt="0"/>
      <dgm:spPr/>
    </dgm:pt>
    <dgm:pt modelId="{75F0649F-516C-4405-8D9C-D4DE78336C83}" type="pres">
      <dgm:prSet presAssocID="{0DB9D8CA-9EF0-4D3D-9393-51FF24E0C8DF}" presName="compNode" presStyleCnt="0"/>
      <dgm:spPr/>
    </dgm:pt>
    <dgm:pt modelId="{2388AFC9-3063-41FF-AFE0-95C9C7090F09}" type="pres">
      <dgm:prSet presAssocID="{0DB9D8CA-9EF0-4D3D-9393-51FF24E0C8DF}" presName="iconBgRect" presStyleLbl="bgShp" presStyleIdx="2" presStyleCnt="4"/>
      <dgm:spPr/>
    </dgm:pt>
    <dgm:pt modelId="{64B4C261-4881-422E-BB7C-8FCE6F793ACA}" type="pres">
      <dgm:prSet presAssocID="{0DB9D8CA-9EF0-4D3D-9393-51FF24E0C8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8ADB14AB-2940-4294-B1AD-AE4508734091}" type="pres">
      <dgm:prSet presAssocID="{0DB9D8CA-9EF0-4D3D-9393-51FF24E0C8DF}" presName="spaceRect" presStyleCnt="0"/>
      <dgm:spPr/>
    </dgm:pt>
    <dgm:pt modelId="{EC2F7ABB-CAAA-4D4C-9FDE-F864862D6C71}" type="pres">
      <dgm:prSet presAssocID="{0DB9D8CA-9EF0-4D3D-9393-51FF24E0C8DF}" presName="textRect" presStyleLbl="revTx" presStyleIdx="2" presStyleCnt="4">
        <dgm:presLayoutVars>
          <dgm:chMax val="1"/>
          <dgm:chPref val="1"/>
        </dgm:presLayoutVars>
      </dgm:prSet>
      <dgm:spPr/>
    </dgm:pt>
    <dgm:pt modelId="{BE7EE462-EB5F-482D-B77F-1471F513457F}" type="pres">
      <dgm:prSet presAssocID="{243D21C4-1FED-4972-81CB-E928B256291D}" presName="sibTrans" presStyleLbl="sibTrans2D1" presStyleIdx="0" presStyleCnt="0"/>
      <dgm:spPr/>
    </dgm:pt>
    <dgm:pt modelId="{738C58AA-82E7-4F21-BF6A-4C184B5AF6E7}" type="pres">
      <dgm:prSet presAssocID="{B09FD286-4E71-49A0-BF14-BD4AE63359D4}" presName="compNode" presStyleCnt="0"/>
      <dgm:spPr/>
    </dgm:pt>
    <dgm:pt modelId="{C94B37A2-F73A-4FAA-AEDD-D9E9E6795211}" type="pres">
      <dgm:prSet presAssocID="{B09FD286-4E71-49A0-BF14-BD4AE63359D4}" presName="iconBgRect" presStyleLbl="bgShp" presStyleIdx="3" presStyleCnt="4"/>
      <dgm:spPr/>
    </dgm:pt>
    <dgm:pt modelId="{4C33BA55-C35F-4F70-9F51-2B98262FF575}" type="pres">
      <dgm:prSet presAssocID="{B09FD286-4E71-49A0-BF14-BD4AE63359D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granaggi"/>
        </a:ext>
      </dgm:extLst>
    </dgm:pt>
    <dgm:pt modelId="{9F0AAF42-BAD7-424E-BAF6-9714FE36CDC2}" type="pres">
      <dgm:prSet presAssocID="{B09FD286-4E71-49A0-BF14-BD4AE63359D4}" presName="spaceRect" presStyleCnt="0"/>
      <dgm:spPr/>
    </dgm:pt>
    <dgm:pt modelId="{89479B56-DF50-4242-ADF3-D47E83ABAEA6}" type="pres">
      <dgm:prSet presAssocID="{B09FD286-4E71-49A0-BF14-BD4AE63359D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E775610-CB6A-4711-9561-531A35FDE064}" srcId="{BD5BC182-7ACC-4D8A-AF3F-8639377EF9FE}" destId="{B09FD286-4E71-49A0-BF14-BD4AE63359D4}" srcOrd="3" destOrd="0" parTransId="{AAD6C600-6991-482D-9ED4-FF316805F0EA}" sibTransId="{36827CB1-ECF0-455F-87E9-1D47D7435A4F}"/>
    <dgm:cxn modelId="{5567D010-75A1-4548-BD2E-0E61F103A7F6}" type="presOf" srcId="{B09FD286-4E71-49A0-BF14-BD4AE63359D4}" destId="{89479B56-DF50-4242-ADF3-D47E83ABAEA6}" srcOrd="0" destOrd="0" presId="urn:microsoft.com/office/officeart/2018/2/layout/IconCircleList"/>
    <dgm:cxn modelId="{0BA4FC5C-97C2-4862-9926-6898B3742646}" type="presOf" srcId="{35A3F4FF-B647-48D4-8EB3-91379D41755E}" destId="{29D064A2-6370-49DF-9D06-F5163F53B61F}" srcOrd="0" destOrd="0" presId="urn:microsoft.com/office/officeart/2018/2/layout/IconCircleList"/>
    <dgm:cxn modelId="{56025A5D-5B48-4410-A877-BC5AFD444E1B}" type="presOf" srcId="{BD5BC182-7ACC-4D8A-AF3F-8639377EF9FE}" destId="{D7355FEB-203C-4F86-BF23-55615D912AAA}" srcOrd="0" destOrd="0" presId="urn:microsoft.com/office/officeart/2018/2/layout/IconCircleList"/>
    <dgm:cxn modelId="{F52D9643-63D0-4F51-9541-0437BB0E5E2E}" type="presOf" srcId="{8DB34E37-2E20-4EF3-BEBE-6DE7D558E470}" destId="{352C81C9-08CC-4987-94BF-67475E9F93DE}" srcOrd="0" destOrd="0" presId="urn:microsoft.com/office/officeart/2018/2/layout/IconCircleList"/>
    <dgm:cxn modelId="{DDFF5675-50DC-4CEB-BBDC-0A5D03048F23}" srcId="{BD5BC182-7ACC-4D8A-AF3F-8639377EF9FE}" destId="{35A3F4FF-B647-48D4-8EB3-91379D41755E}" srcOrd="0" destOrd="0" parTransId="{A52D71B1-CCAB-47C5-A75C-BC7EDC7DD7A3}" sibTransId="{8DB34E37-2E20-4EF3-BEBE-6DE7D558E470}"/>
    <dgm:cxn modelId="{5D07167C-7CC5-4DCB-86D5-CDAEB0C7EF9A}" srcId="{BD5BC182-7ACC-4D8A-AF3F-8639377EF9FE}" destId="{0DB9D8CA-9EF0-4D3D-9393-51FF24E0C8DF}" srcOrd="2" destOrd="0" parTransId="{0FAE9360-8E64-486F-B157-56C0F58A2913}" sibTransId="{243D21C4-1FED-4972-81CB-E928B256291D}"/>
    <dgm:cxn modelId="{94ED7FB0-66B3-44DC-B6BD-0E744E743325}" type="presOf" srcId="{243D21C4-1FED-4972-81CB-E928B256291D}" destId="{BE7EE462-EB5F-482D-B77F-1471F513457F}" srcOrd="0" destOrd="0" presId="urn:microsoft.com/office/officeart/2018/2/layout/IconCircleList"/>
    <dgm:cxn modelId="{039877D3-8B95-4731-AB17-654979F9D374}" srcId="{BD5BC182-7ACC-4D8A-AF3F-8639377EF9FE}" destId="{B0C6E4AA-146A-48F3-BB19-7EB518703DA1}" srcOrd="1" destOrd="0" parTransId="{975E539F-E2AE-467B-914A-8A9B820AA0CF}" sibTransId="{41314BFE-3F39-448F-8693-0F5F4C05F611}"/>
    <dgm:cxn modelId="{590BF0D6-8910-45A3-8002-8A15342D2599}" type="presOf" srcId="{41314BFE-3F39-448F-8693-0F5F4C05F611}" destId="{FFF67A2B-B4FC-40D3-8D6C-0409F608B135}" srcOrd="0" destOrd="0" presId="urn:microsoft.com/office/officeart/2018/2/layout/IconCircleList"/>
    <dgm:cxn modelId="{90F00EE3-5019-4D60-99BF-8FD162D37172}" type="presOf" srcId="{0DB9D8CA-9EF0-4D3D-9393-51FF24E0C8DF}" destId="{EC2F7ABB-CAAA-4D4C-9FDE-F864862D6C71}" srcOrd="0" destOrd="0" presId="urn:microsoft.com/office/officeart/2018/2/layout/IconCircleList"/>
    <dgm:cxn modelId="{D642E5FC-B8AB-4D51-A0B8-2E4BB96F26A5}" type="presOf" srcId="{B0C6E4AA-146A-48F3-BB19-7EB518703DA1}" destId="{99AC3DEC-95C8-4614-9162-988C0336EEA3}" srcOrd="0" destOrd="0" presId="urn:microsoft.com/office/officeart/2018/2/layout/IconCircleList"/>
    <dgm:cxn modelId="{5EC60189-F26E-42D1-A96A-7ECE0DB11090}" type="presParOf" srcId="{D7355FEB-203C-4F86-BF23-55615D912AAA}" destId="{87E08909-EA17-48FC-8C0F-93A07566D1F1}" srcOrd="0" destOrd="0" presId="urn:microsoft.com/office/officeart/2018/2/layout/IconCircleList"/>
    <dgm:cxn modelId="{919C1927-E026-4A14-A89D-543CEEAC3FE9}" type="presParOf" srcId="{87E08909-EA17-48FC-8C0F-93A07566D1F1}" destId="{F5981BA7-F36A-4D2D-8B9B-8568CD47CE87}" srcOrd="0" destOrd="0" presId="urn:microsoft.com/office/officeart/2018/2/layout/IconCircleList"/>
    <dgm:cxn modelId="{815ACF02-025F-4EE0-A867-35861AC9A18E}" type="presParOf" srcId="{F5981BA7-F36A-4D2D-8B9B-8568CD47CE87}" destId="{6192D357-2BDC-4A60-89AF-51E661657649}" srcOrd="0" destOrd="0" presId="urn:microsoft.com/office/officeart/2018/2/layout/IconCircleList"/>
    <dgm:cxn modelId="{476D8245-7023-42D3-BADB-DF428D535952}" type="presParOf" srcId="{F5981BA7-F36A-4D2D-8B9B-8568CD47CE87}" destId="{3295AC45-50CC-4029-A007-B7826A73C9AE}" srcOrd="1" destOrd="0" presId="urn:microsoft.com/office/officeart/2018/2/layout/IconCircleList"/>
    <dgm:cxn modelId="{2886DEBF-9822-4F0E-A8F6-54E8AA8C2BE7}" type="presParOf" srcId="{F5981BA7-F36A-4D2D-8B9B-8568CD47CE87}" destId="{8E305AC8-FDD1-482F-8CF4-0A3B37888475}" srcOrd="2" destOrd="0" presId="urn:microsoft.com/office/officeart/2018/2/layout/IconCircleList"/>
    <dgm:cxn modelId="{AC80625E-30BD-4663-9926-20FAAA65B505}" type="presParOf" srcId="{F5981BA7-F36A-4D2D-8B9B-8568CD47CE87}" destId="{29D064A2-6370-49DF-9D06-F5163F53B61F}" srcOrd="3" destOrd="0" presId="urn:microsoft.com/office/officeart/2018/2/layout/IconCircleList"/>
    <dgm:cxn modelId="{288A2D67-F8CE-466C-9EBC-8A1BF651F763}" type="presParOf" srcId="{87E08909-EA17-48FC-8C0F-93A07566D1F1}" destId="{352C81C9-08CC-4987-94BF-67475E9F93DE}" srcOrd="1" destOrd="0" presId="urn:microsoft.com/office/officeart/2018/2/layout/IconCircleList"/>
    <dgm:cxn modelId="{260BC37F-50D8-4030-9092-3A6DF4BBB621}" type="presParOf" srcId="{87E08909-EA17-48FC-8C0F-93A07566D1F1}" destId="{6B43D081-1E10-46A8-9879-5F358773441F}" srcOrd="2" destOrd="0" presId="urn:microsoft.com/office/officeart/2018/2/layout/IconCircleList"/>
    <dgm:cxn modelId="{6C5A0DA2-224F-4CDC-A904-D470832EA03D}" type="presParOf" srcId="{6B43D081-1E10-46A8-9879-5F358773441F}" destId="{0B2940FD-3D9F-4D56-BEC6-2D10830C08BF}" srcOrd="0" destOrd="0" presId="urn:microsoft.com/office/officeart/2018/2/layout/IconCircleList"/>
    <dgm:cxn modelId="{C01919D0-DB3D-498C-916A-2FAE9A7D0DF1}" type="presParOf" srcId="{6B43D081-1E10-46A8-9879-5F358773441F}" destId="{66C8AC06-303A-45B8-B8E4-2C19C8559C88}" srcOrd="1" destOrd="0" presId="urn:microsoft.com/office/officeart/2018/2/layout/IconCircleList"/>
    <dgm:cxn modelId="{F5606EE2-1128-47A6-8B99-F8A660CFD497}" type="presParOf" srcId="{6B43D081-1E10-46A8-9879-5F358773441F}" destId="{A3E22AE3-607A-4842-8BC6-BC10E8D88463}" srcOrd="2" destOrd="0" presId="urn:microsoft.com/office/officeart/2018/2/layout/IconCircleList"/>
    <dgm:cxn modelId="{C74AE017-A9F9-4E1C-9B69-7A3A384FA9B5}" type="presParOf" srcId="{6B43D081-1E10-46A8-9879-5F358773441F}" destId="{99AC3DEC-95C8-4614-9162-988C0336EEA3}" srcOrd="3" destOrd="0" presId="urn:microsoft.com/office/officeart/2018/2/layout/IconCircleList"/>
    <dgm:cxn modelId="{067F5C54-7641-4E7A-84B1-E675D8BB7269}" type="presParOf" srcId="{87E08909-EA17-48FC-8C0F-93A07566D1F1}" destId="{FFF67A2B-B4FC-40D3-8D6C-0409F608B135}" srcOrd="3" destOrd="0" presId="urn:microsoft.com/office/officeart/2018/2/layout/IconCircleList"/>
    <dgm:cxn modelId="{3F126F6F-2A6F-4461-B0EE-1842BB2D0C8C}" type="presParOf" srcId="{87E08909-EA17-48FC-8C0F-93A07566D1F1}" destId="{75F0649F-516C-4405-8D9C-D4DE78336C83}" srcOrd="4" destOrd="0" presId="urn:microsoft.com/office/officeart/2018/2/layout/IconCircleList"/>
    <dgm:cxn modelId="{1A608ED3-BF07-4068-B91A-C2A5D013102F}" type="presParOf" srcId="{75F0649F-516C-4405-8D9C-D4DE78336C83}" destId="{2388AFC9-3063-41FF-AFE0-95C9C7090F09}" srcOrd="0" destOrd="0" presId="urn:microsoft.com/office/officeart/2018/2/layout/IconCircleList"/>
    <dgm:cxn modelId="{5BC6EFA0-E0C9-4E27-9967-AA89C8169513}" type="presParOf" srcId="{75F0649F-516C-4405-8D9C-D4DE78336C83}" destId="{64B4C261-4881-422E-BB7C-8FCE6F793ACA}" srcOrd="1" destOrd="0" presId="urn:microsoft.com/office/officeart/2018/2/layout/IconCircleList"/>
    <dgm:cxn modelId="{66298D17-C254-4F31-A4A2-791C16173B86}" type="presParOf" srcId="{75F0649F-516C-4405-8D9C-D4DE78336C83}" destId="{8ADB14AB-2940-4294-B1AD-AE4508734091}" srcOrd="2" destOrd="0" presId="urn:microsoft.com/office/officeart/2018/2/layout/IconCircleList"/>
    <dgm:cxn modelId="{EC5F1B85-2F91-46D2-B1B0-BA64A6D44D18}" type="presParOf" srcId="{75F0649F-516C-4405-8D9C-D4DE78336C83}" destId="{EC2F7ABB-CAAA-4D4C-9FDE-F864862D6C71}" srcOrd="3" destOrd="0" presId="urn:microsoft.com/office/officeart/2018/2/layout/IconCircleList"/>
    <dgm:cxn modelId="{6B70AD2E-A0EC-4A8C-B02E-EB6A9B723A73}" type="presParOf" srcId="{87E08909-EA17-48FC-8C0F-93A07566D1F1}" destId="{BE7EE462-EB5F-482D-B77F-1471F513457F}" srcOrd="5" destOrd="0" presId="urn:microsoft.com/office/officeart/2018/2/layout/IconCircleList"/>
    <dgm:cxn modelId="{F3168A7A-9E32-44EC-81BD-C89606040084}" type="presParOf" srcId="{87E08909-EA17-48FC-8C0F-93A07566D1F1}" destId="{738C58AA-82E7-4F21-BF6A-4C184B5AF6E7}" srcOrd="6" destOrd="0" presId="urn:microsoft.com/office/officeart/2018/2/layout/IconCircleList"/>
    <dgm:cxn modelId="{3DE5247D-10C7-481B-9AE8-E91166CFC7B4}" type="presParOf" srcId="{738C58AA-82E7-4F21-BF6A-4C184B5AF6E7}" destId="{C94B37A2-F73A-4FAA-AEDD-D9E9E6795211}" srcOrd="0" destOrd="0" presId="urn:microsoft.com/office/officeart/2018/2/layout/IconCircleList"/>
    <dgm:cxn modelId="{BDE1EDC9-50A2-40F5-9CC9-C46C0AE09CA9}" type="presParOf" srcId="{738C58AA-82E7-4F21-BF6A-4C184B5AF6E7}" destId="{4C33BA55-C35F-4F70-9F51-2B98262FF575}" srcOrd="1" destOrd="0" presId="urn:microsoft.com/office/officeart/2018/2/layout/IconCircleList"/>
    <dgm:cxn modelId="{94D69662-F61D-4214-8381-EA6D2F7D6520}" type="presParOf" srcId="{738C58AA-82E7-4F21-BF6A-4C184B5AF6E7}" destId="{9F0AAF42-BAD7-424E-BAF6-9714FE36CDC2}" srcOrd="2" destOrd="0" presId="urn:microsoft.com/office/officeart/2018/2/layout/IconCircleList"/>
    <dgm:cxn modelId="{B522893E-5FD2-428E-8FBE-ECC181874AF5}" type="presParOf" srcId="{738C58AA-82E7-4F21-BF6A-4C184B5AF6E7}" destId="{89479B56-DF50-4242-ADF3-D47E83ABAEA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E5C2F-65F6-4F47-8CA7-335C6FDD70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8C4A5BF-F56B-4806-B5BB-83A375AE6FED}">
      <dgm:prSet/>
      <dgm:spPr/>
      <dgm:t>
        <a:bodyPr/>
        <a:lstStyle/>
        <a:p>
          <a:r>
            <a:rPr lang="en-US" dirty="0" err="1"/>
            <a:t>Sovrapposizione</a:t>
          </a:r>
          <a:r>
            <a:rPr lang="en-US" dirty="0"/>
            <a:t> </a:t>
          </a:r>
        </a:p>
      </dgm:t>
    </dgm:pt>
    <dgm:pt modelId="{9E9ADA58-69F3-4386-89F9-19608CDF2565}" type="parTrans" cxnId="{DFEE6EDF-4678-4736-9AEC-CF4691EC73D3}">
      <dgm:prSet/>
      <dgm:spPr/>
      <dgm:t>
        <a:bodyPr/>
        <a:lstStyle/>
        <a:p>
          <a:endParaRPr lang="en-US"/>
        </a:p>
      </dgm:t>
    </dgm:pt>
    <dgm:pt modelId="{B68825C9-B001-4B84-B878-50EA9F5A2EF2}" type="sibTrans" cxnId="{DFEE6EDF-4678-4736-9AEC-CF4691EC73D3}">
      <dgm:prSet/>
      <dgm:spPr/>
      <dgm:t>
        <a:bodyPr/>
        <a:lstStyle/>
        <a:p>
          <a:endParaRPr lang="en-US"/>
        </a:p>
      </dgm:t>
    </dgm:pt>
    <dgm:pt modelId="{5622D536-5BD2-4E6A-912D-1568FB316D1E}">
      <dgm:prSet custT="1"/>
      <dgm:spPr/>
      <dgm:t>
        <a:bodyPr/>
        <a:lstStyle/>
        <a:p>
          <a:r>
            <a:rPr lang="it-IT" sz="1600" dirty="0"/>
            <a:t>non è un far west</a:t>
          </a:r>
          <a:endParaRPr lang="en-US" sz="1600" dirty="0"/>
        </a:p>
      </dgm:t>
    </dgm:pt>
    <dgm:pt modelId="{8CA4C942-0092-45C9-B108-D2C3E09CA38F}" type="parTrans" cxnId="{66A36EB9-38D0-49CE-BDD0-D5BC055AF72F}">
      <dgm:prSet/>
      <dgm:spPr/>
      <dgm:t>
        <a:bodyPr/>
        <a:lstStyle/>
        <a:p>
          <a:endParaRPr lang="en-US"/>
        </a:p>
      </dgm:t>
    </dgm:pt>
    <dgm:pt modelId="{B9BFDA83-4C04-4FE3-BB25-F9AC8151AB57}" type="sibTrans" cxnId="{66A36EB9-38D0-49CE-BDD0-D5BC055AF72F}">
      <dgm:prSet/>
      <dgm:spPr/>
      <dgm:t>
        <a:bodyPr/>
        <a:lstStyle/>
        <a:p>
          <a:endParaRPr lang="en-US"/>
        </a:p>
      </dgm:t>
    </dgm:pt>
    <dgm:pt modelId="{CFD45D97-F50E-431C-B225-91A45C38857D}">
      <dgm:prSet/>
      <dgm:spPr/>
      <dgm:t>
        <a:bodyPr/>
        <a:lstStyle/>
        <a:p>
          <a:r>
            <a:rPr lang="en-US" dirty="0"/>
            <a:t>Resta </a:t>
          </a:r>
          <a:r>
            <a:rPr lang="en-US" dirty="0" err="1"/>
            <a:t>nel</a:t>
          </a:r>
          <a:r>
            <a:rPr lang="en-US" dirty="0"/>
            <a:t> web per sempre </a:t>
          </a:r>
        </a:p>
      </dgm:t>
    </dgm:pt>
    <dgm:pt modelId="{C9992813-F98B-4CD4-A17A-C019DC0B0ECC}" type="parTrans" cxnId="{15040926-A259-4113-BFDA-292172DC92EE}">
      <dgm:prSet/>
      <dgm:spPr/>
      <dgm:t>
        <a:bodyPr/>
        <a:lstStyle/>
        <a:p>
          <a:endParaRPr lang="en-US"/>
        </a:p>
      </dgm:t>
    </dgm:pt>
    <dgm:pt modelId="{F8CD5A66-4A10-4297-B275-68BA61F057FA}" type="sibTrans" cxnId="{15040926-A259-4113-BFDA-292172DC92EE}">
      <dgm:prSet/>
      <dgm:spPr/>
      <dgm:t>
        <a:bodyPr/>
        <a:lstStyle/>
        <a:p>
          <a:endParaRPr lang="en-US"/>
        </a:p>
      </dgm:t>
    </dgm:pt>
    <dgm:pt modelId="{754A4AF6-A74B-4E8D-8D90-313D0E4F3DF2}">
      <dgm:prSet/>
      <dgm:spPr/>
      <dgm:t>
        <a:bodyPr/>
        <a:lstStyle/>
        <a:p>
          <a:r>
            <a:rPr lang="en-US" dirty="0"/>
            <a:t>Mito </a:t>
          </a:r>
          <a:r>
            <a:rPr lang="en-US" dirty="0" err="1"/>
            <a:t>anonimato</a:t>
          </a:r>
          <a:r>
            <a:rPr lang="en-US" dirty="0"/>
            <a:t> </a:t>
          </a:r>
        </a:p>
      </dgm:t>
    </dgm:pt>
    <dgm:pt modelId="{11FF9A26-6734-49D0-B8B0-4B903A4AFF3A}" type="parTrans" cxnId="{47561779-226D-4FA6-BC4C-C662D3D00DEA}">
      <dgm:prSet/>
      <dgm:spPr/>
      <dgm:t>
        <a:bodyPr/>
        <a:lstStyle/>
        <a:p>
          <a:endParaRPr lang="en-US"/>
        </a:p>
      </dgm:t>
    </dgm:pt>
    <dgm:pt modelId="{28215E44-9EA0-4422-A09E-98DB93F536F7}" type="sibTrans" cxnId="{47561779-226D-4FA6-BC4C-C662D3D00DEA}">
      <dgm:prSet/>
      <dgm:spPr/>
      <dgm:t>
        <a:bodyPr/>
        <a:lstStyle/>
        <a:p>
          <a:endParaRPr lang="en-US"/>
        </a:p>
      </dgm:t>
    </dgm:pt>
    <dgm:pt modelId="{18A229B2-AABE-472B-B646-7A3D94FCF807}" type="pres">
      <dgm:prSet presAssocID="{09EE5C2F-65F6-4F47-8CA7-335C6FDD70E1}" presName="root" presStyleCnt="0">
        <dgm:presLayoutVars>
          <dgm:dir/>
          <dgm:resizeHandles val="exact"/>
        </dgm:presLayoutVars>
      </dgm:prSet>
      <dgm:spPr/>
    </dgm:pt>
    <dgm:pt modelId="{DAD4C76A-84B3-48B1-BAC8-31A10258D8EA}" type="pres">
      <dgm:prSet presAssocID="{B8C4A5BF-F56B-4806-B5BB-83A375AE6FED}" presName="compNode" presStyleCnt="0"/>
      <dgm:spPr/>
    </dgm:pt>
    <dgm:pt modelId="{D6209437-A8F2-4C10-8BF8-8BEE67360106}" type="pres">
      <dgm:prSet presAssocID="{B8C4A5BF-F56B-4806-B5BB-83A375AE6FED}" presName="bgRect" presStyleLbl="bgShp" presStyleIdx="0" presStyleCnt="4"/>
      <dgm:spPr/>
    </dgm:pt>
    <dgm:pt modelId="{DD35B480-ABA8-4610-A32F-9A71649BFA9F}" type="pres">
      <dgm:prSet presAssocID="{B8C4A5BF-F56B-4806-B5BB-83A375AE6F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ro a segno"/>
        </a:ext>
      </dgm:extLst>
    </dgm:pt>
    <dgm:pt modelId="{2AEB5EAA-871D-4569-ADFF-0975D9EAF34B}" type="pres">
      <dgm:prSet presAssocID="{B8C4A5BF-F56B-4806-B5BB-83A375AE6FED}" presName="spaceRect" presStyleCnt="0"/>
      <dgm:spPr/>
    </dgm:pt>
    <dgm:pt modelId="{FFED358C-2D97-4AE9-A573-21A9C0DD1ECE}" type="pres">
      <dgm:prSet presAssocID="{B8C4A5BF-F56B-4806-B5BB-83A375AE6FED}" presName="parTx" presStyleLbl="revTx" presStyleIdx="0" presStyleCnt="4" custLinFactNeighborX="-926" custLinFactNeighborY="-10136">
        <dgm:presLayoutVars>
          <dgm:chMax val="0"/>
          <dgm:chPref val="0"/>
        </dgm:presLayoutVars>
      </dgm:prSet>
      <dgm:spPr/>
    </dgm:pt>
    <dgm:pt modelId="{12671644-1B5C-4335-AD0D-B1F9F7A0BDCE}" type="pres">
      <dgm:prSet presAssocID="{B68825C9-B001-4B84-B878-50EA9F5A2EF2}" presName="sibTrans" presStyleCnt="0"/>
      <dgm:spPr/>
    </dgm:pt>
    <dgm:pt modelId="{08F1005C-4A88-4398-B449-2DD44AD7F6A4}" type="pres">
      <dgm:prSet presAssocID="{5622D536-5BD2-4E6A-912D-1568FB316D1E}" presName="compNode" presStyleCnt="0"/>
      <dgm:spPr/>
    </dgm:pt>
    <dgm:pt modelId="{8EEC93DA-B635-4273-BC59-1563BD070348}" type="pres">
      <dgm:prSet presAssocID="{5622D536-5BD2-4E6A-912D-1568FB316D1E}" presName="bgRect" presStyleLbl="bgShp" presStyleIdx="1" presStyleCnt="4" custScaleY="170916"/>
      <dgm:spPr/>
    </dgm:pt>
    <dgm:pt modelId="{07AD16A0-5570-4A3C-8E53-6DF6D1F8547C}" type="pres">
      <dgm:prSet presAssocID="{5622D536-5BD2-4E6A-912D-1568FB316D1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ssioni"/>
        </a:ext>
      </dgm:extLst>
    </dgm:pt>
    <dgm:pt modelId="{A717C358-F808-4097-849E-3A2FDCB734D4}" type="pres">
      <dgm:prSet presAssocID="{5622D536-5BD2-4E6A-912D-1568FB316D1E}" presName="spaceRect" presStyleCnt="0"/>
      <dgm:spPr/>
    </dgm:pt>
    <dgm:pt modelId="{2079BE09-D273-4E1D-8AEC-DE69AF15CD22}" type="pres">
      <dgm:prSet presAssocID="{5622D536-5BD2-4E6A-912D-1568FB316D1E}" presName="parTx" presStyleLbl="revTx" presStyleIdx="1" presStyleCnt="4" custScaleX="104688" custLinFactNeighborX="1430" custLinFactNeighborY="-15703">
        <dgm:presLayoutVars>
          <dgm:chMax val="0"/>
          <dgm:chPref val="0"/>
        </dgm:presLayoutVars>
      </dgm:prSet>
      <dgm:spPr/>
    </dgm:pt>
    <dgm:pt modelId="{771AC187-3359-4CC2-8E1C-C21AFF04423C}" type="pres">
      <dgm:prSet presAssocID="{B9BFDA83-4C04-4FE3-BB25-F9AC8151AB57}" presName="sibTrans" presStyleCnt="0"/>
      <dgm:spPr/>
    </dgm:pt>
    <dgm:pt modelId="{EAD98ED9-AE1F-42CB-B61B-0406F452D1EF}" type="pres">
      <dgm:prSet presAssocID="{CFD45D97-F50E-431C-B225-91A45C38857D}" presName="compNode" presStyleCnt="0"/>
      <dgm:spPr/>
    </dgm:pt>
    <dgm:pt modelId="{DE414696-C597-4818-855D-C887A00D4046}" type="pres">
      <dgm:prSet presAssocID="{CFD45D97-F50E-431C-B225-91A45C38857D}" presName="bgRect" presStyleLbl="bgShp" presStyleIdx="2" presStyleCnt="4" custScaleY="156383"/>
      <dgm:spPr/>
    </dgm:pt>
    <dgm:pt modelId="{7B7B6E39-8178-4C35-848E-494F6D215C2B}" type="pres">
      <dgm:prSet presAssocID="{CFD45D97-F50E-431C-B225-91A45C38857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2AFC7CA0-E1AA-4E06-B78A-F23731ED4E91}" type="pres">
      <dgm:prSet presAssocID="{CFD45D97-F50E-431C-B225-91A45C38857D}" presName="spaceRect" presStyleCnt="0"/>
      <dgm:spPr/>
    </dgm:pt>
    <dgm:pt modelId="{0BA42F97-4551-4302-9CA4-2EBD0EDA996C}" type="pres">
      <dgm:prSet presAssocID="{CFD45D97-F50E-431C-B225-91A45C38857D}" presName="parTx" presStyleLbl="revTx" presStyleIdx="2" presStyleCnt="4" custLinFactNeighborX="-663" custLinFactNeighborY="-17535">
        <dgm:presLayoutVars>
          <dgm:chMax val="0"/>
          <dgm:chPref val="0"/>
        </dgm:presLayoutVars>
      </dgm:prSet>
      <dgm:spPr/>
    </dgm:pt>
    <dgm:pt modelId="{D18BA316-4617-4E02-90C7-82B86E8C5D1D}" type="pres">
      <dgm:prSet presAssocID="{F8CD5A66-4A10-4297-B275-68BA61F057FA}" presName="sibTrans" presStyleCnt="0"/>
      <dgm:spPr/>
    </dgm:pt>
    <dgm:pt modelId="{CAB19F5E-3AA5-43CA-BAB2-EFD8D1CF6890}" type="pres">
      <dgm:prSet presAssocID="{754A4AF6-A74B-4E8D-8D90-313D0E4F3DF2}" presName="compNode" presStyleCnt="0"/>
      <dgm:spPr/>
    </dgm:pt>
    <dgm:pt modelId="{5A323694-6254-4EB6-93AA-48FF48721013}" type="pres">
      <dgm:prSet presAssocID="{754A4AF6-A74B-4E8D-8D90-313D0E4F3DF2}" presName="bgRect" presStyleLbl="bgShp" presStyleIdx="3" presStyleCnt="4" custScaleY="171294"/>
      <dgm:spPr/>
    </dgm:pt>
    <dgm:pt modelId="{C2401A41-9805-4FDB-91E0-97E680A40C2C}" type="pres">
      <dgm:prSet presAssocID="{754A4AF6-A74B-4E8D-8D90-313D0E4F3DF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viso"/>
        </a:ext>
      </dgm:extLst>
    </dgm:pt>
    <dgm:pt modelId="{79C027DA-C9C8-4C0D-8BC5-5102735774BB}" type="pres">
      <dgm:prSet presAssocID="{754A4AF6-A74B-4E8D-8D90-313D0E4F3DF2}" presName="spaceRect" presStyleCnt="0"/>
      <dgm:spPr/>
    </dgm:pt>
    <dgm:pt modelId="{5E31D325-15B6-4B1F-BEAE-20DD57BD7249}" type="pres">
      <dgm:prSet presAssocID="{754A4AF6-A74B-4E8D-8D90-313D0E4F3DF2}" presName="parTx" presStyleLbl="revTx" presStyleIdx="3" presStyleCnt="4" custLinFactNeighborX="-669" custLinFactNeighborY="-15688">
        <dgm:presLayoutVars>
          <dgm:chMax val="0"/>
          <dgm:chPref val="0"/>
        </dgm:presLayoutVars>
      </dgm:prSet>
      <dgm:spPr/>
    </dgm:pt>
  </dgm:ptLst>
  <dgm:cxnLst>
    <dgm:cxn modelId="{27C95024-9BA2-423D-AE5B-8540DFF297D1}" type="presOf" srcId="{CFD45D97-F50E-431C-B225-91A45C38857D}" destId="{0BA42F97-4551-4302-9CA4-2EBD0EDA996C}" srcOrd="0" destOrd="0" presId="urn:microsoft.com/office/officeart/2018/2/layout/IconVerticalSolidList"/>
    <dgm:cxn modelId="{15040926-A259-4113-BFDA-292172DC92EE}" srcId="{09EE5C2F-65F6-4F47-8CA7-335C6FDD70E1}" destId="{CFD45D97-F50E-431C-B225-91A45C38857D}" srcOrd="2" destOrd="0" parTransId="{C9992813-F98B-4CD4-A17A-C019DC0B0ECC}" sibTransId="{F8CD5A66-4A10-4297-B275-68BA61F057FA}"/>
    <dgm:cxn modelId="{2FADC846-3675-4498-BEBA-7620ED9D079D}" type="presOf" srcId="{B8C4A5BF-F56B-4806-B5BB-83A375AE6FED}" destId="{FFED358C-2D97-4AE9-A573-21A9C0DD1ECE}" srcOrd="0" destOrd="0" presId="urn:microsoft.com/office/officeart/2018/2/layout/IconVerticalSolidList"/>
    <dgm:cxn modelId="{47561779-226D-4FA6-BC4C-C662D3D00DEA}" srcId="{09EE5C2F-65F6-4F47-8CA7-335C6FDD70E1}" destId="{754A4AF6-A74B-4E8D-8D90-313D0E4F3DF2}" srcOrd="3" destOrd="0" parTransId="{11FF9A26-6734-49D0-B8B0-4B903A4AFF3A}" sibTransId="{28215E44-9EA0-4422-A09E-98DB93F536F7}"/>
    <dgm:cxn modelId="{99339394-A258-4AF0-BF57-E175535D2B14}" type="presOf" srcId="{5622D536-5BD2-4E6A-912D-1568FB316D1E}" destId="{2079BE09-D273-4E1D-8AEC-DE69AF15CD22}" srcOrd="0" destOrd="0" presId="urn:microsoft.com/office/officeart/2018/2/layout/IconVerticalSolidList"/>
    <dgm:cxn modelId="{14011BAD-4C2D-4BDA-B043-71849035EFC3}" type="presOf" srcId="{09EE5C2F-65F6-4F47-8CA7-335C6FDD70E1}" destId="{18A229B2-AABE-472B-B646-7A3D94FCF807}" srcOrd="0" destOrd="0" presId="urn:microsoft.com/office/officeart/2018/2/layout/IconVerticalSolidList"/>
    <dgm:cxn modelId="{66A36EB9-38D0-49CE-BDD0-D5BC055AF72F}" srcId="{09EE5C2F-65F6-4F47-8CA7-335C6FDD70E1}" destId="{5622D536-5BD2-4E6A-912D-1568FB316D1E}" srcOrd="1" destOrd="0" parTransId="{8CA4C942-0092-45C9-B108-D2C3E09CA38F}" sibTransId="{B9BFDA83-4C04-4FE3-BB25-F9AC8151AB57}"/>
    <dgm:cxn modelId="{82642BBA-998C-4F43-8817-F40DBD35B588}" type="presOf" srcId="{754A4AF6-A74B-4E8D-8D90-313D0E4F3DF2}" destId="{5E31D325-15B6-4B1F-BEAE-20DD57BD7249}" srcOrd="0" destOrd="0" presId="urn:microsoft.com/office/officeart/2018/2/layout/IconVerticalSolidList"/>
    <dgm:cxn modelId="{DFEE6EDF-4678-4736-9AEC-CF4691EC73D3}" srcId="{09EE5C2F-65F6-4F47-8CA7-335C6FDD70E1}" destId="{B8C4A5BF-F56B-4806-B5BB-83A375AE6FED}" srcOrd="0" destOrd="0" parTransId="{9E9ADA58-69F3-4386-89F9-19608CDF2565}" sibTransId="{B68825C9-B001-4B84-B878-50EA9F5A2EF2}"/>
    <dgm:cxn modelId="{820EE4B2-01A0-4083-8687-0884CA0595D2}" type="presParOf" srcId="{18A229B2-AABE-472B-B646-7A3D94FCF807}" destId="{DAD4C76A-84B3-48B1-BAC8-31A10258D8EA}" srcOrd="0" destOrd="0" presId="urn:microsoft.com/office/officeart/2018/2/layout/IconVerticalSolidList"/>
    <dgm:cxn modelId="{6D5E26E1-27E0-4EE1-8946-C6D42D032FCD}" type="presParOf" srcId="{DAD4C76A-84B3-48B1-BAC8-31A10258D8EA}" destId="{D6209437-A8F2-4C10-8BF8-8BEE67360106}" srcOrd="0" destOrd="0" presId="urn:microsoft.com/office/officeart/2018/2/layout/IconVerticalSolidList"/>
    <dgm:cxn modelId="{30F8619A-4991-42DC-B607-6139C962267F}" type="presParOf" srcId="{DAD4C76A-84B3-48B1-BAC8-31A10258D8EA}" destId="{DD35B480-ABA8-4610-A32F-9A71649BFA9F}" srcOrd="1" destOrd="0" presId="urn:microsoft.com/office/officeart/2018/2/layout/IconVerticalSolidList"/>
    <dgm:cxn modelId="{E99F8573-6EAD-4515-BE1A-B64C29712D23}" type="presParOf" srcId="{DAD4C76A-84B3-48B1-BAC8-31A10258D8EA}" destId="{2AEB5EAA-871D-4569-ADFF-0975D9EAF34B}" srcOrd="2" destOrd="0" presId="urn:microsoft.com/office/officeart/2018/2/layout/IconVerticalSolidList"/>
    <dgm:cxn modelId="{33598E41-DD17-4094-A50A-3758C37F1792}" type="presParOf" srcId="{DAD4C76A-84B3-48B1-BAC8-31A10258D8EA}" destId="{FFED358C-2D97-4AE9-A573-21A9C0DD1ECE}" srcOrd="3" destOrd="0" presId="urn:microsoft.com/office/officeart/2018/2/layout/IconVerticalSolidList"/>
    <dgm:cxn modelId="{A02AFAE8-C9FF-40BF-BDB3-C47D7C523B26}" type="presParOf" srcId="{18A229B2-AABE-472B-B646-7A3D94FCF807}" destId="{12671644-1B5C-4335-AD0D-B1F9F7A0BDCE}" srcOrd="1" destOrd="0" presId="urn:microsoft.com/office/officeart/2018/2/layout/IconVerticalSolidList"/>
    <dgm:cxn modelId="{D3E73B2B-531C-46F5-8390-199AA91C11CB}" type="presParOf" srcId="{18A229B2-AABE-472B-B646-7A3D94FCF807}" destId="{08F1005C-4A88-4398-B449-2DD44AD7F6A4}" srcOrd="2" destOrd="0" presId="urn:microsoft.com/office/officeart/2018/2/layout/IconVerticalSolidList"/>
    <dgm:cxn modelId="{CCF888AF-0FB6-452B-AA94-F8A6588CA7F7}" type="presParOf" srcId="{08F1005C-4A88-4398-B449-2DD44AD7F6A4}" destId="{8EEC93DA-B635-4273-BC59-1563BD070348}" srcOrd="0" destOrd="0" presId="urn:microsoft.com/office/officeart/2018/2/layout/IconVerticalSolidList"/>
    <dgm:cxn modelId="{47E1B78F-C078-42F9-AFBC-5BB5001D5FBB}" type="presParOf" srcId="{08F1005C-4A88-4398-B449-2DD44AD7F6A4}" destId="{07AD16A0-5570-4A3C-8E53-6DF6D1F8547C}" srcOrd="1" destOrd="0" presId="urn:microsoft.com/office/officeart/2018/2/layout/IconVerticalSolidList"/>
    <dgm:cxn modelId="{9825769E-DC55-49DC-9AA2-E07014CA0231}" type="presParOf" srcId="{08F1005C-4A88-4398-B449-2DD44AD7F6A4}" destId="{A717C358-F808-4097-849E-3A2FDCB734D4}" srcOrd="2" destOrd="0" presId="urn:microsoft.com/office/officeart/2018/2/layout/IconVerticalSolidList"/>
    <dgm:cxn modelId="{EC12C639-B376-475C-AC7B-306C7B0B31BE}" type="presParOf" srcId="{08F1005C-4A88-4398-B449-2DD44AD7F6A4}" destId="{2079BE09-D273-4E1D-8AEC-DE69AF15CD22}" srcOrd="3" destOrd="0" presId="urn:microsoft.com/office/officeart/2018/2/layout/IconVerticalSolidList"/>
    <dgm:cxn modelId="{D823CAC5-0485-42E0-9862-D49D7EF57B5B}" type="presParOf" srcId="{18A229B2-AABE-472B-B646-7A3D94FCF807}" destId="{771AC187-3359-4CC2-8E1C-C21AFF04423C}" srcOrd="3" destOrd="0" presId="urn:microsoft.com/office/officeart/2018/2/layout/IconVerticalSolidList"/>
    <dgm:cxn modelId="{3622DDB1-BBD8-4186-8D5C-9E6B3ABE1E45}" type="presParOf" srcId="{18A229B2-AABE-472B-B646-7A3D94FCF807}" destId="{EAD98ED9-AE1F-42CB-B61B-0406F452D1EF}" srcOrd="4" destOrd="0" presId="urn:microsoft.com/office/officeart/2018/2/layout/IconVerticalSolidList"/>
    <dgm:cxn modelId="{3EC79AB9-1EDF-4928-81EB-3033404D30B7}" type="presParOf" srcId="{EAD98ED9-AE1F-42CB-B61B-0406F452D1EF}" destId="{DE414696-C597-4818-855D-C887A00D4046}" srcOrd="0" destOrd="0" presId="urn:microsoft.com/office/officeart/2018/2/layout/IconVerticalSolidList"/>
    <dgm:cxn modelId="{A2C8C063-0F9E-45B5-9FFC-382511ACB1D6}" type="presParOf" srcId="{EAD98ED9-AE1F-42CB-B61B-0406F452D1EF}" destId="{7B7B6E39-8178-4C35-848E-494F6D215C2B}" srcOrd="1" destOrd="0" presId="urn:microsoft.com/office/officeart/2018/2/layout/IconVerticalSolidList"/>
    <dgm:cxn modelId="{3D170289-4FCB-4677-9C81-B1D8AA7E5512}" type="presParOf" srcId="{EAD98ED9-AE1F-42CB-B61B-0406F452D1EF}" destId="{2AFC7CA0-E1AA-4E06-B78A-F23731ED4E91}" srcOrd="2" destOrd="0" presId="urn:microsoft.com/office/officeart/2018/2/layout/IconVerticalSolidList"/>
    <dgm:cxn modelId="{268691D4-C688-445A-A5C1-BDAA4B9C9834}" type="presParOf" srcId="{EAD98ED9-AE1F-42CB-B61B-0406F452D1EF}" destId="{0BA42F97-4551-4302-9CA4-2EBD0EDA996C}" srcOrd="3" destOrd="0" presId="urn:microsoft.com/office/officeart/2018/2/layout/IconVerticalSolidList"/>
    <dgm:cxn modelId="{4F6EA23B-D675-4112-89E2-E403210999D3}" type="presParOf" srcId="{18A229B2-AABE-472B-B646-7A3D94FCF807}" destId="{D18BA316-4617-4E02-90C7-82B86E8C5D1D}" srcOrd="5" destOrd="0" presId="urn:microsoft.com/office/officeart/2018/2/layout/IconVerticalSolidList"/>
    <dgm:cxn modelId="{685B2D1F-4BBB-44BE-B595-8D00F613C0B4}" type="presParOf" srcId="{18A229B2-AABE-472B-B646-7A3D94FCF807}" destId="{CAB19F5E-3AA5-43CA-BAB2-EFD8D1CF6890}" srcOrd="6" destOrd="0" presId="urn:microsoft.com/office/officeart/2018/2/layout/IconVerticalSolidList"/>
    <dgm:cxn modelId="{AFE48FD0-DF90-4476-803E-40771FC8F13B}" type="presParOf" srcId="{CAB19F5E-3AA5-43CA-BAB2-EFD8D1CF6890}" destId="{5A323694-6254-4EB6-93AA-48FF48721013}" srcOrd="0" destOrd="0" presId="urn:microsoft.com/office/officeart/2018/2/layout/IconVerticalSolidList"/>
    <dgm:cxn modelId="{AA89BF81-8BF1-4291-BA53-CAA8918343BF}" type="presParOf" srcId="{CAB19F5E-3AA5-43CA-BAB2-EFD8D1CF6890}" destId="{C2401A41-9805-4FDB-91E0-97E680A40C2C}" srcOrd="1" destOrd="0" presId="urn:microsoft.com/office/officeart/2018/2/layout/IconVerticalSolidList"/>
    <dgm:cxn modelId="{919B3617-45E6-49FC-BE3C-00A99CA3395A}" type="presParOf" srcId="{CAB19F5E-3AA5-43CA-BAB2-EFD8D1CF6890}" destId="{79C027DA-C9C8-4C0D-8BC5-5102735774BB}" srcOrd="2" destOrd="0" presId="urn:microsoft.com/office/officeart/2018/2/layout/IconVerticalSolidList"/>
    <dgm:cxn modelId="{FE9D6EFE-AFB3-4130-ADB6-81D14C4F3733}" type="presParOf" srcId="{CAB19F5E-3AA5-43CA-BAB2-EFD8D1CF6890}" destId="{5E31D325-15B6-4B1F-BEAE-20DD57BD72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BAF53-A0F8-44EC-A996-E00FD68C7AAC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84813B-F5C6-460D-A68E-450250C32AAE}">
      <dgm:prSet/>
      <dgm:spPr/>
      <dgm:t>
        <a:bodyPr/>
        <a:lstStyle/>
        <a:p>
          <a:r>
            <a:rPr lang="en-US" dirty="0"/>
            <a:t>PENSACI BENE </a:t>
          </a:r>
        </a:p>
      </dgm:t>
    </dgm:pt>
    <dgm:pt modelId="{3F60F585-19C8-47B0-977E-21507B717FB4}" type="parTrans" cxnId="{2ACD2D13-CA1D-4348-9706-48C5272612E5}">
      <dgm:prSet/>
      <dgm:spPr/>
      <dgm:t>
        <a:bodyPr/>
        <a:lstStyle/>
        <a:p>
          <a:endParaRPr lang="en-US"/>
        </a:p>
      </dgm:t>
    </dgm:pt>
    <dgm:pt modelId="{1BF9D96A-1837-4EA5-A2B5-B2D5B32CD7C7}" type="sibTrans" cxnId="{2ACD2D13-CA1D-4348-9706-48C5272612E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3CD0E84-900C-4495-BE50-24A610409D6A}">
      <dgm:prSet/>
      <dgm:spPr/>
      <dgm:t>
        <a:bodyPr/>
        <a:lstStyle/>
        <a:p>
          <a:r>
            <a:rPr lang="en-US" dirty="0"/>
            <a:t>TRATTIAMO I DATI DEGLI ALTRI COME TRATTEREMO I NOSTRI </a:t>
          </a:r>
        </a:p>
      </dgm:t>
    </dgm:pt>
    <dgm:pt modelId="{C1B61378-E715-4DAA-B3E4-6E9C9D644E79}" type="parTrans" cxnId="{BAE6466F-5ED4-407C-96EA-DBDD738CDF0A}">
      <dgm:prSet/>
      <dgm:spPr/>
      <dgm:t>
        <a:bodyPr/>
        <a:lstStyle/>
        <a:p>
          <a:endParaRPr lang="en-US"/>
        </a:p>
      </dgm:t>
    </dgm:pt>
    <dgm:pt modelId="{9CE07F1A-341B-4097-A8BD-FEE25B223B8A}" type="sibTrans" cxnId="{BAE6466F-5ED4-407C-96EA-DBDD738CDF0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FEC56E3-F7B7-435B-8BCF-63A9627BDC23}">
      <dgm:prSet/>
      <dgm:spPr/>
      <dgm:t>
        <a:bodyPr/>
        <a:lstStyle/>
        <a:p>
          <a:r>
            <a:rPr lang="en-US" dirty="0"/>
            <a:t>ATTENZIONE A CONDIVIDERE LA POSIZIONE </a:t>
          </a:r>
        </a:p>
      </dgm:t>
    </dgm:pt>
    <dgm:pt modelId="{74868B93-5960-4DC4-BDDB-1FFF04518964}" type="parTrans" cxnId="{46429320-B00F-455D-B859-D3DE43A88F46}">
      <dgm:prSet/>
      <dgm:spPr/>
      <dgm:t>
        <a:bodyPr/>
        <a:lstStyle/>
        <a:p>
          <a:endParaRPr lang="en-US"/>
        </a:p>
      </dgm:t>
    </dgm:pt>
    <dgm:pt modelId="{D1748683-7105-4018-9332-E6CAC1EDD4C2}" type="sibTrans" cxnId="{46429320-B00F-455D-B859-D3DE43A88F4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CE1B1D6-1E7D-4C06-86F9-9DBDC5E63D72}">
      <dgm:prSet/>
      <dgm:spPr/>
      <dgm:t>
        <a:bodyPr/>
        <a:lstStyle/>
        <a:p>
          <a:r>
            <a:rPr lang="en-US" dirty="0"/>
            <a:t>LEGGERE ATTENTAMENTE I TERMINI DI UTILIZZO </a:t>
          </a:r>
        </a:p>
      </dgm:t>
    </dgm:pt>
    <dgm:pt modelId="{1F5FA20A-230D-4889-9B08-096EED2E72C6}" type="parTrans" cxnId="{39D79000-0177-4281-A159-F09314BBFAB1}">
      <dgm:prSet/>
      <dgm:spPr/>
      <dgm:t>
        <a:bodyPr/>
        <a:lstStyle/>
        <a:p>
          <a:endParaRPr lang="en-US"/>
        </a:p>
      </dgm:t>
    </dgm:pt>
    <dgm:pt modelId="{9C42F9B8-BA54-4A08-8A4E-01B721303527}" type="sibTrans" cxnId="{39D79000-0177-4281-A159-F09314BBFAB1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F12EC27D-747E-0A4A-B04D-CECAE64B3A13}" type="pres">
      <dgm:prSet presAssocID="{0C5BAF53-A0F8-44EC-A996-E00FD68C7AAC}" presName="Name0" presStyleCnt="0">
        <dgm:presLayoutVars>
          <dgm:animLvl val="lvl"/>
          <dgm:resizeHandles val="exact"/>
        </dgm:presLayoutVars>
      </dgm:prSet>
      <dgm:spPr/>
    </dgm:pt>
    <dgm:pt modelId="{1F0EB19A-7EDD-534C-BB71-46180D26E826}" type="pres">
      <dgm:prSet presAssocID="{EE84813B-F5C6-460D-A68E-450250C32AAE}" presName="compositeNode" presStyleCnt="0">
        <dgm:presLayoutVars>
          <dgm:bulletEnabled val="1"/>
        </dgm:presLayoutVars>
      </dgm:prSet>
      <dgm:spPr/>
    </dgm:pt>
    <dgm:pt modelId="{4269D5A7-F5C8-BA49-939D-ABAA3E0A1234}" type="pres">
      <dgm:prSet presAssocID="{EE84813B-F5C6-460D-A68E-450250C32AAE}" presName="bgRect" presStyleLbl="bgAccFollowNode1" presStyleIdx="0" presStyleCnt="4"/>
      <dgm:spPr/>
    </dgm:pt>
    <dgm:pt modelId="{9827571E-613A-7647-9A62-816E341BCF13}" type="pres">
      <dgm:prSet presAssocID="{1BF9D96A-1837-4EA5-A2B5-B2D5B32CD7C7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DBAE8961-DAA0-0347-8499-08FB15CBA694}" type="pres">
      <dgm:prSet presAssocID="{EE84813B-F5C6-460D-A68E-450250C32AAE}" presName="bottomLine" presStyleLbl="alignNode1" presStyleIdx="1" presStyleCnt="8">
        <dgm:presLayoutVars/>
      </dgm:prSet>
      <dgm:spPr/>
    </dgm:pt>
    <dgm:pt modelId="{2947BBE1-765E-E943-9591-60DD1E6FA53A}" type="pres">
      <dgm:prSet presAssocID="{EE84813B-F5C6-460D-A68E-450250C32AAE}" presName="nodeText" presStyleLbl="bgAccFollowNode1" presStyleIdx="0" presStyleCnt="4">
        <dgm:presLayoutVars>
          <dgm:bulletEnabled val="1"/>
        </dgm:presLayoutVars>
      </dgm:prSet>
      <dgm:spPr/>
    </dgm:pt>
    <dgm:pt modelId="{12DCCCA3-FBBA-B544-9100-7DEBEF3BF61B}" type="pres">
      <dgm:prSet presAssocID="{1BF9D96A-1837-4EA5-A2B5-B2D5B32CD7C7}" presName="sibTrans" presStyleCnt="0"/>
      <dgm:spPr/>
    </dgm:pt>
    <dgm:pt modelId="{E74E2CE3-B275-874A-89AF-12A8A5705B55}" type="pres">
      <dgm:prSet presAssocID="{03CD0E84-900C-4495-BE50-24A610409D6A}" presName="compositeNode" presStyleCnt="0">
        <dgm:presLayoutVars>
          <dgm:bulletEnabled val="1"/>
        </dgm:presLayoutVars>
      </dgm:prSet>
      <dgm:spPr/>
    </dgm:pt>
    <dgm:pt modelId="{466DD70C-E108-CC44-BAA3-4BBA25F3772A}" type="pres">
      <dgm:prSet presAssocID="{03CD0E84-900C-4495-BE50-24A610409D6A}" presName="bgRect" presStyleLbl="bgAccFollowNode1" presStyleIdx="1" presStyleCnt="4"/>
      <dgm:spPr/>
    </dgm:pt>
    <dgm:pt modelId="{07A2C82E-811C-6B4E-B29B-602B84C5E8D4}" type="pres">
      <dgm:prSet presAssocID="{9CE07F1A-341B-4097-A8BD-FEE25B223B8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71105D0B-142A-B444-AFC7-6E5FD9102A66}" type="pres">
      <dgm:prSet presAssocID="{03CD0E84-900C-4495-BE50-24A610409D6A}" presName="bottomLine" presStyleLbl="alignNode1" presStyleIdx="3" presStyleCnt="8">
        <dgm:presLayoutVars/>
      </dgm:prSet>
      <dgm:spPr/>
    </dgm:pt>
    <dgm:pt modelId="{F136D4BB-A431-6449-9D7D-8DF9DA0B590F}" type="pres">
      <dgm:prSet presAssocID="{03CD0E84-900C-4495-BE50-24A610409D6A}" presName="nodeText" presStyleLbl="bgAccFollowNode1" presStyleIdx="1" presStyleCnt="4">
        <dgm:presLayoutVars>
          <dgm:bulletEnabled val="1"/>
        </dgm:presLayoutVars>
      </dgm:prSet>
      <dgm:spPr/>
    </dgm:pt>
    <dgm:pt modelId="{173BF097-D6B3-854E-85D4-BECF12813392}" type="pres">
      <dgm:prSet presAssocID="{9CE07F1A-341B-4097-A8BD-FEE25B223B8A}" presName="sibTrans" presStyleCnt="0"/>
      <dgm:spPr/>
    </dgm:pt>
    <dgm:pt modelId="{BAAE7D19-6CA5-104A-8057-0D6399EF2AE1}" type="pres">
      <dgm:prSet presAssocID="{DFEC56E3-F7B7-435B-8BCF-63A9627BDC23}" presName="compositeNode" presStyleCnt="0">
        <dgm:presLayoutVars>
          <dgm:bulletEnabled val="1"/>
        </dgm:presLayoutVars>
      </dgm:prSet>
      <dgm:spPr/>
    </dgm:pt>
    <dgm:pt modelId="{E9D3AD0A-F22A-9B44-97B6-DB93B4DABD5F}" type="pres">
      <dgm:prSet presAssocID="{DFEC56E3-F7B7-435B-8BCF-63A9627BDC23}" presName="bgRect" presStyleLbl="bgAccFollowNode1" presStyleIdx="2" presStyleCnt="4"/>
      <dgm:spPr/>
    </dgm:pt>
    <dgm:pt modelId="{BB835CE7-C530-EE42-857F-7FBAEF94E18E}" type="pres">
      <dgm:prSet presAssocID="{D1748683-7105-4018-9332-E6CAC1EDD4C2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CA643C62-2C13-7F4A-9979-91D8BF86C9DE}" type="pres">
      <dgm:prSet presAssocID="{DFEC56E3-F7B7-435B-8BCF-63A9627BDC23}" presName="bottomLine" presStyleLbl="alignNode1" presStyleIdx="5" presStyleCnt="8">
        <dgm:presLayoutVars/>
      </dgm:prSet>
      <dgm:spPr/>
    </dgm:pt>
    <dgm:pt modelId="{422316FF-EDC8-5B40-9741-D6BD8E87D025}" type="pres">
      <dgm:prSet presAssocID="{DFEC56E3-F7B7-435B-8BCF-63A9627BDC23}" presName="nodeText" presStyleLbl="bgAccFollowNode1" presStyleIdx="2" presStyleCnt="4">
        <dgm:presLayoutVars>
          <dgm:bulletEnabled val="1"/>
        </dgm:presLayoutVars>
      </dgm:prSet>
      <dgm:spPr/>
    </dgm:pt>
    <dgm:pt modelId="{6F6544FF-87E2-0043-8D5D-A3565274ABF5}" type="pres">
      <dgm:prSet presAssocID="{D1748683-7105-4018-9332-E6CAC1EDD4C2}" presName="sibTrans" presStyleCnt="0"/>
      <dgm:spPr/>
    </dgm:pt>
    <dgm:pt modelId="{99900068-DD21-5A4E-A67D-3540ABCCF5C6}" type="pres">
      <dgm:prSet presAssocID="{ECE1B1D6-1E7D-4C06-86F9-9DBDC5E63D72}" presName="compositeNode" presStyleCnt="0">
        <dgm:presLayoutVars>
          <dgm:bulletEnabled val="1"/>
        </dgm:presLayoutVars>
      </dgm:prSet>
      <dgm:spPr/>
    </dgm:pt>
    <dgm:pt modelId="{9BD21889-CBE4-D84A-B322-6BC3DD88FFD2}" type="pres">
      <dgm:prSet presAssocID="{ECE1B1D6-1E7D-4C06-86F9-9DBDC5E63D72}" presName="bgRect" presStyleLbl="bgAccFollowNode1" presStyleIdx="3" presStyleCnt="4"/>
      <dgm:spPr/>
    </dgm:pt>
    <dgm:pt modelId="{12DEFB33-A08B-2242-81CF-3B897B6D6FD2}" type="pres">
      <dgm:prSet presAssocID="{9C42F9B8-BA54-4A08-8A4E-01B721303527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D106A33A-6249-6847-A3A5-F0335104A2E6}" type="pres">
      <dgm:prSet presAssocID="{ECE1B1D6-1E7D-4C06-86F9-9DBDC5E63D72}" presName="bottomLine" presStyleLbl="alignNode1" presStyleIdx="7" presStyleCnt="8">
        <dgm:presLayoutVars/>
      </dgm:prSet>
      <dgm:spPr/>
    </dgm:pt>
    <dgm:pt modelId="{F0455096-57A6-854E-A75A-149A77F98926}" type="pres">
      <dgm:prSet presAssocID="{ECE1B1D6-1E7D-4C06-86F9-9DBDC5E63D72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9D79000-0177-4281-A159-F09314BBFAB1}" srcId="{0C5BAF53-A0F8-44EC-A996-E00FD68C7AAC}" destId="{ECE1B1D6-1E7D-4C06-86F9-9DBDC5E63D72}" srcOrd="3" destOrd="0" parTransId="{1F5FA20A-230D-4889-9B08-096EED2E72C6}" sibTransId="{9C42F9B8-BA54-4A08-8A4E-01B721303527}"/>
    <dgm:cxn modelId="{6879EF12-1B63-1F4A-AAEF-E4781A3AA8FB}" type="presOf" srcId="{0C5BAF53-A0F8-44EC-A996-E00FD68C7AAC}" destId="{F12EC27D-747E-0A4A-B04D-CECAE64B3A13}" srcOrd="0" destOrd="0" presId="urn:microsoft.com/office/officeart/2016/7/layout/BasicLinearProcessNumbered"/>
    <dgm:cxn modelId="{2ACD2D13-CA1D-4348-9706-48C5272612E5}" srcId="{0C5BAF53-A0F8-44EC-A996-E00FD68C7AAC}" destId="{EE84813B-F5C6-460D-A68E-450250C32AAE}" srcOrd="0" destOrd="0" parTransId="{3F60F585-19C8-47B0-977E-21507B717FB4}" sibTransId="{1BF9D96A-1837-4EA5-A2B5-B2D5B32CD7C7}"/>
    <dgm:cxn modelId="{EC0D731A-FC77-654A-825F-572084B6D9DC}" type="presOf" srcId="{D1748683-7105-4018-9332-E6CAC1EDD4C2}" destId="{BB835CE7-C530-EE42-857F-7FBAEF94E18E}" srcOrd="0" destOrd="0" presId="urn:microsoft.com/office/officeart/2016/7/layout/BasicLinearProcessNumbered"/>
    <dgm:cxn modelId="{46429320-B00F-455D-B859-D3DE43A88F46}" srcId="{0C5BAF53-A0F8-44EC-A996-E00FD68C7AAC}" destId="{DFEC56E3-F7B7-435B-8BCF-63A9627BDC23}" srcOrd="2" destOrd="0" parTransId="{74868B93-5960-4DC4-BDDB-1FFF04518964}" sibTransId="{D1748683-7105-4018-9332-E6CAC1EDD4C2}"/>
    <dgm:cxn modelId="{82F74A5E-4250-AF4F-8261-440FD6061F4E}" type="presOf" srcId="{DFEC56E3-F7B7-435B-8BCF-63A9627BDC23}" destId="{E9D3AD0A-F22A-9B44-97B6-DB93B4DABD5F}" srcOrd="0" destOrd="0" presId="urn:microsoft.com/office/officeart/2016/7/layout/BasicLinearProcessNumbered"/>
    <dgm:cxn modelId="{BDFF7D48-F08D-2D44-8BA1-1EB932D02B3F}" type="presOf" srcId="{ECE1B1D6-1E7D-4C06-86F9-9DBDC5E63D72}" destId="{F0455096-57A6-854E-A75A-149A77F98926}" srcOrd="1" destOrd="0" presId="urn:microsoft.com/office/officeart/2016/7/layout/BasicLinearProcessNumbered"/>
    <dgm:cxn modelId="{BC30DD69-F2A3-704B-9D2D-72CA3975942F}" type="presOf" srcId="{1BF9D96A-1837-4EA5-A2B5-B2D5B32CD7C7}" destId="{9827571E-613A-7647-9A62-816E341BCF13}" srcOrd="0" destOrd="0" presId="urn:microsoft.com/office/officeart/2016/7/layout/BasicLinearProcessNumbered"/>
    <dgm:cxn modelId="{34C4F04A-6228-1B4E-AF74-99539E5877D8}" type="presOf" srcId="{EE84813B-F5C6-460D-A68E-450250C32AAE}" destId="{2947BBE1-765E-E943-9591-60DD1E6FA53A}" srcOrd="1" destOrd="0" presId="urn:microsoft.com/office/officeart/2016/7/layout/BasicLinearProcessNumbered"/>
    <dgm:cxn modelId="{BAE6466F-5ED4-407C-96EA-DBDD738CDF0A}" srcId="{0C5BAF53-A0F8-44EC-A996-E00FD68C7AAC}" destId="{03CD0E84-900C-4495-BE50-24A610409D6A}" srcOrd="1" destOrd="0" parTransId="{C1B61378-E715-4DAA-B3E4-6E9C9D644E79}" sibTransId="{9CE07F1A-341B-4097-A8BD-FEE25B223B8A}"/>
    <dgm:cxn modelId="{2DBB3971-5E81-2C43-A8BA-76158E486040}" type="presOf" srcId="{03CD0E84-900C-4495-BE50-24A610409D6A}" destId="{466DD70C-E108-CC44-BAA3-4BBA25F3772A}" srcOrd="0" destOrd="0" presId="urn:microsoft.com/office/officeart/2016/7/layout/BasicLinearProcessNumbered"/>
    <dgm:cxn modelId="{FE7C9A73-0757-3341-B54C-3A841C54BE04}" type="presOf" srcId="{EE84813B-F5C6-460D-A68E-450250C32AAE}" destId="{4269D5A7-F5C8-BA49-939D-ABAA3E0A1234}" srcOrd="0" destOrd="0" presId="urn:microsoft.com/office/officeart/2016/7/layout/BasicLinearProcessNumbered"/>
    <dgm:cxn modelId="{BF123D74-D012-184A-9436-C0BBDD627B36}" type="presOf" srcId="{ECE1B1D6-1E7D-4C06-86F9-9DBDC5E63D72}" destId="{9BD21889-CBE4-D84A-B322-6BC3DD88FFD2}" srcOrd="0" destOrd="0" presId="urn:microsoft.com/office/officeart/2016/7/layout/BasicLinearProcessNumbered"/>
    <dgm:cxn modelId="{101C7878-71B6-B34B-ADAC-73EAC20A3353}" type="presOf" srcId="{9C42F9B8-BA54-4A08-8A4E-01B721303527}" destId="{12DEFB33-A08B-2242-81CF-3B897B6D6FD2}" srcOrd="0" destOrd="0" presId="urn:microsoft.com/office/officeart/2016/7/layout/BasicLinearProcessNumbered"/>
    <dgm:cxn modelId="{EB0E3CB5-F17C-144C-B875-DD3228B7ADD1}" type="presOf" srcId="{DFEC56E3-F7B7-435B-8BCF-63A9627BDC23}" destId="{422316FF-EDC8-5B40-9741-D6BD8E87D025}" srcOrd="1" destOrd="0" presId="urn:microsoft.com/office/officeart/2016/7/layout/BasicLinearProcessNumbered"/>
    <dgm:cxn modelId="{0E482BE4-9510-9248-9830-F5C88B4D7FF2}" type="presOf" srcId="{03CD0E84-900C-4495-BE50-24A610409D6A}" destId="{F136D4BB-A431-6449-9D7D-8DF9DA0B590F}" srcOrd="1" destOrd="0" presId="urn:microsoft.com/office/officeart/2016/7/layout/BasicLinearProcessNumbered"/>
    <dgm:cxn modelId="{7E8830FF-F5E9-EF4F-A8D1-03E2729FD74F}" type="presOf" srcId="{9CE07F1A-341B-4097-A8BD-FEE25B223B8A}" destId="{07A2C82E-811C-6B4E-B29B-602B84C5E8D4}" srcOrd="0" destOrd="0" presId="urn:microsoft.com/office/officeart/2016/7/layout/BasicLinearProcessNumbered"/>
    <dgm:cxn modelId="{1225AA09-85C7-D346-86DD-9085BFD8FF2C}" type="presParOf" srcId="{F12EC27D-747E-0A4A-B04D-CECAE64B3A13}" destId="{1F0EB19A-7EDD-534C-BB71-46180D26E826}" srcOrd="0" destOrd="0" presId="urn:microsoft.com/office/officeart/2016/7/layout/BasicLinearProcessNumbered"/>
    <dgm:cxn modelId="{65A30123-D450-594C-91D9-08FB8136B42E}" type="presParOf" srcId="{1F0EB19A-7EDD-534C-BB71-46180D26E826}" destId="{4269D5A7-F5C8-BA49-939D-ABAA3E0A1234}" srcOrd="0" destOrd="0" presId="urn:microsoft.com/office/officeart/2016/7/layout/BasicLinearProcessNumbered"/>
    <dgm:cxn modelId="{F1A4A73A-33FA-8348-A27D-2E29D12FEFC5}" type="presParOf" srcId="{1F0EB19A-7EDD-534C-BB71-46180D26E826}" destId="{9827571E-613A-7647-9A62-816E341BCF13}" srcOrd="1" destOrd="0" presId="urn:microsoft.com/office/officeart/2016/7/layout/BasicLinearProcessNumbered"/>
    <dgm:cxn modelId="{71B8C99E-93B6-E34A-9106-0BCC2169A7B8}" type="presParOf" srcId="{1F0EB19A-7EDD-534C-BB71-46180D26E826}" destId="{DBAE8961-DAA0-0347-8499-08FB15CBA694}" srcOrd="2" destOrd="0" presId="urn:microsoft.com/office/officeart/2016/7/layout/BasicLinearProcessNumbered"/>
    <dgm:cxn modelId="{819A59F0-B833-E447-A50F-CAD3140B3009}" type="presParOf" srcId="{1F0EB19A-7EDD-534C-BB71-46180D26E826}" destId="{2947BBE1-765E-E943-9591-60DD1E6FA53A}" srcOrd="3" destOrd="0" presId="urn:microsoft.com/office/officeart/2016/7/layout/BasicLinearProcessNumbered"/>
    <dgm:cxn modelId="{971E648C-7231-674A-A026-13D68EE90108}" type="presParOf" srcId="{F12EC27D-747E-0A4A-B04D-CECAE64B3A13}" destId="{12DCCCA3-FBBA-B544-9100-7DEBEF3BF61B}" srcOrd="1" destOrd="0" presId="urn:microsoft.com/office/officeart/2016/7/layout/BasicLinearProcessNumbered"/>
    <dgm:cxn modelId="{0EADDE28-6AD1-5E4B-BC86-F5FA67FFED64}" type="presParOf" srcId="{F12EC27D-747E-0A4A-B04D-CECAE64B3A13}" destId="{E74E2CE3-B275-874A-89AF-12A8A5705B55}" srcOrd="2" destOrd="0" presId="urn:microsoft.com/office/officeart/2016/7/layout/BasicLinearProcessNumbered"/>
    <dgm:cxn modelId="{A681B00D-1A2C-B740-A5B3-8EC4723FA248}" type="presParOf" srcId="{E74E2CE3-B275-874A-89AF-12A8A5705B55}" destId="{466DD70C-E108-CC44-BAA3-4BBA25F3772A}" srcOrd="0" destOrd="0" presId="urn:microsoft.com/office/officeart/2016/7/layout/BasicLinearProcessNumbered"/>
    <dgm:cxn modelId="{89D064C9-A95D-BA4C-93BD-0F3471C1E161}" type="presParOf" srcId="{E74E2CE3-B275-874A-89AF-12A8A5705B55}" destId="{07A2C82E-811C-6B4E-B29B-602B84C5E8D4}" srcOrd="1" destOrd="0" presId="urn:microsoft.com/office/officeart/2016/7/layout/BasicLinearProcessNumbered"/>
    <dgm:cxn modelId="{08559CFE-C542-C247-9CB5-B011032CA233}" type="presParOf" srcId="{E74E2CE3-B275-874A-89AF-12A8A5705B55}" destId="{71105D0B-142A-B444-AFC7-6E5FD9102A66}" srcOrd="2" destOrd="0" presId="urn:microsoft.com/office/officeart/2016/7/layout/BasicLinearProcessNumbered"/>
    <dgm:cxn modelId="{435BC84F-45CB-A141-8E7D-DA6EB58CEE55}" type="presParOf" srcId="{E74E2CE3-B275-874A-89AF-12A8A5705B55}" destId="{F136D4BB-A431-6449-9D7D-8DF9DA0B590F}" srcOrd="3" destOrd="0" presId="urn:microsoft.com/office/officeart/2016/7/layout/BasicLinearProcessNumbered"/>
    <dgm:cxn modelId="{1D7E11FF-AFBA-1143-BD14-274F835C406A}" type="presParOf" srcId="{F12EC27D-747E-0A4A-B04D-CECAE64B3A13}" destId="{173BF097-D6B3-854E-85D4-BECF12813392}" srcOrd="3" destOrd="0" presId="urn:microsoft.com/office/officeart/2016/7/layout/BasicLinearProcessNumbered"/>
    <dgm:cxn modelId="{1F26D8DF-D610-5448-90FC-F0C0F6D75F4E}" type="presParOf" srcId="{F12EC27D-747E-0A4A-B04D-CECAE64B3A13}" destId="{BAAE7D19-6CA5-104A-8057-0D6399EF2AE1}" srcOrd="4" destOrd="0" presId="urn:microsoft.com/office/officeart/2016/7/layout/BasicLinearProcessNumbered"/>
    <dgm:cxn modelId="{2C3A100C-AC8C-144A-A8B5-25FC1D002CD8}" type="presParOf" srcId="{BAAE7D19-6CA5-104A-8057-0D6399EF2AE1}" destId="{E9D3AD0A-F22A-9B44-97B6-DB93B4DABD5F}" srcOrd="0" destOrd="0" presId="urn:microsoft.com/office/officeart/2016/7/layout/BasicLinearProcessNumbered"/>
    <dgm:cxn modelId="{CF275566-77C0-9546-9F69-499B6B594328}" type="presParOf" srcId="{BAAE7D19-6CA5-104A-8057-0D6399EF2AE1}" destId="{BB835CE7-C530-EE42-857F-7FBAEF94E18E}" srcOrd="1" destOrd="0" presId="urn:microsoft.com/office/officeart/2016/7/layout/BasicLinearProcessNumbered"/>
    <dgm:cxn modelId="{A97ACB17-BF9C-F248-96DF-4C5A500A5B40}" type="presParOf" srcId="{BAAE7D19-6CA5-104A-8057-0D6399EF2AE1}" destId="{CA643C62-2C13-7F4A-9979-91D8BF86C9DE}" srcOrd="2" destOrd="0" presId="urn:microsoft.com/office/officeart/2016/7/layout/BasicLinearProcessNumbered"/>
    <dgm:cxn modelId="{A85C9D31-72AA-104B-BA86-990CF9EEA83E}" type="presParOf" srcId="{BAAE7D19-6CA5-104A-8057-0D6399EF2AE1}" destId="{422316FF-EDC8-5B40-9741-D6BD8E87D025}" srcOrd="3" destOrd="0" presId="urn:microsoft.com/office/officeart/2016/7/layout/BasicLinearProcessNumbered"/>
    <dgm:cxn modelId="{7EB018A0-B1D9-9B44-9F32-0B0DA46FFCB7}" type="presParOf" srcId="{F12EC27D-747E-0A4A-B04D-CECAE64B3A13}" destId="{6F6544FF-87E2-0043-8D5D-A3565274ABF5}" srcOrd="5" destOrd="0" presId="urn:microsoft.com/office/officeart/2016/7/layout/BasicLinearProcessNumbered"/>
    <dgm:cxn modelId="{CF293F70-EB13-2C48-8397-F7F68A849CE5}" type="presParOf" srcId="{F12EC27D-747E-0A4A-B04D-CECAE64B3A13}" destId="{99900068-DD21-5A4E-A67D-3540ABCCF5C6}" srcOrd="6" destOrd="0" presId="urn:microsoft.com/office/officeart/2016/7/layout/BasicLinearProcessNumbered"/>
    <dgm:cxn modelId="{0ED160B4-3374-C245-8A31-54A9ADB9921B}" type="presParOf" srcId="{99900068-DD21-5A4E-A67D-3540ABCCF5C6}" destId="{9BD21889-CBE4-D84A-B322-6BC3DD88FFD2}" srcOrd="0" destOrd="0" presId="urn:microsoft.com/office/officeart/2016/7/layout/BasicLinearProcessNumbered"/>
    <dgm:cxn modelId="{2B91166B-652C-2E40-B24E-153625C1B120}" type="presParOf" srcId="{99900068-DD21-5A4E-A67D-3540ABCCF5C6}" destId="{12DEFB33-A08B-2242-81CF-3B897B6D6FD2}" srcOrd="1" destOrd="0" presId="urn:microsoft.com/office/officeart/2016/7/layout/BasicLinearProcessNumbered"/>
    <dgm:cxn modelId="{98F67F3F-ABF9-1D40-BA0D-55CC38859CE3}" type="presParOf" srcId="{99900068-DD21-5A4E-A67D-3540ABCCF5C6}" destId="{D106A33A-6249-6847-A3A5-F0335104A2E6}" srcOrd="2" destOrd="0" presId="urn:microsoft.com/office/officeart/2016/7/layout/BasicLinearProcessNumbered"/>
    <dgm:cxn modelId="{2279A853-4113-164D-8277-E31541BD64CC}" type="presParOf" srcId="{99900068-DD21-5A4E-A67D-3540ABCCF5C6}" destId="{F0455096-57A6-854E-A75A-149A77F9892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30B3D4-27C3-4EFF-9342-5A0E7831ADE8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27BF3F-BE9E-45AD-AFE5-D35EE57D643A}">
      <dgm:prSet/>
      <dgm:spPr/>
      <dgm:t>
        <a:bodyPr/>
        <a:lstStyle/>
        <a:p>
          <a:r>
            <a:rPr lang="it-IT" b="1" i="0"/>
            <a:t>Valutazioni di conformità obbligatorie</a:t>
          </a:r>
          <a:r>
            <a:rPr lang="it-IT" b="0" i="0"/>
            <a:t>: Test e certificazioni per garantire che il sistema rispetti gli standard di sicurezza e affidabilità.</a:t>
          </a:r>
          <a:endParaRPr lang="en-US"/>
        </a:p>
      </dgm:t>
    </dgm:pt>
    <dgm:pt modelId="{74222478-6651-435B-BB7D-9C423365B389}" type="parTrans" cxnId="{4AB88D14-E62E-41F3-8EDE-420C92D53DE7}">
      <dgm:prSet/>
      <dgm:spPr/>
      <dgm:t>
        <a:bodyPr/>
        <a:lstStyle/>
        <a:p>
          <a:endParaRPr lang="en-US"/>
        </a:p>
      </dgm:t>
    </dgm:pt>
    <dgm:pt modelId="{77CBFFB1-D2C7-4262-B626-62D997850A73}" type="sibTrans" cxnId="{4AB88D14-E62E-41F3-8EDE-420C92D53DE7}">
      <dgm:prSet/>
      <dgm:spPr/>
      <dgm:t>
        <a:bodyPr/>
        <a:lstStyle/>
        <a:p>
          <a:endParaRPr lang="en-US"/>
        </a:p>
      </dgm:t>
    </dgm:pt>
    <dgm:pt modelId="{64DF79A6-81B0-4A14-9610-030FCF1D4831}">
      <dgm:prSet/>
      <dgm:spPr/>
      <dgm:t>
        <a:bodyPr/>
        <a:lstStyle/>
        <a:p>
          <a:r>
            <a:rPr lang="it-IT" b="1" i="0"/>
            <a:t>Trasparenza</a:t>
          </a:r>
          <a:r>
            <a:rPr lang="it-IT" b="0" i="0"/>
            <a:t>: Informazioni chiare e comprensibili per gli utenti sul funzionamento del sistema.</a:t>
          </a:r>
          <a:endParaRPr lang="en-US"/>
        </a:p>
      </dgm:t>
    </dgm:pt>
    <dgm:pt modelId="{6BDC809E-FDC0-4BB1-ABF3-D844EC4DF63F}" type="parTrans" cxnId="{D9A554EE-DC47-49EB-AF32-3BB944627B3C}">
      <dgm:prSet/>
      <dgm:spPr/>
      <dgm:t>
        <a:bodyPr/>
        <a:lstStyle/>
        <a:p>
          <a:endParaRPr lang="en-US"/>
        </a:p>
      </dgm:t>
    </dgm:pt>
    <dgm:pt modelId="{C29B7F62-A073-46EB-99C3-F3E0D435C20B}" type="sibTrans" cxnId="{D9A554EE-DC47-49EB-AF32-3BB944627B3C}">
      <dgm:prSet/>
      <dgm:spPr/>
      <dgm:t>
        <a:bodyPr/>
        <a:lstStyle/>
        <a:p>
          <a:endParaRPr lang="en-US"/>
        </a:p>
      </dgm:t>
    </dgm:pt>
    <dgm:pt modelId="{DD841AB9-3BD0-4D2A-A2A2-AA73D7332B07}">
      <dgm:prSet/>
      <dgm:spPr/>
      <dgm:t>
        <a:bodyPr/>
        <a:lstStyle/>
        <a:p>
          <a:r>
            <a:rPr lang="it-IT" b="1" i="0"/>
            <a:t>Sorveglianza umana</a:t>
          </a:r>
          <a:r>
            <a:rPr lang="it-IT" b="0" i="0"/>
            <a:t>: Supervisione da parte di operatori umani per mitigare i rischi e garantire decisioni corrette e giuste.</a:t>
          </a:r>
          <a:endParaRPr lang="en-US"/>
        </a:p>
      </dgm:t>
    </dgm:pt>
    <dgm:pt modelId="{9AE6608C-2115-4936-B82D-F88EB5972036}" type="parTrans" cxnId="{D35E15AA-1D75-4EBA-85BA-89F99FAABACD}">
      <dgm:prSet/>
      <dgm:spPr/>
      <dgm:t>
        <a:bodyPr/>
        <a:lstStyle/>
        <a:p>
          <a:endParaRPr lang="en-US"/>
        </a:p>
      </dgm:t>
    </dgm:pt>
    <dgm:pt modelId="{6D1658A8-4B79-4534-9A15-0EDFB2ABD031}" type="sibTrans" cxnId="{D35E15AA-1D75-4EBA-85BA-89F99FAABACD}">
      <dgm:prSet/>
      <dgm:spPr/>
      <dgm:t>
        <a:bodyPr/>
        <a:lstStyle/>
        <a:p>
          <a:endParaRPr lang="en-US"/>
        </a:p>
      </dgm:t>
    </dgm:pt>
    <dgm:pt modelId="{D833D874-3840-8446-BB4E-EF4D1DF37D3E}" type="pres">
      <dgm:prSet presAssocID="{1130B3D4-27C3-4EFF-9342-5A0E7831ADE8}" presName="linear" presStyleCnt="0">
        <dgm:presLayoutVars>
          <dgm:animLvl val="lvl"/>
          <dgm:resizeHandles val="exact"/>
        </dgm:presLayoutVars>
      </dgm:prSet>
      <dgm:spPr/>
    </dgm:pt>
    <dgm:pt modelId="{1AAEF955-DE9F-7349-AD62-81162CD09405}" type="pres">
      <dgm:prSet presAssocID="{BC27BF3F-BE9E-45AD-AFE5-D35EE57D64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D7DCA8-3C51-AB4C-A9DC-3569595C2A8C}" type="pres">
      <dgm:prSet presAssocID="{77CBFFB1-D2C7-4262-B626-62D997850A73}" presName="spacer" presStyleCnt="0"/>
      <dgm:spPr/>
    </dgm:pt>
    <dgm:pt modelId="{7905953C-0001-FC45-B0C0-F7A40D26BFB3}" type="pres">
      <dgm:prSet presAssocID="{64DF79A6-81B0-4A14-9610-030FCF1D48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E61C7C-4CA2-1E4D-814D-DF4617AB9F7A}" type="pres">
      <dgm:prSet presAssocID="{C29B7F62-A073-46EB-99C3-F3E0D435C20B}" presName="spacer" presStyleCnt="0"/>
      <dgm:spPr/>
    </dgm:pt>
    <dgm:pt modelId="{7A36640B-4093-504C-BE8D-E9E1C03FA271}" type="pres">
      <dgm:prSet presAssocID="{DD841AB9-3BD0-4D2A-A2A2-AA73D7332B0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FE800C-12AA-254A-B71F-6F04E74E3DDF}" type="presOf" srcId="{64DF79A6-81B0-4A14-9610-030FCF1D4831}" destId="{7905953C-0001-FC45-B0C0-F7A40D26BFB3}" srcOrd="0" destOrd="0" presId="urn:microsoft.com/office/officeart/2005/8/layout/vList2"/>
    <dgm:cxn modelId="{4453F210-988B-0641-8ABD-6342F4FDB00E}" type="presOf" srcId="{DD841AB9-3BD0-4D2A-A2A2-AA73D7332B07}" destId="{7A36640B-4093-504C-BE8D-E9E1C03FA271}" srcOrd="0" destOrd="0" presId="urn:microsoft.com/office/officeart/2005/8/layout/vList2"/>
    <dgm:cxn modelId="{4AB88D14-E62E-41F3-8EDE-420C92D53DE7}" srcId="{1130B3D4-27C3-4EFF-9342-5A0E7831ADE8}" destId="{BC27BF3F-BE9E-45AD-AFE5-D35EE57D643A}" srcOrd="0" destOrd="0" parTransId="{74222478-6651-435B-BB7D-9C423365B389}" sibTransId="{77CBFFB1-D2C7-4262-B626-62D997850A73}"/>
    <dgm:cxn modelId="{C41730A7-10F6-A240-8D06-FDDD5E2136A4}" type="presOf" srcId="{BC27BF3F-BE9E-45AD-AFE5-D35EE57D643A}" destId="{1AAEF955-DE9F-7349-AD62-81162CD09405}" srcOrd="0" destOrd="0" presId="urn:microsoft.com/office/officeart/2005/8/layout/vList2"/>
    <dgm:cxn modelId="{D35E15AA-1D75-4EBA-85BA-89F99FAABACD}" srcId="{1130B3D4-27C3-4EFF-9342-5A0E7831ADE8}" destId="{DD841AB9-3BD0-4D2A-A2A2-AA73D7332B07}" srcOrd="2" destOrd="0" parTransId="{9AE6608C-2115-4936-B82D-F88EB5972036}" sibTransId="{6D1658A8-4B79-4534-9A15-0EDFB2ABD031}"/>
    <dgm:cxn modelId="{E4B457D0-3EC7-4E40-88EF-4990EB0497BC}" type="presOf" srcId="{1130B3D4-27C3-4EFF-9342-5A0E7831ADE8}" destId="{D833D874-3840-8446-BB4E-EF4D1DF37D3E}" srcOrd="0" destOrd="0" presId="urn:microsoft.com/office/officeart/2005/8/layout/vList2"/>
    <dgm:cxn modelId="{D9A554EE-DC47-49EB-AF32-3BB944627B3C}" srcId="{1130B3D4-27C3-4EFF-9342-5A0E7831ADE8}" destId="{64DF79A6-81B0-4A14-9610-030FCF1D4831}" srcOrd="1" destOrd="0" parTransId="{6BDC809E-FDC0-4BB1-ABF3-D844EC4DF63F}" sibTransId="{C29B7F62-A073-46EB-99C3-F3E0D435C20B}"/>
    <dgm:cxn modelId="{95BF2927-93A8-2045-A16C-F13F6DCC3291}" type="presParOf" srcId="{D833D874-3840-8446-BB4E-EF4D1DF37D3E}" destId="{1AAEF955-DE9F-7349-AD62-81162CD09405}" srcOrd="0" destOrd="0" presId="urn:microsoft.com/office/officeart/2005/8/layout/vList2"/>
    <dgm:cxn modelId="{65B551BD-3CB7-8C48-B0D2-D68E40BA1E3E}" type="presParOf" srcId="{D833D874-3840-8446-BB4E-EF4D1DF37D3E}" destId="{63D7DCA8-3C51-AB4C-A9DC-3569595C2A8C}" srcOrd="1" destOrd="0" presId="urn:microsoft.com/office/officeart/2005/8/layout/vList2"/>
    <dgm:cxn modelId="{0EEB4019-4B3E-8B4C-B463-ABC64D7D7688}" type="presParOf" srcId="{D833D874-3840-8446-BB4E-EF4D1DF37D3E}" destId="{7905953C-0001-FC45-B0C0-F7A40D26BFB3}" srcOrd="2" destOrd="0" presId="urn:microsoft.com/office/officeart/2005/8/layout/vList2"/>
    <dgm:cxn modelId="{61FC1C09-72A2-F940-B6CB-E5EA0B5347C0}" type="presParOf" srcId="{D833D874-3840-8446-BB4E-EF4D1DF37D3E}" destId="{27E61C7C-4CA2-1E4D-814D-DF4617AB9F7A}" srcOrd="3" destOrd="0" presId="urn:microsoft.com/office/officeart/2005/8/layout/vList2"/>
    <dgm:cxn modelId="{3F19A9D7-F119-A24F-90A2-BDAD03321688}" type="presParOf" srcId="{D833D874-3840-8446-BB4E-EF4D1DF37D3E}" destId="{7A36640B-4093-504C-BE8D-E9E1C03FA2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7B190F-24E1-429E-91B8-BAA3782E71BD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3DCEDF-5051-497B-86B1-53BE5B0E1831}">
      <dgm:prSet/>
      <dgm:spPr/>
      <dgm:t>
        <a:bodyPr/>
        <a:lstStyle/>
        <a:p>
          <a:r>
            <a:rPr lang="en-US" dirty="0" err="1"/>
            <a:t>Conoscere</a:t>
          </a:r>
          <a:r>
            <a:rPr lang="en-US" dirty="0"/>
            <a:t> </a:t>
          </a:r>
        </a:p>
      </dgm:t>
    </dgm:pt>
    <dgm:pt modelId="{5C669330-14B9-4944-A80F-145CAFC22B8A}" type="parTrans" cxnId="{AF227BC2-673A-4C16-A8EE-26B6C4DD3B21}">
      <dgm:prSet/>
      <dgm:spPr/>
      <dgm:t>
        <a:bodyPr/>
        <a:lstStyle/>
        <a:p>
          <a:endParaRPr lang="en-US"/>
        </a:p>
      </dgm:t>
    </dgm:pt>
    <dgm:pt modelId="{03D0C6ED-32EE-4E2D-8F05-B1B094244277}" type="sibTrans" cxnId="{AF227BC2-673A-4C16-A8EE-26B6C4DD3B21}">
      <dgm:prSet/>
      <dgm:spPr/>
      <dgm:t>
        <a:bodyPr/>
        <a:lstStyle/>
        <a:p>
          <a:endParaRPr lang="en-US"/>
        </a:p>
      </dgm:t>
    </dgm:pt>
    <dgm:pt modelId="{041DD248-660C-4504-BBFB-017794F5F150}">
      <dgm:prSet/>
      <dgm:spPr/>
      <dgm:t>
        <a:bodyPr/>
        <a:lstStyle/>
        <a:p>
          <a:r>
            <a:rPr lang="en-US" dirty="0"/>
            <a:t>Interpretare </a:t>
          </a:r>
        </a:p>
      </dgm:t>
    </dgm:pt>
    <dgm:pt modelId="{63E8CF74-C7E6-453A-A2BB-B290A13A7A6D}" type="parTrans" cxnId="{D5782986-A4CA-46D1-8C4B-CB76860EB65E}">
      <dgm:prSet/>
      <dgm:spPr/>
      <dgm:t>
        <a:bodyPr/>
        <a:lstStyle/>
        <a:p>
          <a:endParaRPr lang="en-US"/>
        </a:p>
      </dgm:t>
    </dgm:pt>
    <dgm:pt modelId="{284A102A-15D5-49BA-A806-D992C70E7BD1}" type="sibTrans" cxnId="{D5782986-A4CA-46D1-8C4B-CB76860EB65E}">
      <dgm:prSet/>
      <dgm:spPr/>
      <dgm:t>
        <a:bodyPr/>
        <a:lstStyle/>
        <a:p>
          <a:endParaRPr lang="en-US"/>
        </a:p>
      </dgm:t>
    </dgm:pt>
    <dgm:pt modelId="{3BDBB1D4-514D-4181-BFC6-88E7808840C0}">
      <dgm:prSet/>
      <dgm:spPr/>
      <dgm:t>
        <a:bodyPr/>
        <a:lstStyle/>
        <a:p>
          <a:r>
            <a:rPr lang="en-US" dirty="0" err="1"/>
            <a:t>Limitare</a:t>
          </a:r>
          <a:r>
            <a:rPr lang="en-US" dirty="0"/>
            <a:t> </a:t>
          </a:r>
        </a:p>
      </dgm:t>
    </dgm:pt>
    <dgm:pt modelId="{B8F91076-61F5-4940-B4E1-0C61797D8C4F}" type="parTrans" cxnId="{9E614BCA-09F7-4EE7-83D2-6823C257D2B8}">
      <dgm:prSet/>
      <dgm:spPr/>
      <dgm:t>
        <a:bodyPr/>
        <a:lstStyle/>
        <a:p>
          <a:endParaRPr lang="en-US"/>
        </a:p>
      </dgm:t>
    </dgm:pt>
    <dgm:pt modelId="{91298EC4-9B33-4E3F-BCF3-7183C9C1B25E}" type="sibTrans" cxnId="{9E614BCA-09F7-4EE7-83D2-6823C257D2B8}">
      <dgm:prSet/>
      <dgm:spPr/>
      <dgm:t>
        <a:bodyPr/>
        <a:lstStyle/>
        <a:p>
          <a:endParaRPr lang="en-US"/>
        </a:p>
      </dgm:t>
    </dgm:pt>
    <dgm:pt modelId="{B569877A-98E6-4649-A0BF-CF9B8533757C}" type="pres">
      <dgm:prSet presAssocID="{BE7B190F-24E1-429E-91B8-BAA3782E71BD}" presName="linear" presStyleCnt="0">
        <dgm:presLayoutVars>
          <dgm:animLvl val="lvl"/>
          <dgm:resizeHandles val="exact"/>
        </dgm:presLayoutVars>
      </dgm:prSet>
      <dgm:spPr/>
    </dgm:pt>
    <dgm:pt modelId="{5E3DA499-2CD4-9E46-84FE-7512F63D2C41}" type="pres">
      <dgm:prSet presAssocID="{B43DCEDF-5051-497B-86B1-53BE5B0E18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E3A98A-6FCF-524D-8C85-DFAF11D37510}" type="pres">
      <dgm:prSet presAssocID="{03D0C6ED-32EE-4E2D-8F05-B1B094244277}" presName="spacer" presStyleCnt="0"/>
      <dgm:spPr/>
    </dgm:pt>
    <dgm:pt modelId="{4D00F34C-8839-8342-98E9-61031F610712}" type="pres">
      <dgm:prSet presAssocID="{041DD248-660C-4504-BBFB-017794F5F1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2164D0-B613-134A-96B4-70E3EA1D2FA2}" type="pres">
      <dgm:prSet presAssocID="{284A102A-15D5-49BA-A806-D992C70E7BD1}" presName="spacer" presStyleCnt="0"/>
      <dgm:spPr/>
    </dgm:pt>
    <dgm:pt modelId="{F45FDB63-1337-5F48-AFE2-44B529B6B53A}" type="pres">
      <dgm:prSet presAssocID="{3BDBB1D4-514D-4181-BFC6-88E7808840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7DA2E54-75B9-0545-82FD-DF98EDCBBBD2}" type="presOf" srcId="{B43DCEDF-5051-497B-86B1-53BE5B0E1831}" destId="{5E3DA499-2CD4-9E46-84FE-7512F63D2C41}" srcOrd="0" destOrd="0" presId="urn:microsoft.com/office/officeart/2005/8/layout/vList2"/>
    <dgm:cxn modelId="{D5782986-A4CA-46D1-8C4B-CB76860EB65E}" srcId="{BE7B190F-24E1-429E-91B8-BAA3782E71BD}" destId="{041DD248-660C-4504-BBFB-017794F5F150}" srcOrd="1" destOrd="0" parTransId="{63E8CF74-C7E6-453A-A2BB-B290A13A7A6D}" sibTransId="{284A102A-15D5-49BA-A806-D992C70E7BD1}"/>
    <dgm:cxn modelId="{E74A6686-E9ED-7C44-BC04-56B7E5904C03}" type="presOf" srcId="{041DD248-660C-4504-BBFB-017794F5F150}" destId="{4D00F34C-8839-8342-98E9-61031F610712}" srcOrd="0" destOrd="0" presId="urn:microsoft.com/office/officeart/2005/8/layout/vList2"/>
    <dgm:cxn modelId="{6195AE97-2387-B74D-A61E-F7B7A6BE122A}" type="presOf" srcId="{3BDBB1D4-514D-4181-BFC6-88E7808840C0}" destId="{F45FDB63-1337-5F48-AFE2-44B529B6B53A}" srcOrd="0" destOrd="0" presId="urn:microsoft.com/office/officeart/2005/8/layout/vList2"/>
    <dgm:cxn modelId="{AF227BC2-673A-4C16-A8EE-26B6C4DD3B21}" srcId="{BE7B190F-24E1-429E-91B8-BAA3782E71BD}" destId="{B43DCEDF-5051-497B-86B1-53BE5B0E1831}" srcOrd="0" destOrd="0" parTransId="{5C669330-14B9-4944-A80F-145CAFC22B8A}" sibTransId="{03D0C6ED-32EE-4E2D-8F05-B1B094244277}"/>
    <dgm:cxn modelId="{9E614BCA-09F7-4EE7-83D2-6823C257D2B8}" srcId="{BE7B190F-24E1-429E-91B8-BAA3782E71BD}" destId="{3BDBB1D4-514D-4181-BFC6-88E7808840C0}" srcOrd="2" destOrd="0" parTransId="{B8F91076-61F5-4940-B4E1-0C61797D8C4F}" sibTransId="{91298EC4-9B33-4E3F-BCF3-7183C9C1B25E}"/>
    <dgm:cxn modelId="{81E986EA-6528-1D41-A263-A300F73BB456}" type="presOf" srcId="{BE7B190F-24E1-429E-91B8-BAA3782E71BD}" destId="{B569877A-98E6-4649-A0BF-CF9B8533757C}" srcOrd="0" destOrd="0" presId="urn:microsoft.com/office/officeart/2005/8/layout/vList2"/>
    <dgm:cxn modelId="{A78668DE-6581-D045-9184-65D7A38950BA}" type="presParOf" srcId="{B569877A-98E6-4649-A0BF-CF9B8533757C}" destId="{5E3DA499-2CD4-9E46-84FE-7512F63D2C41}" srcOrd="0" destOrd="0" presId="urn:microsoft.com/office/officeart/2005/8/layout/vList2"/>
    <dgm:cxn modelId="{EDFAF356-EC4C-4443-BC6A-BB5D7456AC3F}" type="presParOf" srcId="{B569877A-98E6-4649-A0BF-CF9B8533757C}" destId="{4FE3A98A-6FCF-524D-8C85-DFAF11D37510}" srcOrd="1" destOrd="0" presId="urn:microsoft.com/office/officeart/2005/8/layout/vList2"/>
    <dgm:cxn modelId="{8D33F228-6952-2C47-AE61-D1B9D456A5AA}" type="presParOf" srcId="{B569877A-98E6-4649-A0BF-CF9B8533757C}" destId="{4D00F34C-8839-8342-98E9-61031F610712}" srcOrd="2" destOrd="0" presId="urn:microsoft.com/office/officeart/2005/8/layout/vList2"/>
    <dgm:cxn modelId="{40331DC5-4694-AC45-BFFA-4771175DC002}" type="presParOf" srcId="{B569877A-98E6-4649-A0BF-CF9B8533757C}" destId="{EF2164D0-B613-134A-96B4-70E3EA1D2FA2}" srcOrd="3" destOrd="0" presId="urn:microsoft.com/office/officeart/2005/8/layout/vList2"/>
    <dgm:cxn modelId="{F683E157-4C7A-054F-B03A-FC0355859386}" type="presParOf" srcId="{B569877A-98E6-4649-A0BF-CF9B8533757C}" destId="{F45FDB63-1337-5F48-AFE2-44B529B6B5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2D357-2BDC-4A60-89AF-51E661657649}">
      <dsp:nvSpPr>
        <dsp:cNvPr id="0" name=""/>
        <dsp:cNvSpPr/>
      </dsp:nvSpPr>
      <dsp:spPr>
        <a:xfrm>
          <a:off x="95046" y="225253"/>
          <a:ext cx="1521040" cy="15210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5AC45-50CC-4029-A007-B7826A73C9AE}">
      <dsp:nvSpPr>
        <dsp:cNvPr id="0" name=""/>
        <dsp:cNvSpPr/>
      </dsp:nvSpPr>
      <dsp:spPr>
        <a:xfrm>
          <a:off x="414465" y="544672"/>
          <a:ext cx="882203" cy="882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064A2-6370-49DF-9D06-F5163F53B61F}">
      <dsp:nvSpPr>
        <dsp:cNvPr id="0" name=""/>
        <dsp:cNvSpPr/>
      </dsp:nvSpPr>
      <dsp:spPr>
        <a:xfrm>
          <a:off x="1942024" y="225253"/>
          <a:ext cx="3585309" cy="152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challenge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(sfide social) .</a:t>
          </a:r>
          <a:endParaRPr lang="en-US" sz="2400" kern="1200" dirty="0"/>
        </a:p>
      </dsp:txBody>
      <dsp:txXfrm>
        <a:off x="1942024" y="225253"/>
        <a:ext cx="3585309" cy="1521040"/>
      </dsp:txXfrm>
    </dsp:sp>
    <dsp:sp modelId="{0B2940FD-3D9F-4D56-BEC6-2D10830C08BF}">
      <dsp:nvSpPr>
        <dsp:cNvPr id="0" name=""/>
        <dsp:cNvSpPr/>
      </dsp:nvSpPr>
      <dsp:spPr>
        <a:xfrm>
          <a:off x="6152047" y="225253"/>
          <a:ext cx="1521040" cy="15210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8AC06-303A-45B8-B8E4-2C19C8559C88}">
      <dsp:nvSpPr>
        <dsp:cNvPr id="0" name=""/>
        <dsp:cNvSpPr/>
      </dsp:nvSpPr>
      <dsp:spPr>
        <a:xfrm>
          <a:off x="6471466" y="544672"/>
          <a:ext cx="882203" cy="882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C3DEC-95C8-4614-9162-988C0336EEA3}">
      <dsp:nvSpPr>
        <dsp:cNvPr id="0" name=""/>
        <dsp:cNvSpPr/>
      </dsp:nvSpPr>
      <dsp:spPr>
        <a:xfrm>
          <a:off x="7999025" y="225253"/>
          <a:ext cx="3585309" cy="152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Grooming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Revengeporn</a:t>
          </a:r>
          <a:r>
            <a:rPr lang="it-IT" sz="1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Sexting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LLM (Large Language Model) è</a:t>
          </a:r>
          <a:r>
            <a:rPr lang="it-IT" sz="15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)</a:t>
          </a:r>
          <a:endParaRPr lang="en-US" sz="1500" kern="1200" dirty="0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7999025" y="225253"/>
        <a:ext cx="3585309" cy="1521040"/>
      </dsp:txXfrm>
    </dsp:sp>
    <dsp:sp modelId="{2388AFC9-3063-41FF-AFE0-95C9C7090F09}">
      <dsp:nvSpPr>
        <dsp:cNvPr id="0" name=""/>
        <dsp:cNvSpPr/>
      </dsp:nvSpPr>
      <dsp:spPr>
        <a:xfrm>
          <a:off x="95046" y="2461643"/>
          <a:ext cx="1521040" cy="15210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4C261-4881-422E-BB7C-8FCE6F793ACA}">
      <dsp:nvSpPr>
        <dsp:cNvPr id="0" name=""/>
        <dsp:cNvSpPr/>
      </dsp:nvSpPr>
      <dsp:spPr>
        <a:xfrm>
          <a:off x="414465" y="2781062"/>
          <a:ext cx="882203" cy="8822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F7ABB-CAAA-4D4C-9FDE-F864862D6C71}">
      <dsp:nvSpPr>
        <dsp:cNvPr id="0" name=""/>
        <dsp:cNvSpPr/>
      </dsp:nvSpPr>
      <dsp:spPr>
        <a:xfrm>
          <a:off x="1942024" y="2461643"/>
          <a:ext cx="3585309" cy="152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/>
            <a:t>Cyberblussimo</a:t>
          </a:r>
          <a:r>
            <a:rPr lang="it-IT" sz="2400" kern="1200" dirty="0"/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Deepfake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/>
            <a:t>Deepnude</a:t>
          </a:r>
          <a:endParaRPr lang="en-US" sz="2400" kern="1200" dirty="0"/>
        </a:p>
      </dsp:txBody>
      <dsp:txXfrm>
        <a:off x="1942024" y="2461643"/>
        <a:ext cx="3585309" cy="1521040"/>
      </dsp:txXfrm>
    </dsp:sp>
    <dsp:sp modelId="{C94B37A2-F73A-4FAA-AEDD-D9E9E6795211}">
      <dsp:nvSpPr>
        <dsp:cNvPr id="0" name=""/>
        <dsp:cNvSpPr/>
      </dsp:nvSpPr>
      <dsp:spPr>
        <a:xfrm>
          <a:off x="6152047" y="2461643"/>
          <a:ext cx="1521040" cy="15210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3BA55-C35F-4F70-9F51-2B98262FF575}">
      <dsp:nvSpPr>
        <dsp:cNvPr id="0" name=""/>
        <dsp:cNvSpPr/>
      </dsp:nvSpPr>
      <dsp:spPr>
        <a:xfrm>
          <a:off x="6471466" y="2781062"/>
          <a:ext cx="882203" cy="8822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79B56-DF50-4242-ADF3-D47E83ABAEA6}">
      <dsp:nvSpPr>
        <dsp:cNvPr id="0" name=""/>
        <dsp:cNvSpPr/>
      </dsp:nvSpPr>
      <dsp:spPr>
        <a:xfrm>
          <a:off x="7999025" y="2461643"/>
          <a:ext cx="3585309" cy="152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/>
            <a:t>Sharenitng</a:t>
          </a:r>
          <a:endParaRPr lang="en-US" sz="2400" kern="1200" dirty="0"/>
        </a:p>
      </dsp:txBody>
      <dsp:txXfrm>
        <a:off x="7999025" y="2461643"/>
        <a:ext cx="3585309" cy="1521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09437-A8F2-4C10-8BF8-8BEE67360106}">
      <dsp:nvSpPr>
        <dsp:cNvPr id="0" name=""/>
        <dsp:cNvSpPr/>
      </dsp:nvSpPr>
      <dsp:spPr>
        <a:xfrm>
          <a:off x="-61378" y="10522"/>
          <a:ext cx="6388593" cy="9185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5B480-ABA8-4610-A32F-9A71649BFA9F}">
      <dsp:nvSpPr>
        <dsp:cNvPr id="0" name=""/>
        <dsp:cNvSpPr/>
      </dsp:nvSpPr>
      <dsp:spPr>
        <a:xfrm>
          <a:off x="216481" y="217194"/>
          <a:ext cx="505199" cy="5051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D358C-2D97-4AE9-A573-21A9C0DD1ECE}">
      <dsp:nvSpPr>
        <dsp:cNvPr id="0" name=""/>
        <dsp:cNvSpPr/>
      </dsp:nvSpPr>
      <dsp:spPr>
        <a:xfrm>
          <a:off x="950225" y="0"/>
          <a:ext cx="5325599" cy="91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Sovrapposizione</a:t>
          </a:r>
          <a:r>
            <a:rPr lang="en-US" sz="2200" kern="1200" dirty="0"/>
            <a:t> </a:t>
          </a:r>
        </a:p>
      </dsp:txBody>
      <dsp:txXfrm>
        <a:off x="950225" y="0"/>
        <a:ext cx="5325599" cy="918544"/>
      </dsp:txXfrm>
    </dsp:sp>
    <dsp:sp modelId="{8EEC93DA-B635-4273-BC59-1563BD070348}">
      <dsp:nvSpPr>
        <dsp:cNvPr id="0" name=""/>
        <dsp:cNvSpPr/>
      </dsp:nvSpPr>
      <dsp:spPr>
        <a:xfrm>
          <a:off x="-61378" y="1158702"/>
          <a:ext cx="6388593" cy="15699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D16A0-5570-4A3C-8E53-6DF6D1F8547C}">
      <dsp:nvSpPr>
        <dsp:cNvPr id="0" name=""/>
        <dsp:cNvSpPr/>
      </dsp:nvSpPr>
      <dsp:spPr>
        <a:xfrm>
          <a:off x="216481" y="1691072"/>
          <a:ext cx="505199" cy="5051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9BE09-D273-4E1D-8AEC-DE69AF15CD22}">
      <dsp:nvSpPr>
        <dsp:cNvPr id="0" name=""/>
        <dsp:cNvSpPr/>
      </dsp:nvSpPr>
      <dsp:spPr>
        <a:xfrm>
          <a:off x="874708" y="1340161"/>
          <a:ext cx="5575263" cy="91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non è un far west</a:t>
          </a:r>
          <a:endParaRPr lang="en-US" sz="1600" kern="1200" dirty="0"/>
        </a:p>
      </dsp:txBody>
      <dsp:txXfrm>
        <a:off x="874708" y="1340161"/>
        <a:ext cx="5575263" cy="918544"/>
      </dsp:txXfrm>
    </dsp:sp>
    <dsp:sp modelId="{DE414696-C597-4818-855D-C887A00D4046}">
      <dsp:nvSpPr>
        <dsp:cNvPr id="0" name=""/>
        <dsp:cNvSpPr/>
      </dsp:nvSpPr>
      <dsp:spPr>
        <a:xfrm>
          <a:off x="-61378" y="2958278"/>
          <a:ext cx="6388593" cy="14364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B6E39-8178-4C35-848E-494F6D215C2B}">
      <dsp:nvSpPr>
        <dsp:cNvPr id="0" name=""/>
        <dsp:cNvSpPr/>
      </dsp:nvSpPr>
      <dsp:spPr>
        <a:xfrm>
          <a:off x="216481" y="3423901"/>
          <a:ext cx="505199" cy="5051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42F97-4551-4302-9CA4-2EBD0EDA996C}">
      <dsp:nvSpPr>
        <dsp:cNvPr id="0" name=""/>
        <dsp:cNvSpPr/>
      </dsp:nvSpPr>
      <dsp:spPr>
        <a:xfrm>
          <a:off x="964231" y="3056162"/>
          <a:ext cx="5325599" cy="91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Resta </a:t>
          </a:r>
          <a:r>
            <a:rPr lang="en-US" sz="2200" kern="1200" dirty="0" err="1"/>
            <a:t>nel</a:t>
          </a:r>
          <a:r>
            <a:rPr lang="en-US" sz="2200" kern="1200" dirty="0"/>
            <a:t> web per sempre </a:t>
          </a:r>
        </a:p>
      </dsp:txBody>
      <dsp:txXfrm>
        <a:off x="964231" y="3056162"/>
        <a:ext cx="5325599" cy="918544"/>
      </dsp:txXfrm>
    </dsp:sp>
    <dsp:sp modelId="{5A323694-6254-4EB6-93AA-48FF48721013}">
      <dsp:nvSpPr>
        <dsp:cNvPr id="0" name=""/>
        <dsp:cNvSpPr/>
      </dsp:nvSpPr>
      <dsp:spPr>
        <a:xfrm>
          <a:off x="-61378" y="4624361"/>
          <a:ext cx="6388593" cy="15734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01A41-9805-4FDB-91E0-97E680A40C2C}">
      <dsp:nvSpPr>
        <dsp:cNvPr id="0" name=""/>
        <dsp:cNvSpPr/>
      </dsp:nvSpPr>
      <dsp:spPr>
        <a:xfrm>
          <a:off x="216481" y="5158467"/>
          <a:ext cx="505199" cy="5051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1D325-15B6-4B1F-BEAE-20DD57BD7249}">
      <dsp:nvSpPr>
        <dsp:cNvPr id="0" name=""/>
        <dsp:cNvSpPr/>
      </dsp:nvSpPr>
      <dsp:spPr>
        <a:xfrm>
          <a:off x="963912" y="4807693"/>
          <a:ext cx="5325599" cy="91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13" tIns="97213" rIns="97213" bIns="9721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Mito </a:t>
          </a:r>
          <a:r>
            <a:rPr lang="en-US" sz="2200" kern="1200" dirty="0" err="1"/>
            <a:t>anonimato</a:t>
          </a:r>
          <a:r>
            <a:rPr lang="en-US" sz="2200" kern="1200" dirty="0"/>
            <a:t> </a:t>
          </a:r>
        </a:p>
      </dsp:txBody>
      <dsp:txXfrm>
        <a:off x="963912" y="4807693"/>
        <a:ext cx="5325599" cy="918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9D5A7-F5C8-BA49-939D-ABAA3E0A1234}">
      <dsp:nvSpPr>
        <dsp:cNvPr id="0" name=""/>
        <dsp:cNvSpPr/>
      </dsp:nvSpPr>
      <dsp:spPr>
        <a:xfrm>
          <a:off x="3091" y="0"/>
          <a:ext cx="2452910" cy="33647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PENSACI BENE </a:t>
          </a:r>
        </a:p>
      </dsp:txBody>
      <dsp:txXfrm>
        <a:off x="3091" y="1278601"/>
        <a:ext cx="2452910" cy="2018844"/>
      </dsp:txXfrm>
    </dsp:sp>
    <dsp:sp modelId="{9827571E-613A-7647-9A62-816E341BCF13}">
      <dsp:nvSpPr>
        <dsp:cNvPr id="0" name=""/>
        <dsp:cNvSpPr/>
      </dsp:nvSpPr>
      <dsp:spPr>
        <a:xfrm>
          <a:off x="724836" y="336474"/>
          <a:ext cx="1009422" cy="100942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98" tIns="12700" rIns="786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72662" y="484300"/>
        <a:ext cx="713770" cy="713770"/>
      </dsp:txXfrm>
    </dsp:sp>
    <dsp:sp modelId="{DBAE8961-DAA0-0347-8499-08FB15CBA694}">
      <dsp:nvSpPr>
        <dsp:cNvPr id="0" name=""/>
        <dsp:cNvSpPr/>
      </dsp:nvSpPr>
      <dsp:spPr>
        <a:xfrm>
          <a:off x="3091" y="3364669"/>
          <a:ext cx="245291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6DD70C-E108-CC44-BAA3-4BBA25F3772A}">
      <dsp:nvSpPr>
        <dsp:cNvPr id="0" name=""/>
        <dsp:cNvSpPr/>
      </dsp:nvSpPr>
      <dsp:spPr>
        <a:xfrm>
          <a:off x="2701293" y="0"/>
          <a:ext cx="2452910" cy="33647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TRATTIAMO I DATI DEGLI ALTRI COME TRATTEREMO I NOSTRI </a:t>
          </a:r>
        </a:p>
      </dsp:txBody>
      <dsp:txXfrm>
        <a:off x="2701293" y="1278601"/>
        <a:ext cx="2452910" cy="2018844"/>
      </dsp:txXfrm>
    </dsp:sp>
    <dsp:sp modelId="{07A2C82E-811C-6B4E-B29B-602B84C5E8D4}">
      <dsp:nvSpPr>
        <dsp:cNvPr id="0" name=""/>
        <dsp:cNvSpPr/>
      </dsp:nvSpPr>
      <dsp:spPr>
        <a:xfrm>
          <a:off x="3423037" y="336474"/>
          <a:ext cx="1009422" cy="100942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98" tIns="12700" rIns="786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70863" y="484300"/>
        <a:ext cx="713770" cy="713770"/>
      </dsp:txXfrm>
    </dsp:sp>
    <dsp:sp modelId="{71105D0B-142A-B444-AFC7-6E5FD9102A66}">
      <dsp:nvSpPr>
        <dsp:cNvPr id="0" name=""/>
        <dsp:cNvSpPr/>
      </dsp:nvSpPr>
      <dsp:spPr>
        <a:xfrm>
          <a:off x="2701293" y="3364669"/>
          <a:ext cx="245291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D3AD0A-F22A-9B44-97B6-DB93B4DABD5F}">
      <dsp:nvSpPr>
        <dsp:cNvPr id="0" name=""/>
        <dsp:cNvSpPr/>
      </dsp:nvSpPr>
      <dsp:spPr>
        <a:xfrm>
          <a:off x="5399495" y="0"/>
          <a:ext cx="2452910" cy="336474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ATTENZIONE A CONDIVIDERE LA POSIZIONE </a:t>
          </a:r>
        </a:p>
      </dsp:txBody>
      <dsp:txXfrm>
        <a:off x="5399495" y="1278601"/>
        <a:ext cx="2452910" cy="2018844"/>
      </dsp:txXfrm>
    </dsp:sp>
    <dsp:sp modelId="{BB835CE7-C530-EE42-857F-7FBAEF94E18E}">
      <dsp:nvSpPr>
        <dsp:cNvPr id="0" name=""/>
        <dsp:cNvSpPr/>
      </dsp:nvSpPr>
      <dsp:spPr>
        <a:xfrm>
          <a:off x="6121239" y="336474"/>
          <a:ext cx="1009422" cy="100942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6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98" tIns="12700" rIns="786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69065" y="484300"/>
        <a:ext cx="713770" cy="713770"/>
      </dsp:txXfrm>
    </dsp:sp>
    <dsp:sp modelId="{CA643C62-2C13-7F4A-9979-91D8BF86C9DE}">
      <dsp:nvSpPr>
        <dsp:cNvPr id="0" name=""/>
        <dsp:cNvSpPr/>
      </dsp:nvSpPr>
      <dsp:spPr>
        <a:xfrm>
          <a:off x="5399495" y="3364669"/>
          <a:ext cx="245291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21889-CBE4-D84A-B322-6BC3DD88FFD2}">
      <dsp:nvSpPr>
        <dsp:cNvPr id="0" name=""/>
        <dsp:cNvSpPr/>
      </dsp:nvSpPr>
      <dsp:spPr>
        <a:xfrm>
          <a:off x="8097697" y="0"/>
          <a:ext cx="2452910" cy="33647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38" tIns="330200" rIns="19123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LEGGERE ATTENTAMENTE I TERMINI DI UTILIZZO </a:t>
          </a:r>
        </a:p>
      </dsp:txBody>
      <dsp:txXfrm>
        <a:off x="8097697" y="1278601"/>
        <a:ext cx="2452910" cy="2018844"/>
      </dsp:txXfrm>
    </dsp:sp>
    <dsp:sp modelId="{12DEFB33-A08B-2242-81CF-3B897B6D6FD2}">
      <dsp:nvSpPr>
        <dsp:cNvPr id="0" name=""/>
        <dsp:cNvSpPr/>
      </dsp:nvSpPr>
      <dsp:spPr>
        <a:xfrm>
          <a:off x="8819441" y="336474"/>
          <a:ext cx="1009422" cy="100942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698" tIns="12700" rIns="7869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67267" y="484300"/>
        <a:ext cx="713770" cy="713770"/>
      </dsp:txXfrm>
    </dsp:sp>
    <dsp:sp modelId="{D106A33A-6249-6847-A3A5-F0335104A2E6}">
      <dsp:nvSpPr>
        <dsp:cNvPr id="0" name=""/>
        <dsp:cNvSpPr/>
      </dsp:nvSpPr>
      <dsp:spPr>
        <a:xfrm>
          <a:off x="8097697" y="3364669"/>
          <a:ext cx="2452910" cy="7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EF955-DE9F-7349-AD62-81162CD09405}">
      <dsp:nvSpPr>
        <dsp:cNvPr id="0" name=""/>
        <dsp:cNvSpPr/>
      </dsp:nvSpPr>
      <dsp:spPr>
        <a:xfrm>
          <a:off x="0" y="34687"/>
          <a:ext cx="5906327" cy="1498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i="0" kern="1200"/>
            <a:t>Valutazioni di conformità obbligatorie</a:t>
          </a:r>
          <a:r>
            <a:rPr lang="it-IT" sz="2100" b="0" i="0" kern="1200"/>
            <a:t>: Test e certificazioni per garantire che il sistema rispetti gli standard di sicurezza e affidabilità.</a:t>
          </a:r>
          <a:endParaRPr lang="en-US" sz="2100" kern="1200"/>
        </a:p>
      </dsp:txBody>
      <dsp:txXfrm>
        <a:off x="73164" y="107851"/>
        <a:ext cx="5759999" cy="1352442"/>
      </dsp:txXfrm>
    </dsp:sp>
    <dsp:sp modelId="{7905953C-0001-FC45-B0C0-F7A40D26BFB3}">
      <dsp:nvSpPr>
        <dsp:cNvPr id="0" name=""/>
        <dsp:cNvSpPr/>
      </dsp:nvSpPr>
      <dsp:spPr>
        <a:xfrm>
          <a:off x="0" y="1593937"/>
          <a:ext cx="5906327" cy="1498770"/>
        </a:xfrm>
        <a:prstGeom prst="round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i="0" kern="1200"/>
            <a:t>Trasparenza</a:t>
          </a:r>
          <a:r>
            <a:rPr lang="it-IT" sz="2100" b="0" i="0" kern="1200"/>
            <a:t>: Informazioni chiare e comprensibili per gli utenti sul funzionamento del sistema.</a:t>
          </a:r>
          <a:endParaRPr lang="en-US" sz="2100" kern="1200"/>
        </a:p>
      </dsp:txBody>
      <dsp:txXfrm>
        <a:off x="73164" y="1667101"/>
        <a:ext cx="5759999" cy="1352442"/>
      </dsp:txXfrm>
    </dsp:sp>
    <dsp:sp modelId="{7A36640B-4093-504C-BE8D-E9E1C03FA271}">
      <dsp:nvSpPr>
        <dsp:cNvPr id="0" name=""/>
        <dsp:cNvSpPr/>
      </dsp:nvSpPr>
      <dsp:spPr>
        <a:xfrm>
          <a:off x="0" y="3153187"/>
          <a:ext cx="5906327" cy="1498770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i="0" kern="1200"/>
            <a:t>Sorveglianza umana</a:t>
          </a:r>
          <a:r>
            <a:rPr lang="it-IT" sz="2100" b="0" i="0" kern="1200"/>
            <a:t>: Supervisione da parte di operatori umani per mitigare i rischi e garantire decisioni corrette e giuste.</a:t>
          </a:r>
          <a:endParaRPr lang="en-US" sz="2100" kern="1200"/>
        </a:p>
      </dsp:txBody>
      <dsp:txXfrm>
        <a:off x="73164" y="3226351"/>
        <a:ext cx="5759999" cy="1352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DA499-2CD4-9E46-84FE-7512F63D2C41}">
      <dsp:nvSpPr>
        <dsp:cNvPr id="0" name=""/>
        <dsp:cNvSpPr/>
      </dsp:nvSpPr>
      <dsp:spPr>
        <a:xfrm>
          <a:off x="0" y="11872"/>
          <a:ext cx="5906327" cy="1439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/>
            <a:t>Conoscere</a:t>
          </a:r>
          <a:r>
            <a:rPr lang="en-US" sz="6000" kern="1200" dirty="0"/>
            <a:t> </a:t>
          </a:r>
        </a:p>
      </dsp:txBody>
      <dsp:txXfrm>
        <a:off x="70251" y="82123"/>
        <a:ext cx="5765825" cy="1298597"/>
      </dsp:txXfrm>
    </dsp:sp>
    <dsp:sp modelId="{4D00F34C-8839-8342-98E9-61031F610712}">
      <dsp:nvSpPr>
        <dsp:cNvPr id="0" name=""/>
        <dsp:cNvSpPr/>
      </dsp:nvSpPr>
      <dsp:spPr>
        <a:xfrm>
          <a:off x="0" y="1623772"/>
          <a:ext cx="5906327" cy="1439099"/>
        </a:xfrm>
        <a:prstGeom prst="round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Interpretare </a:t>
          </a:r>
        </a:p>
      </dsp:txBody>
      <dsp:txXfrm>
        <a:off x="70251" y="1694023"/>
        <a:ext cx="5765825" cy="1298597"/>
      </dsp:txXfrm>
    </dsp:sp>
    <dsp:sp modelId="{F45FDB63-1337-5F48-AFE2-44B529B6B53A}">
      <dsp:nvSpPr>
        <dsp:cNvPr id="0" name=""/>
        <dsp:cNvSpPr/>
      </dsp:nvSpPr>
      <dsp:spPr>
        <a:xfrm>
          <a:off x="0" y="3235672"/>
          <a:ext cx="5906327" cy="1439099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/>
            <a:t>Limitare</a:t>
          </a:r>
          <a:r>
            <a:rPr lang="en-US" sz="6000" kern="1200" dirty="0"/>
            <a:t> </a:t>
          </a:r>
        </a:p>
      </dsp:txBody>
      <dsp:txXfrm>
        <a:off x="70251" y="3305923"/>
        <a:ext cx="5765825" cy="129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E3ED5-79DF-DE47-AA0F-28DB3839E1F3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F78E5-CD7F-7648-9E0E-B777216665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27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F78E5-CD7F-7648-9E0E-B7772166654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7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9FDB5-4DEB-FEB3-CD26-EA298521B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7090FF3-17B4-7F0E-710C-4FD88CE81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1492C33-6246-FBC4-5D34-39B93F630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7F8DBC-F4D8-4CC4-F809-6D279D5D7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F78E5-CD7F-7648-9E0E-B7772166654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61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 gli chiediamo di scrivere una lettera di un certo tipo, probabilmente inizierà con </a:t>
            </a:r>
            <a:r>
              <a:rPr lang="it-IT"/>
              <a:t>la parola «Caro»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F78E5-CD7F-7648-9E0E-B7772166654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38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OCCHIO IMPOSTAZIONI DEI DEVICE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F78E5-CD7F-7648-9E0E-B7772166654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15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F78E5-CD7F-7648-9E0E-B7772166654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69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11" Type="http://schemas.openxmlformats.org/officeDocument/2006/relationships/image" Target="../media/image4.svg"/><Relationship Id="rId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5.sv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1.svg"/><Relationship Id="rId7" Type="http://schemas.openxmlformats.org/officeDocument/2006/relationships/image" Target="../media/image20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9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25.sv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">
            <a:extLst>
              <a:ext uri="{FF2B5EF4-FFF2-40B4-BE49-F238E27FC236}">
                <a16:creationId xmlns:a16="http://schemas.microsoft.com/office/drawing/2014/main" id="{D44A0DD8-D657-E84B-918D-04BDE81353FD}"/>
              </a:ext>
            </a:extLst>
          </p:cNvPr>
          <p:cNvSpPr/>
          <p:nvPr/>
        </p:nvSpPr>
        <p:spPr>
          <a:xfrm>
            <a:off x="508000" y="0"/>
            <a:ext cx="95768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0" h="21600" extrusionOk="0">
                <a:moveTo>
                  <a:pt x="19256" y="19242"/>
                </a:moveTo>
                <a:cubicBezTo>
                  <a:pt x="18295" y="17647"/>
                  <a:pt x="18182" y="16045"/>
                  <a:pt x="17984" y="14446"/>
                </a:cubicBezTo>
                <a:cubicBezTo>
                  <a:pt x="17786" y="12780"/>
                  <a:pt x="17305" y="11118"/>
                  <a:pt x="16655" y="9456"/>
                </a:cubicBezTo>
                <a:cubicBezTo>
                  <a:pt x="16344" y="8625"/>
                  <a:pt x="15948" y="7790"/>
                  <a:pt x="15128" y="6967"/>
                </a:cubicBezTo>
                <a:cubicBezTo>
                  <a:pt x="14337" y="6140"/>
                  <a:pt x="12923" y="5340"/>
                  <a:pt x="11453" y="4533"/>
                </a:cubicBezTo>
                <a:cubicBezTo>
                  <a:pt x="10011" y="3722"/>
                  <a:pt x="8908" y="2919"/>
                  <a:pt x="8597" y="2084"/>
                </a:cubicBezTo>
                <a:cubicBezTo>
                  <a:pt x="8343" y="1388"/>
                  <a:pt x="8569" y="692"/>
                  <a:pt x="9022" y="0"/>
                </a:cubicBezTo>
                <a:lnTo>
                  <a:pt x="172" y="0"/>
                </a:lnTo>
                <a:cubicBezTo>
                  <a:pt x="-280" y="1113"/>
                  <a:pt x="116" y="2231"/>
                  <a:pt x="1897" y="3332"/>
                </a:cubicBezTo>
                <a:cubicBezTo>
                  <a:pt x="3226" y="4147"/>
                  <a:pt x="4922" y="4951"/>
                  <a:pt x="5940" y="5778"/>
                </a:cubicBezTo>
                <a:cubicBezTo>
                  <a:pt x="6958" y="6597"/>
                  <a:pt x="7467" y="7428"/>
                  <a:pt x="7834" y="8259"/>
                </a:cubicBezTo>
                <a:cubicBezTo>
                  <a:pt x="8597" y="9925"/>
                  <a:pt x="9106" y="11599"/>
                  <a:pt x="9333" y="13269"/>
                </a:cubicBezTo>
                <a:cubicBezTo>
                  <a:pt x="9559" y="14884"/>
                  <a:pt x="9587" y="16502"/>
                  <a:pt x="10379" y="18117"/>
                </a:cubicBezTo>
                <a:cubicBezTo>
                  <a:pt x="10944" y="19286"/>
                  <a:pt x="11934" y="20455"/>
                  <a:pt x="13630" y="21600"/>
                </a:cubicBezTo>
                <a:lnTo>
                  <a:pt x="21320" y="21600"/>
                </a:lnTo>
                <a:cubicBezTo>
                  <a:pt x="20387" y="20821"/>
                  <a:pt x="19737" y="20029"/>
                  <a:pt x="19256" y="1924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84476DF0-83BB-BE44-999D-36732D00F12B}"/>
              </a:ext>
            </a:extLst>
          </p:cNvPr>
          <p:cNvSpPr/>
          <p:nvPr/>
        </p:nvSpPr>
        <p:spPr>
          <a:xfrm>
            <a:off x="1231900" y="1"/>
            <a:ext cx="960075" cy="685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600" extrusionOk="0">
                <a:moveTo>
                  <a:pt x="17610" y="17810"/>
                </a:moveTo>
                <a:cubicBezTo>
                  <a:pt x="17040" y="17237"/>
                  <a:pt x="16555" y="16660"/>
                  <a:pt x="16584" y="16080"/>
                </a:cubicBezTo>
                <a:cubicBezTo>
                  <a:pt x="16612" y="15507"/>
                  <a:pt x="17154" y="14938"/>
                  <a:pt x="17610" y="14370"/>
                </a:cubicBezTo>
                <a:cubicBezTo>
                  <a:pt x="18037" y="13817"/>
                  <a:pt x="18379" y="13256"/>
                  <a:pt x="17980" y="12699"/>
                </a:cubicBezTo>
                <a:cubicBezTo>
                  <a:pt x="17581" y="12142"/>
                  <a:pt x="16356" y="11625"/>
                  <a:pt x="14845" y="11108"/>
                </a:cubicBezTo>
                <a:cubicBezTo>
                  <a:pt x="14019" y="10822"/>
                  <a:pt x="13136" y="10536"/>
                  <a:pt x="12452" y="10241"/>
                </a:cubicBezTo>
                <a:cubicBezTo>
                  <a:pt x="11768" y="9951"/>
                  <a:pt x="11340" y="9653"/>
                  <a:pt x="10998" y="9350"/>
                </a:cubicBezTo>
                <a:cubicBezTo>
                  <a:pt x="10400" y="8710"/>
                  <a:pt x="10286" y="8066"/>
                  <a:pt x="10087" y="7421"/>
                </a:cubicBezTo>
                <a:cubicBezTo>
                  <a:pt x="9887" y="6745"/>
                  <a:pt x="9773" y="6065"/>
                  <a:pt x="9688" y="5389"/>
                </a:cubicBezTo>
                <a:cubicBezTo>
                  <a:pt x="9517" y="4041"/>
                  <a:pt x="9545" y="2693"/>
                  <a:pt x="9745" y="1348"/>
                </a:cubicBezTo>
                <a:cubicBezTo>
                  <a:pt x="9830" y="899"/>
                  <a:pt x="9916" y="449"/>
                  <a:pt x="10030" y="0"/>
                </a:cubicBezTo>
                <a:lnTo>
                  <a:pt x="369" y="0"/>
                </a:lnTo>
                <a:cubicBezTo>
                  <a:pt x="56" y="1376"/>
                  <a:pt x="-58" y="2748"/>
                  <a:pt x="27" y="4124"/>
                </a:cubicBezTo>
                <a:cubicBezTo>
                  <a:pt x="84" y="5031"/>
                  <a:pt x="227" y="5942"/>
                  <a:pt x="483" y="6849"/>
                </a:cubicBezTo>
                <a:cubicBezTo>
                  <a:pt x="711" y="7732"/>
                  <a:pt x="740" y="8630"/>
                  <a:pt x="2079" y="9497"/>
                </a:cubicBezTo>
                <a:cubicBezTo>
                  <a:pt x="3504" y="10416"/>
                  <a:pt x="7237" y="11224"/>
                  <a:pt x="8263" y="12154"/>
                </a:cubicBezTo>
                <a:cubicBezTo>
                  <a:pt x="9403" y="13387"/>
                  <a:pt x="6867" y="14616"/>
                  <a:pt x="7009" y="15849"/>
                </a:cubicBezTo>
                <a:cubicBezTo>
                  <a:pt x="7066" y="16493"/>
                  <a:pt x="7721" y="17138"/>
                  <a:pt x="8377" y="17774"/>
                </a:cubicBezTo>
                <a:cubicBezTo>
                  <a:pt x="9061" y="18430"/>
                  <a:pt x="9745" y="19086"/>
                  <a:pt x="10429" y="19739"/>
                </a:cubicBezTo>
                <a:cubicBezTo>
                  <a:pt x="11084" y="20359"/>
                  <a:pt x="11711" y="20980"/>
                  <a:pt x="12366" y="21600"/>
                </a:cubicBezTo>
                <a:lnTo>
                  <a:pt x="21542" y="21600"/>
                </a:lnTo>
                <a:cubicBezTo>
                  <a:pt x="20231" y="20339"/>
                  <a:pt x="18892" y="19074"/>
                  <a:pt x="17610" y="1781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BD9EE557-005D-4D43-8045-1A28D78F5951}"/>
              </a:ext>
            </a:extLst>
          </p:cNvPr>
          <p:cNvSpPr/>
          <p:nvPr/>
        </p:nvSpPr>
        <p:spPr>
          <a:xfrm>
            <a:off x="3949700" y="0"/>
            <a:ext cx="62128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8" h="21600" extrusionOk="0">
                <a:moveTo>
                  <a:pt x="1822" y="3603"/>
                </a:moveTo>
                <a:cubicBezTo>
                  <a:pt x="725" y="5046"/>
                  <a:pt x="-920" y="6497"/>
                  <a:pt x="641" y="7945"/>
                </a:cubicBezTo>
                <a:cubicBezTo>
                  <a:pt x="1485" y="8704"/>
                  <a:pt x="3552" y="9444"/>
                  <a:pt x="4818" y="10196"/>
                </a:cubicBezTo>
                <a:cubicBezTo>
                  <a:pt x="6125" y="10963"/>
                  <a:pt x="6378" y="11738"/>
                  <a:pt x="6421" y="12510"/>
                </a:cubicBezTo>
                <a:cubicBezTo>
                  <a:pt x="6505" y="14085"/>
                  <a:pt x="6336" y="15659"/>
                  <a:pt x="6294" y="17238"/>
                </a:cubicBezTo>
                <a:cubicBezTo>
                  <a:pt x="6252" y="18693"/>
                  <a:pt x="6210" y="20145"/>
                  <a:pt x="6168" y="21600"/>
                </a:cubicBezTo>
                <a:lnTo>
                  <a:pt x="20385" y="21600"/>
                </a:lnTo>
                <a:cubicBezTo>
                  <a:pt x="20427" y="20212"/>
                  <a:pt x="20469" y="18820"/>
                  <a:pt x="20511" y="17433"/>
                </a:cubicBezTo>
                <a:cubicBezTo>
                  <a:pt x="20553" y="15862"/>
                  <a:pt x="20596" y="14291"/>
                  <a:pt x="20638" y="12717"/>
                </a:cubicBezTo>
                <a:cubicBezTo>
                  <a:pt x="20638" y="11941"/>
                  <a:pt x="20680" y="11166"/>
                  <a:pt x="19836" y="10394"/>
                </a:cubicBezTo>
                <a:cubicBezTo>
                  <a:pt x="18992" y="9627"/>
                  <a:pt x="16968" y="8879"/>
                  <a:pt x="15660" y="8116"/>
                </a:cubicBezTo>
                <a:cubicBezTo>
                  <a:pt x="13171" y="6672"/>
                  <a:pt x="14436" y="5201"/>
                  <a:pt x="15617" y="3754"/>
                </a:cubicBezTo>
                <a:cubicBezTo>
                  <a:pt x="16630" y="2509"/>
                  <a:pt x="17642" y="1245"/>
                  <a:pt x="16082" y="0"/>
                </a:cubicBezTo>
                <a:lnTo>
                  <a:pt x="1316" y="0"/>
                </a:lnTo>
                <a:cubicBezTo>
                  <a:pt x="3299" y="1185"/>
                  <a:pt x="2750" y="2402"/>
                  <a:pt x="1822" y="360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B8DA8722-647B-0847-A197-53F71008FB3E}"/>
              </a:ext>
            </a:extLst>
          </p:cNvPr>
          <p:cNvSpPr/>
          <p:nvPr/>
        </p:nvSpPr>
        <p:spPr>
          <a:xfrm>
            <a:off x="1841499" y="0"/>
            <a:ext cx="1054904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1" h="21600" extrusionOk="0">
                <a:moveTo>
                  <a:pt x="18309" y="17806"/>
                </a:moveTo>
                <a:cubicBezTo>
                  <a:pt x="17224" y="16264"/>
                  <a:pt x="16526" y="14713"/>
                  <a:pt x="16423" y="13158"/>
                </a:cubicBezTo>
                <a:cubicBezTo>
                  <a:pt x="16319" y="11615"/>
                  <a:pt x="16449" y="10072"/>
                  <a:pt x="14666" y="8549"/>
                </a:cubicBezTo>
                <a:cubicBezTo>
                  <a:pt x="13787" y="7802"/>
                  <a:pt x="12625" y="7058"/>
                  <a:pt x="11617" y="6315"/>
                </a:cubicBezTo>
                <a:cubicBezTo>
                  <a:pt x="10609" y="5563"/>
                  <a:pt x="9834" y="4808"/>
                  <a:pt x="9292" y="4044"/>
                </a:cubicBezTo>
                <a:cubicBezTo>
                  <a:pt x="8336" y="2704"/>
                  <a:pt x="8129" y="1348"/>
                  <a:pt x="8646" y="0"/>
                </a:cubicBezTo>
                <a:lnTo>
                  <a:pt x="145" y="0"/>
                </a:lnTo>
                <a:cubicBezTo>
                  <a:pt x="-139" y="1018"/>
                  <a:pt x="-10" y="2044"/>
                  <a:pt x="559" y="3058"/>
                </a:cubicBezTo>
                <a:cubicBezTo>
                  <a:pt x="972" y="3813"/>
                  <a:pt x="1618" y="4565"/>
                  <a:pt x="2522" y="5313"/>
                </a:cubicBezTo>
                <a:cubicBezTo>
                  <a:pt x="3427" y="6068"/>
                  <a:pt x="4589" y="6816"/>
                  <a:pt x="5597" y="7567"/>
                </a:cubicBezTo>
                <a:cubicBezTo>
                  <a:pt x="6605" y="8315"/>
                  <a:pt x="7354" y="9070"/>
                  <a:pt x="7690" y="9834"/>
                </a:cubicBezTo>
                <a:cubicBezTo>
                  <a:pt x="8026" y="10609"/>
                  <a:pt x="8026" y="11385"/>
                  <a:pt x="8051" y="12160"/>
                </a:cubicBezTo>
                <a:cubicBezTo>
                  <a:pt x="8103" y="13715"/>
                  <a:pt x="8594" y="15262"/>
                  <a:pt x="9576" y="16808"/>
                </a:cubicBezTo>
                <a:cubicBezTo>
                  <a:pt x="10558" y="18355"/>
                  <a:pt x="11927" y="19898"/>
                  <a:pt x="13322" y="21437"/>
                </a:cubicBezTo>
                <a:cubicBezTo>
                  <a:pt x="13374" y="21493"/>
                  <a:pt x="13426" y="21544"/>
                  <a:pt x="13477" y="21600"/>
                </a:cubicBezTo>
                <a:lnTo>
                  <a:pt x="21461" y="21600"/>
                </a:lnTo>
                <a:cubicBezTo>
                  <a:pt x="20298" y="20335"/>
                  <a:pt x="19187" y="19075"/>
                  <a:pt x="18309" y="1780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A5BB38D7-E6D6-D449-8E99-C479B89089DD}"/>
              </a:ext>
            </a:extLst>
          </p:cNvPr>
          <p:cNvSpPr/>
          <p:nvPr/>
        </p:nvSpPr>
        <p:spPr>
          <a:xfrm>
            <a:off x="3187700" y="0"/>
            <a:ext cx="822057" cy="685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6" h="21600" extrusionOk="0">
                <a:moveTo>
                  <a:pt x="20886" y="21437"/>
                </a:moveTo>
                <a:cubicBezTo>
                  <a:pt x="20723" y="21357"/>
                  <a:pt x="20561" y="21278"/>
                  <a:pt x="20430" y="21198"/>
                </a:cubicBezTo>
                <a:cubicBezTo>
                  <a:pt x="20365" y="21159"/>
                  <a:pt x="20300" y="21123"/>
                  <a:pt x="20268" y="21083"/>
                </a:cubicBezTo>
                <a:cubicBezTo>
                  <a:pt x="20268" y="21067"/>
                  <a:pt x="20235" y="21051"/>
                  <a:pt x="20235" y="21047"/>
                </a:cubicBezTo>
                <a:cubicBezTo>
                  <a:pt x="20073" y="20876"/>
                  <a:pt x="19975" y="20705"/>
                  <a:pt x="19910" y="20538"/>
                </a:cubicBezTo>
                <a:cubicBezTo>
                  <a:pt x="19812" y="20197"/>
                  <a:pt x="19942" y="19851"/>
                  <a:pt x="20040" y="19509"/>
                </a:cubicBezTo>
                <a:cubicBezTo>
                  <a:pt x="20268" y="18793"/>
                  <a:pt x="20300" y="18078"/>
                  <a:pt x="20203" y="17362"/>
                </a:cubicBezTo>
                <a:cubicBezTo>
                  <a:pt x="19975" y="15935"/>
                  <a:pt x="19129" y="14507"/>
                  <a:pt x="17991" y="13084"/>
                </a:cubicBezTo>
                <a:cubicBezTo>
                  <a:pt x="16820" y="11657"/>
                  <a:pt x="15356" y="10237"/>
                  <a:pt x="13892" y="8814"/>
                </a:cubicBezTo>
                <a:cubicBezTo>
                  <a:pt x="12428" y="7391"/>
                  <a:pt x="10932" y="5968"/>
                  <a:pt x="9761" y="4540"/>
                </a:cubicBezTo>
                <a:cubicBezTo>
                  <a:pt x="9175" y="3833"/>
                  <a:pt x="8655" y="3125"/>
                  <a:pt x="8264" y="2417"/>
                </a:cubicBezTo>
                <a:cubicBezTo>
                  <a:pt x="8069" y="2059"/>
                  <a:pt x="7939" y="1702"/>
                  <a:pt x="7971" y="1344"/>
                </a:cubicBezTo>
                <a:cubicBezTo>
                  <a:pt x="7971" y="1173"/>
                  <a:pt x="7874" y="986"/>
                  <a:pt x="8102" y="819"/>
                </a:cubicBezTo>
                <a:cubicBezTo>
                  <a:pt x="7971" y="906"/>
                  <a:pt x="8102" y="827"/>
                  <a:pt x="8134" y="783"/>
                </a:cubicBezTo>
                <a:cubicBezTo>
                  <a:pt x="8167" y="743"/>
                  <a:pt x="8199" y="700"/>
                  <a:pt x="8232" y="660"/>
                </a:cubicBezTo>
                <a:cubicBezTo>
                  <a:pt x="8297" y="569"/>
                  <a:pt x="8394" y="481"/>
                  <a:pt x="8492" y="390"/>
                </a:cubicBezTo>
                <a:cubicBezTo>
                  <a:pt x="8655" y="258"/>
                  <a:pt x="8817" y="127"/>
                  <a:pt x="9045" y="0"/>
                </a:cubicBezTo>
                <a:lnTo>
                  <a:pt x="294" y="0"/>
                </a:lnTo>
                <a:cubicBezTo>
                  <a:pt x="-519" y="1129"/>
                  <a:pt x="522" y="2282"/>
                  <a:pt x="1400" y="3403"/>
                </a:cubicBezTo>
                <a:cubicBezTo>
                  <a:pt x="2506" y="4838"/>
                  <a:pt x="3938" y="6270"/>
                  <a:pt x="5401" y="7697"/>
                </a:cubicBezTo>
                <a:cubicBezTo>
                  <a:pt x="6898" y="9132"/>
                  <a:pt x="8394" y="10571"/>
                  <a:pt x="9630" y="12011"/>
                </a:cubicBezTo>
                <a:cubicBezTo>
                  <a:pt x="10867" y="13438"/>
                  <a:pt x="11810" y="14873"/>
                  <a:pt x="12168" y="16308"/>
                </a:cubicBezTo>
                <a:cubicBezTo>
                  <a:pt x="12363" y="17028"/>
                  <a:pt x="12395" y="17744"/>
                  <a:pt x="12233" y="18463"/>
                </a:cubicBezTo>
                <a:cubicBezTo>
                  <a:pt x="12103" y="19163"/>
                  <a:pt x="11582" y="19875"/>
                  <a:pt x="12363" y="20570"/>
                </a:cubicBezTo>
                <a:cubicBezTo>
                  <a:pt x="12591" y="20777"/>
                  <a:pt x="12883" y="20980"/>
                  <a:pt x="13306" y="21183"/>
                </a:cubicBezTo>
                <a:cubicBezTo>
                  <a:pt x="13632" y="21330"/>
                  <a:pt x="14185" y="21473"/>
                  <a:pt x="14933" y="21600"/>
                </a:cubicBezTo>
                <a:lnTo>
                  <a:pt x="21048" y="21600"/>
                </a:lnTo>
                <a:cubicBezTo>
                  <a:pt x="21081" y="21540"/>
                  <a:pt x="21016" y="21489"/>
                  <a:pt x="20886" y="2143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7718F76E-631F-4940-B6DB-FCC33DFC4159}"/>
              </a:ext>
            </a:extLst>
          </p:cNvPr>
          <p:cNvSpPr/>
          <p:nvPr/>
        </p:nvSpPr>
        <p:spPr>
          <a:xfrm>
            <a:off x="2603500" y="0"/>
            <a:ext cx="87287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3" h="21600" extrusionOk="0">
                <a:moveTo>
                  <a:pt x="21407" y="17675"/>
                </a:moveTo>
                <a:cubicBezTo>
                  <a:pt x="21563" y="16196"/>
                  <a:pt x="21407" y="14713"/>
                  <a:pt x="19690" y="13249"/>
                </a:cubicBezTo>
                <a:cubicBezTo>
                  <a:pt x="18816" y="12514"/>
                  <a:pt x="17474" y="11794"/>
                  <a:pt x="15882" y="11078"/>
                </a:cubicBezTo>
                <a:cubicBezTo>
                  <a:pt x="14259" y="10351"/>
                  <a:pt x="12823" y="9631"/>
                  <a:pt x="12230" y="8875"/>
                </a:cubicBezTo>
                <a:cubicBezTo>
                  <a:pt x="11606" y="8108"/>
                  <a:pt x="11481" y="7333"/>
                  <a:pt x="11294" y="6561"/>
                </a:cubicBezTo>
                <a:cubicBezTo>
                  <a:pt x="11106" y="5786"/>
                  <a:pt x="11013" y="5010"/>
                  <a:pt x="10950" y="4231"/>
                </a:cubicBezTo>
                <a:cubicBezTo>
                  <a:pt x="10857" y="2819"/>
                  <a:pt x="10919" y="1412"/>
                  <a:pt x="11013" y="0"/>
                </a:cubicBezTo>
                <a:lnTo>
                  <a:pt x="119" y="0"/>
                </a:lnTo>
                <a:cubicBezTo>
                  <a:pt x="25" y="1253"/>
                  <a:pt x="-37" y="2509"/>
                  <a:pt x="25" y="3762"/>
                </a:cubicBezTo>
                <a:cubicBezTo>
                  <a:pt x="88" y="5305"/>
                  <a:pt x="150" y="6855"/>
                  <a:pt x="931" y="8398"/>
                </a:cubicBezTo>
                <a:cubicBezTo>
                  <a:pt x="1305" y="9154"/>
                  <a:pt x="2210" y="9893"/>
                  <a:pt x="3740" y="10625"/>
                </a:cubicBezTo>
                <a:cubicBezTo>
                  <a:pt x="5269" y="11345"/>
                  <a:pt x="6955" y="12057"/>
                  <a:pt x="8047" y="12792"/>
                </a:cubicBezTo>
                <a:cubicBezTo>
                  <a:pt x="10201" y="14252"/>
                  <a:pt x="10576" y="15743"/>
                  <a:pt x="10513" y="17226"/>
                </a:cubicBezTo>
                <a:cubicBezTo>
                  <a:pt x="10451" y="18685"/>
                  <a:pt x="9983" y="20141"/>
                  <a:pt x="10264" y="21600"/>
                </a:cubicBezTo>
                <a:lnTo>
                  <a:pt x="21188" y="21600"/>
                </a:lnTo>
                <a:cubicBezTo>
                  <a:pt x="20939" y="20296"/>
                  <a:pt x="21282" y="18987"/>
                  <a:pt x="21407" y="1767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221FCCFD-9F71-FB45-9112-8A49300CACE3}"/>
              </a:ext>
            </a:extLst>
          </p:cNvPr>
          <p:cNvSpPr/>
          <p:nvPr/>
        </p:nvSpPr>
        <p:spPr>
          <a:xfrm>
            <a:off x="7264400" y="1003300"/>
            <a:ext cx="1831477" cy="1515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535" extrusionOk="0">
                <a:moveTo>
                  <a:pt x="15461" y="20366"/>
                </a:moveTo>
                <a:cubicBezTo>
                  <a:pt x="16475" y="20330"/>
                  <a:pt x="17505" y="20330"/>
                  <a:pt x="18519" y="20222"/>
                </a:cubicBezTo>
                <a:cubicBezTo>
                  <a:pt x="19011" y="20168"/>
                  <a:pt x="19503" y="20095"/>
                  <a:pt x="19981" y="19933"/>
                </a:cubicBezTo>
                <a:cubicBezTo>
                  <a:pt x="20294" y="19825"/>
                  <a:pt x="20771" y="19608"/>
                  <a:pt x="21040" y="19337"/>
                </a:cubicBezTo>
                <a:cubicBezTo>
                  <a:pt x="21353" y="19031"/>
                  <a:pt x="21562" y="18652"/>
                  <a:pt x="21502" y="18146"/>
                </a:cubicBezTo>
                <a:cubicBezTo>
                  <a:pt x="21443" y="17623"/>
                  <a:pt x="21338" y="17100"/>
                  <a:pt x="21234" y="16595"/>
                </a:cubicBezTo>
                <a:cubicBezTo>
                  <a:pt x="20995" y="15494"/>
                  <a:pt x="20667" y="14429"/>
                  <a:pt x="20309" y="13401"/>
                </a:cubicBezTo>
                <a:cubicBezTo>
                  <a:pt x="19623" y="11470"/>
                  <a:pt x="18758" y="9647"/>
                  <a:pt x="17892" y="7843"/>
                </a:cubicBezTo>
                <a:cubicBezTo>
                  <a:pt x="16923" y="5822"/>
                  <a:pt x="15953" y="3783"/>
                  <a:pt x="15237" y="1617"/>
                </a:cubicBezTo>
                <a:cubicBezTo>
                  <a:pt x="15222" y="1545"/>
                  <a:pt x="15192" y="1491"/>
                  <a:pt x="15177" y="1419"/>
                </a:cubicBezTo>
                <a:cubicBezTo>
                  <a:pt x="15163" y="1202"/>
                  <a:pt x="15073" y="1040"/>
                  <a:pt x="14924" y="931"/>
                </a:cubicBezTo>
                <a:cubicBezTo>
                  <a:pt x="14775" y="751"/>
                  <a:pt x="14581" y="625"/>
                  <a:pt x="14372" y="552"/>
                </a:cubicBezTo>
                <a:cubicBezTo>
                  <a:pt x="14178" y="462"/>
                  <a:pt x="13984" y="408"/>
                  <a:pt x="13760" y="372"/>
                </a:cubicBezTo>
                <a:cubicBezTo>
                  <a:pt x="13537" y="228"/>
                  <a:pt x="13283" y="137"/>
                  <a:pt x="13029" y="101"/>
                </a:cubicBezTo>
                <a:cubicBezTo>
                  <a:pt x="12373" y="-25"/>
                  <a:pt x="11672" y="-43"/>
                  <a:pt x="11016" y="101"/>
                </a:cubicBezTo>
                <a:cubicBezTo>
                  <a:pt x="10493" y="228"/>
                  <a:pt x="9912" y="372"/>
                  <a:pt x="9479" y="787"/>
                </a:cubicBezTo>
                <a:cubicBezTo>
                  <a:pt x="7629" y="2592"/>
                  <a:pt x="6347" y="5064"/>
                  <a:pt x="5183" y="7518"/>
                </a:cubicBezTo>
                <a:cubicBezTo>
                  <a:pt x="3960" y="10098"/>
                  <a:pt x="2871" y="12769"/>
                  <a:pt x="1827" y="15458"/>
                </a:cubicBezTo>
                <a:cubicBezTo>
                  <a:pt x="1230" y="16992"/>
                  <a:pt x="663" y="18525"/>
                  <a:pt x="81" y="20059"/>
                </a:cubicBezTo>
                <a:cubicBezTo>
                  <a:pt x="-38" y="20294"/>
                  <a:pt x="-23" y="20528"/>
                  <a:pt x="111" y="20745"/>
                </a:cubicBezTo>
                <a:cubicBezTo>
                  <a:pt x="305" y="20998"/>
                  <a:pt x="529" y="21178"/>
                  <a:pt x="812" y="21268"/>
                </a:cubicBezTo>
                <a:cubicBezTo>
                  <a:pt x="1185" y="21413"/>
                  <a:pt x="1573" y="21503"/>
                  <a:pt x="1976" y="21521"/>
                </a:cubicBezTo>
                <a:cubicBezTo>
                  <a:pt x="2438" y="21557"/>
                  <a:pt x="2901" y="21521"/>
                  <a:pt x="3363" y="21431"/>
                </a:cubicBezTo>
                <a:cubicBezTo>
                  <a:pt x="4392" y="21160"/>
                  <a:pt x="5451" y="20962"/>
                  <a:pt x="6496" y="20799"/>
                </a:cubicBezTo>
                <a:cubicBezTo>
                  <a:pt x="8435" y="20565"/>
                  <a:pt x="10374" y="20492"/>
                  <a:pt x="12328" y="20438"/>
                </a:cubicBezTo>
                <a:cubicBezTo>
                  <a:pt x="13373" y="20420"/>
                  <a:pt x="14417" y="20402"/>
                  <a:pt x="15461" y="20366"/>
                </a:cubicBezTo>
                <a:close/>
                <a:moveTo>
                  <a:pt x="5929" y="18291"/>
                </a:moveTo>
                <a:cubicBezTo>
                  <a:pt x="7510" y="14104"/>
                  <a:pt x="9136" y="9936"/>
                  <a:pt x="11135" y="6038"/>
                </a:cubicBezTo>
                <a:cubicBezTo>
                  <a:pt x="11210" y="5894"/>
                  <a:pt x="11284" y="5731"/>
                  <a:pt x="11374" y="5587"/>
                </a:cubicBezTo>
                <a:cubicBezTo>
                  <a:pt x="11597" y="6110"/>
                  <a:pt x="11836" y="6652"/>
                  <a:pt x="12090" y="7175"/>
                </a:cubicBezTo>
                <a:cubicBezTo>
                  <a:pt x="12865" y="8835"/>
                  <a:pt x="13686" y="10477"/>
                  <a:pt x="14417" y="12174"/>
                </a:cubicBezTo>
                <a:cubicBezTo>
                  <a:pt x="14805" y="13076"/>
                  <a:pt x="15163" y="13996"/>
                  <a:pt x="15476" y="14934"/>
                </a:cubicBezTo>
                <a:cubicBezTo>
                  <a:pt x="15655" y="15530"/>
                  <a:pt x="15834" y="16125"/>
                  <a:pt x="15968" y="16721"/>
                </a:cubicBezTo>
                <a:cubicBezTo>
                  <a:pt x="16043" y="17046"/>
                  <a:pt x="16102" y="17371"/>
                  <a:pt x="16162" y="17713"/>
                </a:cubicBezTo>
                <a:cubicBezTo>
                  <a:pt x="16162" y="17749"/>
                  <a:pt x="16177" y="17768"/>
                  <a:pt x="16177" y="17804"/>
                </a:cubicBezTo>
                <a:cubicBezTo>
                  <a:pt x="15879" y="17804"/>
                  <a:pt x="15580" y="17822"/>
                  <a:pt x="15267" y="17822"/>
                </a:cubicBezTo>
                <a:cubicBezTo>
                  <a:pt x="14238" y="17858"/>
                  <a:pt x="13208" y="17858"/>
                  <a:pt x="12164" y="17894"/>
                </a:cubicBezTo>
                <a:cubicBezTo>
                  <a:pt x="10091" y="17930"/>
                  <a:pt x="8002" y="18038"/>
                  <a:pt x="5929" y="18291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80B7C7A1-97C6-7043-9A98-3D74F1401B84}"/>
              </a:ext>
            </a:extLst>
          </p:cNvPr>
          <p:cNvSpPr/>
          <p:nvPr/>
        </p:nvSpPr>
        <p:spPr>
          <a:xfrm>
            <a:off x="8458199" y="12700"/>
            <a:ext cx="1467764" cy="1640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382" extrusionOk="0">
                <a:moveTo>
                  <a:pt x="907" y="4911"/>
                </a:moveTo>
                <a:cubicBezTo>
                  <a:pt x="3495" y="8436"/>
                  <a:pt x="6083" y="11962"/>
                  <a:pt x="8672" y="15487"/>
                </a:cubicBezTo>
                <a:cubicBezTo>
                  <a:pt x="9435" y="16530"/>
                  <a:pt x="10199" y="17556"/>
                  <a:pt x="10962" y="18599"/>
                </a:cubicBezTo>
                <a:cubicBezTo>
                  <a:pt x="11614" y="19493"/>
                  <a:pt x="12526" y="20238"/>
                  <a:pt x="13532" y="20784"/>
                </a:cubicBezTo>
                <a:cubicBezTo>
                  <a:pt x="13923" y="20999"/>
                  <a:pt x="14314" y="21181"/>
                  <a:pt x="14761" y="21297"/>
                </a:cubicBezTo>
                <a:cubicBezTo>
                  <a:pt x="15003" y="21363"/>
                  <a:pt x="15543" y="21479"/>
                  <a:pt x="15729" y="21231"/>
                </a:cubicBezTo>
                <a:cubicBezTo>
                  <a:pt x="17330" y="19129"/>
                  <a:pt x="17312" y="16447"/>
                  <a:pt x="18001" y="14080"/>
                </a:cubicBezTo>
                <a:cubicBezTo>
                  <a:pt x="18187" y="13435"/>
                  <a:pt x="18410" y="12789"/>
                  <a:pt x="18652" y="12160"/>
                </a:cubicBezTo>
                <a:cubicBezTo>
                  <a:pt x="19732" y="9363"/>
                  <a:pt x="21129" y="6599"/>
                  <a:pt x="21520" y="3620"/>
                </a:cubicBezTo>
                <a:cubicBezTo>
                  <a:pt x="21501" y="3504"/>
                  <a:pt x="21464" y="3371"/>
                  <a:pt x="21446" y="3256"/>
                </a:cubicBezTo>
                <a:cubicBezTo>
                  <a:pt x="21371" y="3107"/>
                  <a:pt x="21278" y="2958"/>
                  <a:pt x="21203" y="2809"/>
                </a:cubicBezTo>
                <a:cubicBezTo>
                  <a:pt x="20887" y="2329"/>
                  <a:pt x="20440" y="1915"/>
                  <a:pt x="19974" y="1534"/>
                </a:cubicBezTo>
                <a:cubicBezTo>
                  <a:pt x="19565" y="1187"/>
                  <a:pt x="19118" y="889"/>
                  <a:pt x="18634" y="624"/>
                </a:cubicBezTo>
                <a:cubicBezTo>
                  <a:pt x="18206" y="392"/>
                  <a:pt x="17647" y="78"/>
                  <a:pt x="17144" y="45"/>
                </a:cubicBezTo>
                <a:cubicBezTo>
                  <a:pt x="14835" y="-121"/>
                  <a:pt x="12563" y="193"/>
                  <a:pt x="10329" y="723"/>
                </a:cubicBezTo>
                <a:cubicBezTo>
                  <a:pt x="8206" y="1236"/>
                  <a:pt x="6139" y="1898"/>
                  <a:pt x="4017" y="2378"/>
                </a:cubicBezTo>
                <a:cubicBezTo>
                  <a:pt x="2825" y="2660"/>
                  <a:pt x="1596" y="2875"/>
                  <a:pt x="367" y="2974"/>
                </a:cubicBezTo>
                <a:cubicBezTo>
                  <a:pt x="-80" y="3007"/>
                  <a:pt x="-24" y="3504"/>
                  <a:pt x="50" y="3752"/>
                </a:cubicBezTo>
                <a:cubicBezTo>
                  <a:pt x="162" y="4000"/>
                  <a:pt x="311" y="4232"/>
                  <a:pt x="497" y="4447"/>
                </a:cubicBezTo>
                <a:cubicBezTo>
                  <a:pt x="628" y="4613"/>
                  <a:pt x="777" y="4762"/>
                  <a:pt x="907" y="4911"/>
                </a:cubicBezTo>
                <a:close/>
                <a:moveTo>
                  <a:pt x="15226" y="4613"/>
                </a:moveTo>
                <a:cubicBezTo>
                  <a:pt x="15208" y="4646"/>
                  <a:pt x="15189" y="4696"/>
                  <a:pt x="15189" y="4729"/>
                </a:cubicBezTo>
                <a:cubicBezTo>
                  <a:pt x="14612" y="6235"/>
                  <a:pt x="13941" y="7725"/>
                  <a:pt x="13383" y="9247"/>
                </a:cubicBezTo>
                <a:cubicBezTo>
                  <a:pt x="13103" y="9992"/>
                  <a:pt x="12861" y="10737"/>
                  <a:pt x="12657" y="11498"/>
                </a:cubicBezTo>
                <a:cubicBezTo>
                  <a:pt x="12470" y="12227"/>
                  <a:pt x="12340" y="12971"/>
                  <a:pt x="12191" y="13700"/>
                </a:cubicBezTo>
                <a:cubicBezTo>
                  <a:pt x="12098" y="14180"/>
                  <a:pt x="11986" y="14660"/>
                  <a:pt x="11875" y="15140"/>
                </a:cubicBezTo>
                <a:cubicBezTo>
                  <a:pt x="10385" y="13104"/>
                  <a:pt x="8895" y="11085"/>
                  <a:pt x="7406" y="9049"/>
                </a:cubicBezTo>
                <a:cubicBezTo>
                  <a:pt x="6866" y="8320"/>
                  <a:pt x="6326" y="7576"/>
                  <a:pt x="5786" y="6847"/>
                </a:cubicBezTo>
                <a:cubicBezTo>
                  <a:pt x="9007" y="6450"/>
                  <a:pt x="12061" y="5325"/>
                  <a:pt x="15226" y="461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9BF85FFA-A5B7-B643-9690-D7F45419B8F9}"/>
              </a:ext>
            </a:extLst>
          </p:cNvPr>
          <p:cNvSpPr/>
          <p:nvPr/>
        </p:nvSpPr>
        <p:spPr>
          <a:xfrm>
            <a:off x="10096499" y="330200"/>
            <a:ext cx="1763857" cy="158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16" extrusionOk="0">
                <a:moveTo>
                  <a:pt x="16644" y="14043"/>
                </a:moveTo>
                <a:cubicBezTo>
                  <a:pt x="14568" y="11708"/>
                  <a:pt x="12507" y="9391"/>
                  <a:pt x="10431" y="7056"/>
                </a:cubicBezTo>
                <a:cubicBezTo>
                  <a:pt x="9594" y="6122"/>
                  <a:pt x="8773" y="5188"/>
                  <a:pt x="7936" y="4254"/>
                </a:cubicBezTo>
                <a:cubicBezTo>
                  <a:pt x="7951" y="4168"/>
                  <a:pt x="7967" y="4064"/>
                  <a:pt x="7982" y="3978"/>
                </a:cubicBezTo>
                <a:cubicBezTo>
                  <a:pt x="8013" y="3770"/>
                  <a:pt x="7518" y="3338"/>
                  <a:pt x="7456" y="3269"/>
                </a:cubicBezTo>
                <a:cubicBezTo>
                  <a:pt x="6975" y="2802"/>
                  <a:pt x="6448" y="2369"/>
                  <a:pt x="5937" y="1971"/>
                </a:cubicBezTo>
                <a:cubicBezTo>
                  <a:pt x="5410" y="1574"/>
                  <a:pt x="4883" y="1159"/>
                  <a:pt x="4310" y="830"/>
                </a:cubicBezTo>
                <a:cubicBezTo>
                  <a:pt x="4279" y="813"/>
                  <a:pt x="4093" y="709"/>
                  <a:pt x="3907" y="605"/>
                </a:cubicBezTo>
                <a:cubicBezTo>
                  <a:pt x="3752" y="502"/>
                  <a:pt x="3613" y="415"/>
                  <a:pt x="3458" y="311"/>
                </a:cubicBezTo>
                <a:cubicBezTo>
                  <a:pt x="3256" y="173"/>
                  <a:pt x="3040" y="69"/>
                  <a:pt x="2807" y="0"/>
                </a:cubicBezTo>
                <a:cubicBezTo>
                  <a:pt x="2761" y="0"/>
                  <a:pt x="2730" y="17"/>
                  <a:pt x="2683" y="17"/>
                </a:cubicBezTo>
                <a:cubicBezTo>
                  <a:pt x="2699" y="173"/>
                  <a:pt x="2776" y="294"/>
                  <a:pt x="2900" y="398"/>
                </a:cubicBezTo>
                <a:cubicBezTo>
                  <a:pt x="3086" y="605"/>
                  <a:pt x="3272" y="813"/>
                  <a:pt x="3458" y="1020"/>
                </a:cubicBezTo>
                <a:cubicBezTo>
                  <a:pt x="2761" y="5292"/>
                  <a:pt x="1908" y="9512"/>
                  <a:pt x="917" y="13714"/>
                </a:cubicBezTo>
                <a:cubicBezTo>
                  <a:pt x="622" y="14942"/>
                  <a:pt x="328" y="16152"/>
                  <a:pt x="2" y="17380"/>
                </a:cubicBezTo>
                <a:cubicBezTo>
                  <a:pt x="-44" y="17571"/>
                  <a:pt x="498" y="18055"/>
                  <a:pt x="529" y="18089"/>
                </a:cubicBezTo>
                <a:cubicBezTo>
                  <a:pt x="917" y="18470"/>
                  <a:pt x="1335" y="18816"/>
                  <a:pt x="1769" y="19162"/>
                </a:cubicBezTo>
                <a:cubicBezTo>
                  <a:pt x="2234" y="19542"/>
                  <a:pt x="2714" y="19905"/>
                  <a:pt x="3210" y="20234"/>
                </a:cubicBezTo>
                <a:cubicBezTo>
                  <a:pt x="3566" y="20476"/>
                  <a:pt x="3938" y="20718"/>
                  <a:pt x="4341" y="20856"/>
                </a:cubicBezTo>
                <a:cubicBezTo>
                  <a:pt x="6386" y="21600"/>
                  <a:pt x="8556" y="21548"/>
                  <a:pt x="10663" y="21479"/>
                </a:cubicBezTo>
                <a:cubicBezTo>
                  <a:pt x="12956" y="21392"/>
                  <a:pt x="15234" y="21306"/>
                  <a:pt x="17527" y="21220"/>
                </a:cubicBezTo>
                <a:cubicBezTo>
                  <a:pt x="18813" y="21168"/>
                  <a:pt x="20099" y="21133"/>
                  <a:pt x="21386" y="21081"/>
                </a:cubicBezTo>
                <a:cubicBezTo>
                  <a:pt x="21525" y="21116"/>
                  <a:pt x="21556" y="21064"/>
                  <a:pt x="21479" y="20926"/>
                </a:cubicBezTo>
                <a:cubicBezTo>
                  <a:pt x="20363" y="18262"/>
                  <a:pt x="18472" y="16118"/>
                  <a:pt x="16644" y="14043"/>
                </a:cubicBezTo>
                <a:close/>
                <a:moveTo>
                  <a:pt x="10307" y="17847"/>
                </a:moveTo>
                <a:cubicBezTo>
                  <a:pt x="9160" y="17882"/>
                  <a:pt x="8013" y="17934"/>
                  <a:pt x="6867" y="17968"/>
                </a:cubicBezTo>
                <a:cubicBezTo>
                  <a:pt x="6293" y="17986"/>
                  <a:pt x="5736" y="18003"/>
                  <a:pt x="5162" y="18020"/>
                </a:cubicBezTo>
                <a:cubicBezTo>
                  <a:pt x="5984" y="14613"/>
                  <a:pt x="6712" y="11172"/>
                  <a:pt x="7347" y="7696"/>
                </a:cubicBezTo>
                <a:cubicBezTo>
                  <a:pt x="7456" y="7056"/>
                  <a:pt x="7580" y="6433"/>
                  <a:pt x="7688" y="5793"/>
                </a:cubicBezTo>
                <a:cubicBezTo>
                  <a:pt x="8153" y="6312"/>
                  <a:pt x="8618" y="6848"/>
                  <a:pt x="9083" y="7367"/>
                </a:cubicBezTo>
                <a:cubicBezTo>
                  <a:pt x="10105" y="8526"/>
                  <a:pt x="11143" y="9685"/>
                  <a:pt x="12166" y="10843"/>
                </a:cubicBezTo>
                <a:cubicBezTo>
                  <a:pt x="13080" y="11881"/>
                  <a:pt x="14010" y="12901"/>
                  <a:pt x="14862" y="13991"/>
                </a:cubicBezTo>
                <a:cubicBezTo>
                  <a:pt x="14878" y="14025"/>
                  <a:pt x="14909" y="14043"/>
                  <a:pt x="14924" y="14077"/>
                </a:cubicBezTo>
                <a:cubicBezTo>
                  <a:pt x="14924" y="14077"/>
                  <a:pt x="14924" y="14077"/>
                  <a:pt x="14924" y="14094"/>
                </a:cubicBezTo>
                <a:cubicBezTo>
                  <a:pt x="14909" y="14077"/>
                  <a:pt x="14893" y="14060"/>
                  <a:pt x="14893" y="14043"/>
                </a:cubicBezTo>
                <a:cubicBezTo>
                  <a:pt x="14909" y="14060"/>
                  <a:pt x="14924" y="14077"/>
                  <a:pt x="14940" y="14094"/>
                </a:cubicBezTo>
                <a:cubicBezTo>
                  <a:pt x="15002" y="14164"/>
                  <a:pt x="14986" y="14146"/>
                  <a:pt x="14955" y="14112"/>
                </a:cubicBezTo>
                <a:cubicBezTo>
                  <a:pt x="15002" y="14164"/>
                  <a:pt x="15033" y="14216"/>
                  <a:pt x="15064" y="14267"/>
                </a:cubicBezTo>
                <a:cubicBezTo>
                  <a:pt x="15172" y="14423"/>
                  <a:pt x="15296" y="14579"/>
                  <a:pt x="15404" y="14734"/>
                </a:cubicBezTo>
                <a:cubicBezTo>
                  <a:pt x="15621" y="15046"/>
                  <a:pt x="15838" y="15374"/>
                  <a:pt x="16040" y="15686"/>
                </a:cubicBezTo>
                <a:cubicBezTo>
                  <a:pt x="16412" y="16291"/>
                  <a:pt x="16753" y="16931"/>
                  <a:pt x="17031" y="17605"/>
                </a:cubicBezTo>
                <a:cubicBezTo>
                  <a:pt x="14785" y="17692"/>
                  <a:pt x="12538" y="17778"/>
                  <a:pt x="10307" y="17847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EDC381FD-721C-4D4D-9AE6-75A2553D95B5}"/>
              </a:ext>
            </a:extLst>
          </p:cNvPr>
          <p:cNvSpPr/>
          <p:nvPr/>
        </p:nvSpPr>
        <p:spPr>
          <a:xfrm>
            <a:off x="10741168" y="0"/>
            <a:ext cx="1228094" cy="747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2" extrusionOk="0">
                <a:moveTo>
                  <a:pt x="13447" y="0"/>
                </a:moveTo>
                <a:cubicBezTo>
                  <a:pt x="13157" y="1389"/>
                  <a:pt x="12844" y="2814"/>
                  <a:pt x="12576" y="4203"/>
                </a:cubicBezTo>
                <a:cubicBezTo>
                  <a:pt x="11749" y="2814"/>
                  <a:pt x="10945" y="1389"/>
                  <a:pt x="10119" y="0"/>
                </a:cubicBezTo>
                <a:lnTo>
                  <a:pt x="0" y="0"/>
                </a:lnTo>
                <a:cubicBezTo>
                  <a:pt x="2591" y="4422"/>
                  <a:pt x="5182" y="8881"/>
                  <a:pt x="7773" y="13304"/>
                </a:cubicBezTo>
                <a:cubicBezTo>
                  <a:pt x="9091" y="15533"/>
                  <a:pt x="10387" y="17762"/>
                  <a:pt x="11705" y="20028"/>
                </a:cubicBezTo>
                <a:cubicBezTo>
                  <a:pt x="12218" y="20686"/>
                  <a:pt x="12799" y="21161"/>
                  <a:pt x="13447" y="21381"/>
                </a:cubicBezTo>
                <a:cubicBezTo>
                  <a:pt x="14139" y="21600"/>
                  <a:pt x="14832" y="21563"/>
                  <a:pt x="15524" y="21271"/>
                </a:cubicBezTo>
                <a:cubicBezTo>
                  <a:pt x="16753" y="20723"/>
                  <a:pt x="17825" y="19297"/>
                  <a:pt x="18182" y="17251"/>
                </a:cubicBezTo>
                <a:cubicBezTo>
                  <a:pt x="19210" y="11440"/>
                  <a:pt x="20349" y="5702"/>
                  <a:pt x="21600" y="0"/>
                </a:cubicBezTo>
                <a:lnTo>
                  <a:pt x="13447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08B4F097-8B2D-E045-9E8D-2D3BC846626D}"/>
              </a:ext>
            </a:extLst>
          </p:cNvPr>
          <p:cNvSpPr/>
          <p:nvPr/>
        </p:nvSpPr>
        <p:spPr>
          <a:xfrm>
            <a:off x="6350000" y="0"/>
            <a:ext cx="1679848" cy="1536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575" extrusionOk="0">
                <a:moveTo>
                  <a:pt x="695" y="214"/>
                </a:moveTo>
                <a:cubicBezTo>
                  <a:pt x="288" y="713"/>
                  <a:pt x="-70" y="1534"/>
                  <a:pt x="11" y="2247"/>
                </a:cubicBezTo>
                <a:cubicBezTo>
                  <a:pt x="44" y="2479"/>
                  <a:pt x="93" y="2693"/>
                  <a:pt x="158" y="2907"/>
                </a:cubicBezTo>
                <a:cubicBezTo>
                  <a:pt x="142" y="2961"/>
                  <a:pt x="125" y="2997"/>
                  <a:pt x="125" y="3050"/>
                </a:cubicBezTo>
                <a:cubicBezTo>
                  <a:pt x="109" y="3282"/>
                  <a:pt x="93" y="3532"/>
                  <a:pt x="76" y="3764"/>
                </a:cubicBezTo>
                <a:cubicBezTo>
                  <a:pt x="109" y="4263"/>
                  <a:pt x="272" y="4709"/>
                  <a:pt x="549" y="5101"/>
                </a:cubicBezTo>
                <a:cubicBezTo>
                  <a:pt x="2730" y="9132"/>
                  <a:pt x="4895" y="13146"/>
                  <a:pt x="7076" y="17177"/>
                </a:cubicBezTo>
                <a:cubicBezTo>
                  <a:pt x="7694" y="18318"/>
                  <a:pt x="8313" y="19460"/>
                  <a:pt x="8915" y="20583"/>
                </a:cubicBezTo>
                <a:cubicBezTo>
                  <a:pt x="9208" y="20958"/>
                  <a:pt x="9566" y="21243"/>
                  <a:pt x="9989" y="21404"/>
                </a:cubicBezTo>
                <a:cubicBezTo>
                  <a:pt x="10331" y="21546"/>
                  <a:pt x="10673" y="21600"/>
                  <a:pt x="11031" y="21564"/>
                </a:cubicBezTo>
                <a:cubicBezTo>
                  <a:pt x="11943" y="21546"/>
                  <a:pt x="12708" y="21136"/>
                  <a:pt x="13343" y="20423"/>
                </a:cubicBezTo>
                <a:cubicBezTo>
                  <a:pt x="14531" y="19067"/>
                  <a:pt x="15149" y="17319"/>
                  <a:pt x="15670" y="15571"/>
                </a:cubicBezTo>
                <a:cubicBezTo>
                  <a:pt x="16093" y="14180"/>
                  <a:pt x="16517" y="12789"/>
                  <a:pt x="16989" y="11415"/>
                </a:cubicBezTo>
                <a:cubicBezTo>
                  <a:pt x="17607" y="9614"/>
                  <a:pt x="18275" y="7812"/>
                  <a:pt x="18974" y="6047"/>
                </a:cubicBezTo>
                <a:cubicBezTo>
                  <a:pt x="19349" y="5083"/>
                  <a:pt x="19756" y="4138"/>
                  <a:pt x="20163" y="3211"/>
                </a:cubicBezTo>
                <a:cubicBezTo>
                  <a:pt x="20358" y="2747"/>
                  <a:pt x="20553" y="2301"/>
                  <a:pt x="20765" y="1837"/>
                </a:cubicBezTo>
                <a:cubicBezTo>
                  <a:pt x="21042" y="1231"/>
                  <a:pt x="21318" y="642"/>
                  <a:pt x="21530" y="0"/>
                </a:cubicBezTo>
                <a:lnTo>
                  <a:pt x="874" y="0"/>
                </a:lnTo>
                <a:cubicBezTo>
                  <a:pt x="809" y="71"/>
                  <a:pt x="744" y="125"/>
                  <a:pt x="695" y="214"/>
                </a:cubicBezTo>
                <a:close/>
                <a:moveTo>
                  <a:pt x="13587" y="5030"/>
                </a:moveTo>
                <a:cubicBezTo>
                  <a:pt x="12659" y="7402"/>
                  <a:pt x="11812" y="9810"/>
                  <a:pt x="11031" y="12254"/>
                </a:cubicBezTo>
                <a:cubicBezTo>
                  <a:pt x="11015" y="12289"/>
                  <a:pt x="11015" y="12325"/>
                  <a:pt x="10999" y="12361"/>
                </a:cubicBezTo>
                <a:cubicBezTo>
                  <a:pt x="9680" y="9899"/>
                  <a:pt x="8345" y="7456"/>
                  <a:pt x="7027" y="4994"/>
                </a:cubicBezTo>
                <a:cubicBezTo>
                  <a:pt x="6815" y="4602"/>
                  <a:pt x="6604" y="4209"/>
                  <a:pt x="6392" y="3817"/>
                </a:cubicBezTo>
                <a:cubicBezTo>
                  <a:pt x="9208" y="3211"/>
                  <a:pt x="12008" y="2604"/>
                  <a:pt x="14824" y="1998"/>
                </a:cubicBezTo>
                <a:cubicBezTo>
                  <a:pt x="14401" y="2997"/>
                  <a:pt x="13994" y="3995"/>
                  <a:pt x="13587" y="503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2E315171-0350-8843-8697-01E5648ADE06}"/>
              </a:ext>
            </a:extLst>
          </p:cNvPr>
          <p:cNvSpPr/>
          <p:nvPr/>
        </p:nvSpPr>
        <p:spPr>
          <a:xfrm>
            <a:off x="9017000" y="1803400"/>
            <a:ext cx="1816037" cy="1767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513" extrusionOk="0">
                <a:moveTo>
                  <a:pt x="695" y="20544"/>
                </a:moveTo>
                <a:cubicBezTo>
                  <a:pt x="980" y="20900"/>
                  <a:pt x="1339" y="21162"/>
                  <a:pt x="1744" y="21333"/>
                </a:cubicBezTo>
                <a:cubicBezTo>
                  <a:pt x="2133" y="21503"/>
                  <a:pt x="2537" y="21549"/>
                  <a:pt x="2957" y="21487"/>
                </a:cubicBezTo>
                <a:cubicBezTo>
                  <a:pt x="4889" y="20931"/>
                  <a:pt x="6896" y="20730"/>
                  <a:pt x="8889" y="20668"/>
                </a:cubicBezTo>
                <a:cubicBezTo>
                  <a:pt x="10851" y="20637"/>
                  <a:pt x="12798" y="20714"/>
                  <a:pt x="14760" y="20714"/>
                </a:cubicBezTo>
                <a:cubicBezTo>
                  <a:pt x="15959" y="20714"/>
                  <a:pt x="17172" y="20699"/>
                  <a:pt x="18370" y="20606"/>
                </a:cubicBezTo>
                <a:cubicBezTo>
                  <a:pt x="18580" y="20590"/>
                  <a:pt x="18790" y="20590"/>
                  <a:pt x="19000" y="20544"/>
                </a:cubicBezTo>
                <a:cubicBezTo>
                  <a:pt x="19269" y="20498"/>
                  <a:pt x="19554" y="20405"/>
                  <a:pt x="19808" y="20281"/>
                </a:cubicBezTo>
                <a:cubicBezTo>
                  <a:pt x="19853" y="20250"/>
                  <a:pt x="19913" y="20235"/>
                  <a:pt x="19958" y="20204"/>
                </a:cubicBezTo>
                <a:cubicBezTo>
                  <a:pt x="20153" y="20080"/>
                  <a:pt x="20378" y="19926"/>
                  <a:pt x="20542" y="19755"/>
                </a:cubicBezTo>
                <a:cubicBezTo>
                  <a:pt x="21381" y="18905"/>
                  <a:pt x="21576" y="17622"/>
                  <a:pt x="21306" y="16478"/>
                </a:cubicBezTo>
                <a:cubicBezTo>
                  <a:pt x="21067" y="15380"/>
                  <a:pt x="20423" y="14390"/>
                  <a:pt x="19883" y="13432"/>
                </a:cubicBezTo>
                <a:cubicBezTo>
                  <a:pt x="19404" y="12597"/>
                  <a:pt x="18910" y="11777"/>
                  <a:pt x="18385" y="10973"/>
                </a:cubicBezTo>
                <a:cubicBezTo>
                  <a:pt x="17232" y="9164"/>
                  <a:pt x="16019" y="7417"/>
                  <a:pt x="14686" y="5763"/>
                </a:cubicBezTo>
                <a:cubicBezTo>
                  <a:pt x="13337" y="4077"/>
                  <a:pt x="11884" y="2485"/>
                  <a:pt x="10357" y="969"/>
                </a:cubicBezTo>
                <a:cubicBezTo>
                  <a:pt x="10147" y="691"/>
                  <a:pt x="9892" y="490"/>
                  <a:pt x="9593" y="336"/>
                </a:cubicBezTo>
                <a:cubicBezTo>
                  <a:pt x="9323" y="150"/>
                  <a:pt x="9038" y="42"/>
                  <a:pt x="8709" y="11"/>
                </a:cubicBezTo>
                <a:cubicBezTo>
                  <a:pt x="8125" y="-51"/>
                  <a:pt x="7406" y="150"/>
                  <a:pt x="7001" y="598"/>
                </a:cubicBezTo>
                <a:cubicBezTo>
                  <a:pt x="6777" y="846"/>
                  <a:pt x="6597" y="1124"/>
                  <a:pt x="6477" y="1449"/>
                </a:cubicBezTo>
                <a:cubicBezTo>
                  <a:pt x="6402" y="1480"/>
                  <a:pt x="6312" y="1511"/>
                  <a:pt x="6237" y="1557"/>
                </a:cubicBezTo>
                <a:cubicBezTo>
                  <a:pt x="6073" y="1681"/>
                  <a:pt x="5908" y="1804"/>
                  <a:pt x="5728" y="1928"/>
                </a:cubicBezTo>
                <a:cubicBezTo>
                  <a:pt x="5428" y="2237"/>
                  <a:pt x="5234" y="2593"/>
                  <a:pt x="5129" y="3026"/>
                </a:cubicBezTo>
                <a:cubicBezTo>
                  <a:pt x="3811" y="6907"/>
                  <a:pt x="2507" y="10772"/>
                  <a:pt x="1189" y="14653"/>
                </a:cubicBezTo>
                <a:cubicBezTo>
                  <a:pt x="815" y="15735"/>
                  <a:pt x="455" y="16833"/>
                  <a:pt x="81" y="17915"/>
                </a:cubicBezTo>
                <a:cubicBezTo>
                  <a:pt x="-24" y="18364"/>
                  <a:pt x="-24" y="18812"/>
                  <a:pt x="66" y="19261"/>
                </a:cubicBezTo>
                <a:cubicBezTo>
                  <a:pt x="171" y="19740"/>
                  <a:pt x="380" y="20173"/>
                  <a:pt x="695" y="20544"/>
                </a:cubicBezTo>
                <a:close/>
                <a:moveTo>
                  <a:pt x="8589" y="8190"/>
                </a:moveTo>
                <a:cubicBezTo>
                  <a:pt x="8769" y="7649"/>
                  <a:pt x="8964" y="7092"/>
                  <a:pt x="9143" y="6551"/>
                </a:cubicBezTo>
                <a:cubicBezTo>
                  <a:pt x="10566" y="8113"/>
                  <a:pt x="11914" y="9767"/>
                  <a:pt x="13143" y="11499"/>
                </a:cubicBezTo>
                <a:cubicBezTo>
                  <a:pt x="13592" y="12133"/>
                  <a:pt x="14026" y="12767"/>
                  <a:pt x="14446" y="13416"/>
                </a:cubicBezTo>
                <a:cubicBezTo>
                  <a:pt x="14865" y="14066"/>
                  <a:pt x="15255" y="14730"/>
                  <a:pt x="15644" y="15395"/>
                </a:cubicBezTo>
                <a:cubicBezTo>
                  <a:pt x="15659" y="15411"/>
                  <a:pt x="15659" y="15426"/>
                  <a:pt x="15674" y="15442"/>
                </a:cubicBezTo>
                <a:cubicBezTo>
                  <a:pt x="15659" y="15442"/>
                  <a:pt x="15644" y="15442"/>
                  <a:pt x="15629" y="15442"/>
                </a:cubicBezTo>
                <a:cubicBezTo>
                  <a:pt x="12454" y="15488"/>
                  <a:pt x="9263" y="15256"/>
                  <a:pt x="6102" y="15503"/>
                </a:cubicBezTo>
                <a:cubicBezTo>
                  <a:pt x="6941" y="13076"/>
                  <a:pt x="7765" y="10633"/>
                  <a:pt x="8589" y="819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B806202B-2F5B-C74A-8200-E37FCBD81E49}"/>
              </a:ext>
            </a:extLst>
          </p:cNvPr>
          <p:cNvSpPr/>
          <p:nvPr/>
        </p:nvSpPr>
        <p:spPr>
          <a:xfrm>
            <a:off x="5270500" y="609601"/>
            <a:ext cx="1705326" cy="1826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478" extrusionOk="0">
                <a:moveTo>
                  <a:pt x="101" y="21433"/>
                </a:moveTo>
                <a:cubicBezTo>
                  <a:pt x="214" y="21493"/>
                  <a:pt x="342" y="21493"/>
                  <a:pt x="470" y="21433"/>
                </a:cubicBezTo>
                <a:cubicBezTo>
                  <a:pt x="999" y="21344"/>
                  <a:pt x="1577" y="21075"/>
                  <a:pt x="2042" y="20866"/>
                </a:cubicBezTo>
                <a:cubicBezTo>
                  <a:pt x="2442" y="20686"/>
                  <a:pt x="2827" y="20492"/>
                  <a:pt x="3212" y="20298"/>
                </a:cubicBezTo>
                <a:cubicBezTo>
                  <a:pt x="7494" y="19925"/>
                  <a:pt x="11775" y="19536"/>
                  <a:pt x="16057" y="19163"/>
                </a:cubicBezTo>
                <a:cubicBezTo>
                  <a:pt x="16265" y="19148"/>
                  <a:pt x="16474" y="19133"/>
                  <a:pt x="16682" y="19088"/>
                </a:cubicBezTo>
                <a:cubicBezTo>
                  <a:pt x="17275" y="18983"/>
                  <a:pt x="17885" y="18715"/>
                  <a:pt x="18414" y="18476"/>
                </a:cubicBezTo>
                <a:cubicBezTo>
                  <a:pt x="19248" y="18102"/>
                  <a:pt x="20082" y="17669"/>
                  <a:pt x="20803" y="17146"/>
                </a:cubicBezTo>
                <a:cubicBezTo>
                  <a:pt x="21028" y="16982"/>
                  <a:pt x="21397" y="16743"/>
                  <a:pt x="21493" y="16459"/>
                </a:cubicBezTo>
                <a:cubicBezTo>
                  <a:pt x="21589" y="16205"/>
                  <a:pt x="21493" y="15981"/>
                  <a:pt x="21365" y="15757"/>
                </a:cubicBezTo>
                <a:cubicBezTo>
                  <a:pt x="21220" y="15503"/>
                  <a:pt x="21060" y="15264"/>
                  <a:pt x="20916" y="15025"/>
                </a:cubicBezTo>
                <a:cubicBezTo>
                  <a:pt x="20322" y="14039"/>
                  <a:pt x="19697" y="13068"/>
                  <a:pt x="19071" y="12097"/>
                </a:cubicBezTo>
                <a:cubicBezTo>
                  <a:pt x="17805" y="10140"/>
                  <a:pt x="16506" y="8198"/>
                  <a:pt x="15143" y="6301"/>
                </a:cubicBezTo>
                <a:cubicBezTo>
                  <a:pt x="13635" y="4180"/>
                  <a:pt x="12064" y="2104"/>
                  <a:pt x="10444" y="57"/>
                </a:cubicBezTo>
                <a:cubicBezTo>
                  <a:pt x="10316" y="-107"/>
                  <a:pt x="9642" y="132"/>
                  <a:pt x="9562" y="147"/>
                </a:cubicBezTo>
                <a:cubicBezTo>
                  <a:pt x="9049" y="311"/>
                  <a:pt x="8568" y="520"/>
                  <a:pt x="8087" y="759"/>
                </a:cubicBezTo>
                <a:cubicBezTo>
                  <a:pt x="7558" y="1013"/>
                  <a:pt x="7029" y="1282"/>
                  <a:pt x="6532" y="1596"/>
                </a:cubicBezTo>
                <a:cubicBezTo>
                  <a:pt x="6371" y="1700"/>
                  <a:pt x="6227" y="1805"/>
                  <a:pt x="6067" y="1910"/>
                </a:cubicBezTo>
                <a:cubicBezTo>
                  <a:pt x="5858" y="2044"/>
                  <a:pt x="5682" y="2208"/>
                  <a:pt x="5521" y="2388"/>
                </a:cubicBezTo>
                <a:cubicBezTo>
                  <a:pt x="4848" y="4852"/>
                  <a:pt x="4158" y="7317"/>
                  <a:pt x="3437" y="9782"/>
                </a:cubicBezTo>
                <a:cubicBezTo>
                  <a:pt x="2731" y="12232"/>
                  <a:pt x="2009" y="14681"/>
                  <a:pt x="1272" y="17116"/>
                </a:cubicBezTo>
                <a:cubicBezTo>
                  <a:pt x="855" y="18505"/>
                  <a:pt x="422" y="19895"/>
                  <a:pt x="5" y="21269"/>
                </a:cubicBezTo>
                <a:cubicBezTo>
                  <a:pt x="-11" y="21359"/>
                  <a:pt x="5" y="21418"/>
                  <a:pt x="101" y="21433"/>
                </a:cubicBezTo>
                <a:close/>
                <a:moveTo>
                  <a:pt x="20739" y="16549"/>
                </a:moveTo>
                <a:cubicBezTo>
                  <a:pt x="20723" y="16549"/>
                  <a:pt x="20707" y="16549"/>
                  <a:pt x="20691" y="16549"/>
                </a:cubicBezTo>
                <a:cubicBezTo>
                  <a:pt x="20916" y="16489"/>
                  <a:pt x="20883" y="16519"/>
                  <a:pt x="20739" y="16549"/>
                </a:cubicBezTo>
                <a:close/>
                <a:moveTo>
                  <a:pt x="7173" y="11709"/>
                </a:moveTo>
                <a:cubicBezTo>
                  <a:pt x="7686" y="10006"/>
                  <a:pt x="8167" y="8288"/>
                  <a:pt x="8664" y="6585"/>
                </a:cubicBezTo>
                <a:cubicBezTo>
                  <a:pt x="9193" y="7302"/>
                  <a:pt x="9707" y="8004"/>
                  <a:pt x="10220" y="8736"/>
                </a:cubicBezTo>
                <a:cubicBezTo>
                  <a:pt x="11727" y="10842"/>
                  <a:pt x="13170" y="12993"/>
                  <a:pt x="14549" y="15174"/>
                </a:cubicBezTo>
                <a:cubicBezTo>
                  <a:pt x="14934" y="15787"/>
                  <a:pt x="15319" y="16399"/>
                  <a:pt x="15704" y="17027"/>
                </a:cubicBezTo>
                <a:cubicBezTo>
                  <a:pt x="13395" y="17236"/>
                  <a:pt x="11070" y="17430"/>
                  <a:pt x="8760" y="17639"/>
                </a:cubicBezTo>
                <a:cubicBezTo>
                  <a:pt x="7622" y="17744"/>
                  <a:pt x="6483" y="17848"/>
                  <a:pt x="5329" y="17938"/>
                </a:cubicBezTo>
                <a:cubicBezTo>
                  <a:pt x="5313" y="17938"/>
                  <a:pt x="5297" y="17938"/>
                  <a:pt x="5281" y="17938"/>
                </a:cubicBezTo>
                <a:cubicBezTo>
                  <a:pt x="5938" y="15861"/>
                  <a:pt x="6564" y="13785"/>
                  <a:pt x="7173" y="11709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482" y="3738658"/>
            <a:ext cx="6854874" cy="18785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482" y="5707541"/>
            <a:ext cx="6854874" cy="6132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6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 -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40" name="Segnaposto piè di pagina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endParaRPr lang="it-IT"/>
          </a:p>
        </p:txBody>
      </p:sp>
      <p:sp>
        <p:nvSpPr>
          <p:cNvPr id="41" name="Segnaposto numero diapositiva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11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en-US" sz="1800"/>
            </a:lvl1pPr>
            <a:lvl2pPr marL="283464">
              <a:defRPr lang="en-US" sz="1800"/>
            </a:lvl2pPr>
            <a:lvl3pPr marL="566928">
              <a:defRPr lang="en-US" sz="1600"/>
            </a:lvl3pPr>
            <a:lvl4pPr marL="758952">
              <a:defRPr lang="en-US" sz="1400"/>
            </a:lvl4pPr>
            <a:lvl5pPr marL="1042416">
              <a:defRPr lang="en-US"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46" name="Segnaposto piè di pagina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endParaRPr lang="it-IT"/>
          </a:p>
        </p:txBody>
      </p:sp>
      <p:sp>
        <p:nvSpPr>
          <p:cNvPr id="47" name="Segnaposto numero diapositiva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02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en-US" sz="1800"/>
            </a:lvl1pPr>
            <a:lvl2pPr marL="283464">
              <a:defRPr lang="en-US" sz="1800"/>
            </a:lvl2pPr>
            <a:lvl3pPr marL="566928">
              <a:defRPr lang="en-US" sz="1600"/>
            </a:lvl3pPr>
            <a:lvl4pPr marL="758952">
              <a:defRPr lang="en-US" sz="1400"/>
            </a:lvl4pPr>
            <a:lvl5pPr marL="1042416">
              <a:defRPr lang="en-US"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60" name="Segnaposto piè di pagina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endParaRPr lang="it-IT"/>
          </a:p>
        </p:txBody>
      </p:sp>
      <p:sp>
        <p:nvSpPr>
          <p:cNvPr id="61" name="Segnaposto numero diapositiva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en-US"/>
            </a:defPPr>
          </a:lstStyle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78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00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>
                <a:solidFill>
                  <a:srgbClr val="A5CD00"/>
                </a:solidFill>
              </a:rPr>
              <a:t>T</a:t>
            </a:r>
            <a:r>
              <a:rPr lang="en-US" sz="1800" baseline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472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">
            <a:extLst>
              <a:ext uri="{FF2B5EF4-FFF2-40B4-BE49-F238E27FC236}">
                <a16:creationId xmlns:a16="http://schemas.microsoft.com/office/drawing/2014/main" id="{D44A0DD8-D657-E84B-918D-04BDE81353FD}"/>
              </a:ext>
            </a:extLst>
          </p:cNvPr>
          <p:cNvSpPr/>
          <p:nvPr/>
        </p:nvSpPr>
        <p:spPr>
          <a:xfrm>
            <a:off x="508000" y="0"/>
            <a:ext cx="95768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0" h="21600" extrusionOk="0">
                <a:moveTo>
                  <a:pt x="19256" y="19242"/>
                </a:moveTo>
                <a:cubicBezTo>
                  <a:pt x="18295" y="17647"/>
                  <a:pt x="18182" y="16045"/>
                  <a:pt x="17984" y="14446"/>
                </a:cubicBezTo>
                <a:cubicBezTo>
                  <a:pt x="17786" y="12780"/>
                  <a:pt x="17305" y="11118"/>
                  <a:pt x="16655" y="9456"/>
                </a:cubicBezTo>
                <a:cubicBezTo>
                  <a:pt x="16344" y="8625"/>
                  <a:pt x="15948" y="7790"/>
                  <a:pt x="15128" y="6967"/>
                </a:cubicBezTo>
                <a:cubicBezTo>
                  <a:pt x="14337" y="6140"/>
                  <a:pt x="12923" y="5340"/>
                  <a:pt x="11453" y="4533"/>
                </a:cubicBezTo>
                <a:cubicBezTo>
                  <a:pt x="10011" y="3722"/>
                  <a:pt x="8908" y="2919"/>
                  <a:pt x="8597" y="2084"/>
                </a:cubicBezTo>
                <a:cubicBezTo>
                  <a:pt x="8343" y="1388"/>
                  <a:pt x="8569" y="692"/>
                  <a:pt x="9022" y="0"/>
                </a:cubicBezTo>
                <a:lnTo>
                  <a:pt x="172" y="0"/>
                </a:lnTo>
                <a:cubicBezTo>
                  <a:pt x="-280" y="1113"/>
                  <a:pt x="116" y="2231"/>
                  <a:pt x="1897" y="3332"/>
                </a:cubicBezTo>
                <a:cubicBezTo>
                  <a:pt x="3226" y="4147"/>
                  <a:pt x="4922" y="4951"/>
                  <a:pt x="5940" y="5778"/>
                </a:cubicBezTo>
                <a:cubicBezTo>
                  <a:pt x="6958" y="6597"/>
                  <a:pt x="7467" y="7428"/>
                  <a:pt x="7834" y="8259"/>
                </a:cubicBezTo>
                <a:cubicBezTo>
                  <a:pt x="8597" y="9925"/>
                  <a:pt x="9106" y="11599"/>
                  <a:pt x="9333" y="13269"/>
                </a:cubicBezTo>
                <a:cubicBezTo>
                  <a:pt x="9559" y="14884"/>
                  <a:pt x="9587" y="16502"/>
                  <a:pt x="10379" y="18117"/>
                </a:cubicBezTo>
                <a:cubicBezTo>
                  <a:pt x="10944" y="19286"/>
                  <a:pt x="11934" y="20455"/>
                  <a:pt x="13630" y="21600"/>
                </a:cubicBezTo>
                <a:lnTo>
                  <a:pt x="21320" y="21600"/>
                </a:lnTo>
                <a:cubicBezTo>
                  <a:pt x="20387" y="20821"/>
                  <a:pt x="19737" y="20029"/>
                  <a:pt x="19256" y="1924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84476DF0-83BB-BE44-999D-36732D00F12B}"/>
              </a:ext>
            </a:extLst>
          </p:cNvPr>
          <p:cNvSpPr/>
          <p:nvPr/>
        </p:nvSpPr>
        <p:spPr>
          <a:xfrm>
            <a:off x="1231900" y="1"/>
            <a:ext cx="960075" cy="685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600" extrusionOk="0">
                <a:moveTo>
                  <a:pt x="17610" y="17810"/>
                </a:moveTo>
                <a:cubicBezTo>
                  <a:pt x="17040" y="17237"/>
                  <a:pt x="16555" y="16660"/>
                  <a:pt x="16584" y="16080"/>
                </a:cubicBezTo>
                <a:cubicBezTo>
                  <a:pt x="16612" y="15507"/>
                  <a:pt x="17154" y="14938"/>
                  <a:pt x="17610" y="14370"/>
                </a:cubicBezTo>
                <a:cubicBezTo>
                  <a:pt x="18037" y="13817"/>
                  <a:pt x="18379" y="13256"/>
                  <a:pt x="17980" y="12699"/>
                </a:cubicBezTo>
                <a:cubicBezTo>
                  <a:pt x="17581" y="12142"/>
                  <a:pt x="16356" y="11625"/>
                  <a:pt x="14845" y="11108"/>
                </a:cubicBezTo>
                <a:cubicBezTo>
                  <a:pt x="14019" y="10822"/>
                  <a:pt x="13136" y="10536"/>
                  <a:pt x="12452" y="10241"/>
                </a:cubicBezTo>
                <a:cubicBezTo>
                  <a:pt x="11768" y="9951"/>
                  <a:pt x="11340" y="9653"/>
                  <a:pt x="10998" y="9350"/>
                </a:cubicBezTo>
                <a:cubicBezTo>
                  <a:pt x="10400" y="8710"/>
                  <a:pt x="10286" y="8066"/>
                  <a:pt x="10087" y="7421"/>
                </a:cubicBezTo>
                <a:cubicBezTo>
                  <a:pt x="9887" y="6745"/>
                  <a:pt x="9773" y="6065"/>
                  <a:pt x="9688" y="5389"/>
                </a:cubicBezTo>
                <a:cubicBezTo>
                  <a:pt x="9517" y="4041"/>
                  <a:pt x="9545" y="2693"/>
                  <a:pt x="9745" y="1348"/>
                </a:cubicBezTo>
                <a:cubicBezTo>
                  <a:pt x="9830" y="899"/>
                  <a:pt x="9916" y="449"/>
                  <a:pt x="10030" y="0"/>
                </a:cubicBezTo>
                <a:lnTo>
                  <a:pt x="369" y="0"/>
                </a:lnTo>
                <a:cubicBezTo>
                  <a:pt x="56" y="1376"/>
                  <a:pt x="-58" y="2748"/>
                  <a:pt x="27" y="4124"/>
                </a:cubicBezTo>
                <a:cubicBezTo>
                  <a:pt x="84" y="5031"/>
                  <a:pt x="227" y="5942"/>
                  <a:pt x="483" y="6849"/>
                </a:cubicBezTo>
                <a:cubicBezTo>
                  <a:pt x="711" y="7732"/>
                  <a:pt x="740" y="8630"/>
                  <a:pt x="2079" y="9497"/>
                </a:cubicBezTo>
                <a:cubicBezTo>
                  <a:pt x="3504" y="10416"/>
                  <a:pt x="7237" y="11224"/>
                  <a:pt x="8263" y="12154"/>
                </a:cubicBezTo>
                <a:cubicBezTo>
                  <a:pt x="9403" y="13387"/>
                  <a:pt x="6867" y="14616"/>
                  <a:pt x="7009" y="15849"/>
                </a:cubicBezTo>
                <a:cubicBezTo>
                  <a:pt x="7066" y="16493"/>
                  <a:pt x="7721" y="17138"/>
                  <a:pt x="8377" y="17774"/>
                </a:cubicBezTo>
                <a:cubicBezTo>
                  <a:pt x="9061" y="18430"/>
                  <a:pt x="9745" y="19086"/>
                  <a:pt x="10429" y="19739"/>
                </a:cubicBezTo>
                <a:cubicBezTo>
                  <a:pt x="11084" y="20359"/>
                  <a:pt x="11711" y="20980"/>
                  <a:pt x="12366" y="21600"/>
                </a:cubicBezTo>
                <a:lnTo>
                  <a:pt x="21542" y="21600"/>
                </a:lnTo>
                <a:cubicBezTo>
                  <a:pt x="20231" y="20339"/>
                  <a:pt x="18892" y="19074"/>
                  <a:pt x="17610" y="1781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BD9EE557-005D-4D43-8045-1A28D78F5951}"/>
              </a:ext>
            </a:extLst>
          </p:cNvPr>
          <p:cNvSpPr/>
          <p:nvPr/>
        </p:nvSpPr>
        <p:spPr>
          <a:xfrm>
            <a:off x="3949700" y="0"/>
            <a:ext cx="62128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8" h="21600" extrusionOk="0">
                <a:moveTo>
                  <a:pt x="1822" y="3603"/>
                </a:moveTo>
                <a:cubicBezTo>
                  <a:pt x="725" y="5046"/>
                  <a:pt x="-920" y="6497"/>
                  <a:pt x="641" y="7945"/>
                </a:cubicBezTo>
                <a:cubicBezTo>
                  <a:pt x="1485" y="8704"/>
                  <a:pt x="3552" y="9444"/>
                  <a:pt x="4818" y="10196"/>
                </a:cubicBezTo>
                <a:cubicBezTo>
                  <a:pt x="6125" y="10963"/>
                  <a:pt x="6378" y="11738"/>
                  <a:pt x="6421" y="12510"/>
                </a:cubicBezTo>
                <a:cubicBezTo>
                  <a:pt x="6505" y="14085"/>
                  <a:pt x="6336" y="15659"/>
                  <a:pt x="6294" y="17238"/>
                </a:cubicBezTo>
                <a:cubicBezTo>
                  <a:pt x="6252" y="18693"/>
                  <a:pt x="6210" y="20145"/>
                  <a:pt x="6168" y="21600"/>
                </a:cubicBezTo>
                <a:lnTo>
                  <a:pt x="20385" y="21600"/>
                </a:lnTo>
                <a:cubicBezTo>
                  <a:pt x="20427" y="20212"/>
                  <a:pt x="20469" y="18820"/>
                  <a:pt x="20511" y="17433"/>
                </a:cubicBezTo>
                <a:cubicBezTo>
                  <a:pt x="20553" y="15862"/>
                  <a:pt x="20596" y="14291"/>
                  <a:pt x="20638" y="12717"/>
                </a:cubicBezTo>
                <a:cubicBezTo>
                  <a:pt x="20638" y="11941"/>
                  <a:pt x="20680" y="11166"/>
                  <a:pt x="19836" y="10394"/>
                </a:cubicBezTo>
                <a:cubicBezTo>
                  <a:pt x="18992" y="9627"/>
                  <a:pt x="16968" y="8879"/>
                  <a:pt x="15660" y="8116"/>
                </a:cubicBezTo>
                <a:cubicBezTo>
                  <a:pt x="13171" y="6672"/>
                  <a:pt x="14436" y="5201"/>
                  <a:pt x="15617" y="3754"/>
                </a:cubicBezTo>
                <a:cubicBezTo>
                  <a:pt x="16630" y="2509"/>
                  <a:pt x="17642" y="1245"/>
                  <a:pt x="16082" y="0"/>
                </a:cubicBezTo>
                <a:lnTo>
                  <a:pt x="1316" y="0"/>
                </a:lnTo>
                <a:cubicBezTo>
                  <a:pt x="3299" y="1185"/>
                  <a:pt x="2750" y="2402"/>
                  <a:pt x="1822" y="360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B8DA8722-647B-0847-A197-53F71008FB3E}"/>
              </a:ext>
            </a:extLst>
          </p:cNvPr>
          <p:cNvSpPr/>
          <p:nvPr/>
        </p:nvSpPr>
        <p:spPr>
          <a:xfrm>
            <a:off x="1841499" y="0"/>
            <a:ext cx="1054904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1" h="21600" extrusionOk="0">
                <a:moveTo>
                  <a:pt x="18309" y="17806"/>
                </a:moveTo>
                <a:cubicBezTo>
                  <a:pt x="17224" y="16264"/>
                  <a:pt x="16526" y="14713"/>
                  <a:pt x="16423" y="13158"/>
                </a:cubicBezTo>
                <a:cubicBezTo>
                  <a:pt x="16319" y="11615"/>
                  <a:pt x="16449" y="10072"/>
                  <a:pt x="14666" y="8549"/>
                </a:cubicBezTo>
                <a:cubicBezTo>
                  <a:pt x="13787" y="7802"/>
                  <a:pt x="12625" y="7058"/>
                  <a:pt x="11617" y="6315"/>
                </a:cubicBezTo>
                <a:cubicBezTo>
                  <a:pt x="10609" y="5563"/>
                  <a:pt x="9834" y="4808"/>
                  <a:pt x="9292" y="4044"/>
                </a:cubicBezTo>
                <a:cubicBezTo>
                  <a:pt x="8336" y="2704"/>
                  <a:pt x="8129" y="1348"/>
                  <a:pt x="8646" y="0"/>
                </a:cubicBezTo>
                <a:lnTo>
                  <a:pt x="145" y="0"/>
                </a:lnTo>
                <a:cubicBezTo>
                  <a:pt x="-139" y="1018"/>
                  <a:pt x="-10" y="2044"/>
                  <a:pt x="559" y="3058"/>
                </a:cubicBezTo>
                <a:cubicBezTo>
                  <a:pt x="972" y="3813"/>
                  <a:pt x="1618" y="4565"/>
                  <a:pt x="2522" y="5313"/>
                </a:cubicBezTo>
                <a:cubicBezTo>
                  <a:pt x="3427" y="6068"/>
                  <a:pt x="4589" y="6816"/>
                  <a:pt x="5597" y="7567"/>
                </a:cubicBezTo>
                <a:cubicBezTo>
                  <a:pt x="6605" y="8315"/>
                  <a:pt x="7354" y="9070"/>
                  <a:pt x="7690" y="9834"/>
                </a:cubicBezTo>
                <a:cubicBezTo>
                  <a:pt x="8026" y="10609"/>
                  <a:pt x="8026" y="11385"/>
                  <a:pt x="8051" y="12160"/>
                </a:cubicBezTo>
                <a:cubicBezTo>
                  <a:pt x="8103" y="13715"/>
                  <a:pt x="8594" y="15262"/>
                  <a:pt x="9576" y="16808"/>
                </a:cubicBezTo>
                <a:cubicBezTo>
                  <a:pt x="10558" y="18355"/>
                  <a:pt x="11927" y="19898"/>
                  <a:pt x="13322" y="21437"/>
                </a:cubicBezTo>
                <a:cubicBezTo>
                  <a:pt x="13374" y="21493"/>
                  <a:pt x="13426" y="21544"/>
                  <a:pt x="13477" y="21600"/>
                </a:cubicBezTo>
                <a:lnTo>
                  <a:pt x="21461" y="21600"/>
                </a:lnTo>
                <a:cubicBezTo>
                  <a:pt x="20298" y="20335"/>
                  <a:pt x="19187" y="19075"/>
                  <a:pt x="18309" y="1780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A5BB38D7-E6D6-D449-8E99-C479B89089DD}"/>
              </a:ext>
            </a:extLst>
          </p:cNvPr>
          <p:cNvSpPr/>
          <p:nvPr/>
        </p:nvSpPr>
        <p:spPr>
          <a:xfrm>
            <a:off x="3187700" y="0"/>
            <a:ext cx="822057" cy="685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6" h="21600" extrusionOk="0">
                <a:moveTo>
                  <a:pt x="20886" y="21437"/>
                </a:moveTo>
                <a:cubicBezTo>
                  <a:pt x="20723" y="21357"/>
                  <a:pt x="20561" y="21278"/>
                  <a:pt x="20430" y="21198"/>
                </a:cubicBezTo>
                <a:cubicBezTo>
                  <a:pt x="20365" y="21159"/>
                  <a:pt x="20300" y="21123"/>
                  <a:pt x="20268" y="21083"/>
                </a:cubicBezTo>
                <a:cubicBezTo>
                  <a:pt x="20268" y="21067"/>
                  <a:pt x="20235" y="21051"/>
                  <a:pt x="20235" y="21047"/>
                </a:cubicBezTo>
                <a:cubicBezTo>
                  <a:pt x="20073" y="20876"/>
                  <a:pt x="19975" y="20705"/>
                  <a:pt x="19910" y="20538"/>
                </a:cubicBezTo>
                <a:cubicBezTo>
                  <a:pt x="19812" y="20197"/>
                  <a:pt x="19942" y="19851"/>
                  <a:pt x="20040" y="19509"/>
                </a:cubicBezTo>
                <a:cubicBezTo>
                  <a:pt x="20268" y="18793"/>
                  <a:pt x="20300" y="18078"/>
                  <a:pt x="20203" y="17362"/>
                </a:cubicBezTo>
                <a:cubicBezTo>
                  <a:pt x="19975" y="15935"/>
                  <a:pt x="19129" y="14507"/>
                  <a:pt x="17991" y="13084"/>
                </a:cubicBezTo>
                <a:cubicBezTo>
                  <a:pt x="16820" y="11657"/>
                  <a:pt x="15356" y="10237"/>
                  <a:pt x="13892" y="8814"/>
                </a:cubicBezTo>
                <a:cubicBezTo>
                  <a:pt x="12428" y="7391"/>
                  <a:pt x="10932" y="5968"/>
                  <a:pt x="9761" y="4540"/>
                </a:cubicBezTo>
                <a:cubicBezTo>
                  <a:pt x="9175" y="3833"/>
                  <a:pt x="8655" y="3125"/>
                  <a:pt x="8264" y="2417"/>
                </a:cubicBezTo>
                <a:cubicBezTo>
                  <a:pt x="8069" y="2059"/>
                  <a:pt x="7939" y="1702"/>
                  <a:pt x="7971" y="1344"/>
                </a:cubicBezTo>
                <a:cubicBezTo>
                  <a:pt x="7971" y="1173"/>
                  <a:pt x="7874" y="986"/>
                  <a:pt x="8102" y="819"/>
                </a:cubicBezTo>
                <a:cubicBezTo>
                  <a:pt x="7971" y="906"/>
                  <a:pt x="8102" y="827"/>
                  <a:pt x="8134" y="783"/>
                </a:cubicBezTo>
                <a:cubicBezTo>
                  <a:pt x="8167" y="743"/>
                  <a:pt x="8199" y="700"/>
                  <a:pt x="8232" y="660"/>
                </a:cubicBezTo>
                <a:cubicBezTo>
                  <a:pt x="8297" y="569"/>
                  <a:pt x="8394" y="481"/>
                  <a:pt x="8492" y="390"/>
                </a:cubicBezTo>
                <a:cubicBezTo>
                  <a:pt x="8655" y="258"/>
                  <a:pt x="8817" y="127"/>
                  <a:pt x="9045" y="0"/>
                </a:cubicBezTo>
                <a:lnTo>
                  <a:pt x="294" y="0"/>
                </a:lnTo>
                <a:cubicBezTo>
                  <a:pt x="-519" y="1129"/>
                  <a:pt x="522" y="2282"/>
                  <a:pt x="1400" y="3403"/>
                </a:cubicBezTo>
                <a:cubicBezTo>
                  <a:pt x="2506" y="4838"/>
                  <a:pt x="3938" y="6270"/>
                  <a:pt x="5401" y="7697"/>
                </a:cubicBezTo>
                <a:cubicBezTo>
                  <a:pt x="6898" y="9132"/>
                  <a:pt x="8394" y="10571"/>
                  <a:pt x="9630" y="12011"/>
                </a:cubicBezTo>
                <a:cubicBezTo>
                  <a:pt x="10867" y="13438"/>
                  <a:pt x="11810" y="14873"/>
                  <a:pt x="12168" y="16308"/>
                </a:cubicBezTo>
                <a:cubicBezTo>
                  <a:pt x="12363" y="17028"/>
                  <a:pt x="12395" y="17744"/>
                  <a:pt x="12233" y="18463"/>
                </a:cubicBezTo>
                <a:cubicBezTo>
                  <a:pt x="12103" y="19163"/>
                  <a:pt x="11582" y="19875"/>
                  <a:pt x="12363" y="20570"/>
                </a:cubicBezTo>
                <a:cubicBezTo>
                  <a:pt x="12591" y="20777"/>
                  <a:pt x="12883" y="20980"/>
                  <a:pt x="13306" y="21183"/>
                </a:cubicBezTo>
                <a:cubicBezTo>
                  <a:pt x="13632" y="21330"/>
                  <a:pt x="14185" y="21473"/>
                  <a:pt x="14933" y="21600"/>
                </a:cubicBezTo>
                <a:lnTo>
                  <a:pt x="21048" y="21600"/>
                </a:lnTo>
                <a:cubicBezTo>
                  <a:pt x="21081" y="21540"/>
                  <a:pt x="21016" y="21489"/>
                  <a:pt x="20886" y="2143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7718F76E-631F-4940-B6DB-FCC33DFC4159}"/>
              </a:ext>
            </a:extLst>
          </p:cNvPr>
          <p:cNvSpPr/>
          <p:nvPr/>
        </p:nvSpPr>
        <p:spPr>
          <a:xfrm>
            <a:off x="2603500" y="0"/>
            <a:ext cx="87287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3" h="21600" extrusionOk="0">
                <a:moveTo>
                  <a:pt x="21407" y="17675"/>
                </a:moveTo>
                <a:cubicBezTo>
                  <a:pt x="21563" y="16196"/>
                  <a:pt x="21407" y="14713"/>
                  <a:pt x="19690" y="13249"/>
                </a:cubicBezTo>
                <a:cubicBezTo>
                  <a:pt x="18816" y="12514"/>
                  <a:pt x="17474" y="11794"/>
                  <a:pt x="15882" y="11078"/>
                </a:cubicBezTo>
                <a:cubicBezTo>
                  <a:pt x="14259" y="10351"/>
                  <a:pt x="12823" y="9631"/>
                  <a:pt x="12230" y="8875"/>
                </a:cubicBezTo>
                <a:cubicBezTo>
                  <a:pt x="11606" y="8108"/>
                  <a:pt x="11481" y="7333"/>
                  <a:pt x="11294" y="6561"/>
                </a:cubicBezTo>
                <a:cubicBezTo>
                  <a:pt x="11106" y="5786"/>
                  <a:pt x="11013" y="5010"/>
                  <a:pt x="10950" y="4231"/>
                </a:cubicBezTo>
                <a:cubicBezTo>
                  <a:pt x="10857" y="2819"/>
                  <a:pt x="10919" y="1412"/>
                  <a:pt x="11013" y="0"/>
                </a:cubicBezTo>
                <a:lnTo>
                  <a:pt x="119" y="0"/>
                </a:lnTo>
                <a:cubicBezTo>
                  <a:pt x="25" y="1253"/>
                  <a:pt x="-37" y="2509"/>
                  <a:pt x="25" y="3762"/>
                </a:cubicBezTo>
                <a:cubicBezTo>
                  <a:pt x="88" y="5305"/>
                  <a:pt x="150" y="6855"/>
                  <a:pt x="931" y="8398"/>
                </a:cubicBezTo>
                <a:cubicBezTo>
                  <a:pt x="1305" y="9154"/>
                  <a:pt x="2210" y="9893"/>
                  <a:pt x="3740" y="10625"/>
                </a:cubicBezTo>
                <a:cubicBezTo>
                  <a:pt x="5269" y="11345"/>
                  <a:pt x="6955" y="12057"/>
                  <a:pt x="8047" y="12792"/>
                </a:cubicBezTo>
                <a:cubicBezTo>
                  <a:pt x="10201" y="14252"/>
                  <a:pt x="10576" y="15743"/>
                  <a:pt x="10513" y="17226"/>
                </a:cubicBezTo>
                <a:cubicBezTo>
                  <a:pt x="10451" y="18685"/>
                  <a:pt x="9983" y="20141"/>
                  <a:pt x="10264" y="21600"/>
                </a:cubicBezTo>
                <a:lnTo>
                  <a:pt x="21188" y="21600"/>
                </a:lnTo>
                <a:cubicBezTo>
                  <a:pt x="20939" y="20296"/>
                  <a:pt x="21282" y="18987"/>
                  <a:pt x="21407" y="1767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221FCCFD-9F71-FB45-9112-8A49300CACE3}"/>
              </a:ext>
            </a:extLst>
          </p:cNvPr>
          <p:cNvSpPr/>
          <p:nvPr/>
        </p:nvSpPr>
        <p:spPr>
          <a:xfrm>
            <a:off x="7264400" y="1003300"/>
            <a:ext cx="1831477" cy="1515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535" extrusionOk="0">
                <a:moveTo>
                  <a:pt x="15461" y="20366"/>
                </a:moveTo>
                <a:cubicBezTo>
                  <a:pt x="16475" y="20330"/>
                  <a:pt x="17505" y="20330"/>
                  <a:pt x="18519" y="20222"/>
                </a:cubicBezTo>
                <a:cubicBezTo>
                  <a:pt x="19011" y="20168"/>
                  <a:pt x="19503" y="20095"/>
                  <a:pt x="19981" y="19933"/>
                </a:cubicBezTo>
                <a:cubicBezTo>
                  <a:pt x="20294" y="19825"/>
                  <a:pt x="20771" y="19608"/>
                  <a:pt x="21040" y="19337"/>
                </a:cubicBezTo>
                <a:cubicBezTo>
                  <a:pt x="21353" y="19031"/>
                  <a:pt x="21562" y="18652"/>
                  <a:pt x="21502" y="18146"/>
                </a:cubicBezTo>
                <a:cubicBezTo>
                  <a:pt x="21443" y="17623"/>
                  <a:pt x="21338" y="17100"/>
                  <a:pt x="21234" y="16595"/>
                </a:cubicBezTo>
                <a:cubicBezTo>
                  <a:pt x="20995" y="15494"/>
                  <a:pt x="20667" y="14429"/>
                  <a:pt x="20309" y="13401"/>
                </a:cubicBezTo>
                <a:cubicBezTo>
                  <a:pt x="19623" y="11470"/>
                  <a:pt x="18758" y="9647"/>
                  <a:pt x="17892" y="7843"/>
                </a:cubicBezTo>
                <a:cubicBezTo>
                  <a:pt x="16923" y="5822"/>
                  <a:pt x="15953" y="3783"/>
                  <a:pt x="15237" y="1617"/>
                </a:cubicBezTo>
                <a:cubicBezTo>
                  <a:pt x="15222" y="1545"/>
                  <a:pt x="15192" y="1491"/>
                  <a:pt x="15177" y="1419"/>
                </a:cubicBezTo>
                <a:cubicBezTo>
                  <a:pt x="15163" y="1202"/>
                  <a:pt x="15073" y="1040"/>
                  <a:pt x="14924" y="931"/>
                </a:cubicBezTo>
                <a:cubicBezTo>
                  <a:pt x="14775" y="751"/>
                  <a:pt x="14581" y="625"/>
                  <a:pt x="14372" y="552"/>
                </a:cubicBezTo>
                <a:cubicBezTo>
                  <a:pt x="14178" y="462"/>
                  <a:pt x="13984" y="408"/>
                  <a:pt x="13760" y="372"/>
                </a:cubicBezTo>
                <a:cubicBezTo>
                  <a:pt x="13537" y="228"/>
                  <a:pt x="13283" y="137"/>
                  <a:pt x="13029" y="101"/>
                </a:cubicBezTo>
                <a:cubicBezTo>
                  <a:pt x="12373" y="-25"/>
                  <a:pt x="11672" y="-43"/>
                  <a:pt x="11016" y="101"/>
                </a:cubicBezTo>
                <a:cubicBezTo>
                  <a:pt x="10493" y="228"/>
                  <a:pt x="9912" y="372"/>
                  <a:pt x="9479" y="787"/>
                </a:cubicBezTo>
                <a:cubicBezTo>
                  <a:pt x="7629" y="2592"/>
                  <a:pt x="6347" y="5064"/>
                  <a:pt x="5183" y="7518"/>
                </a:cubicBezTo>
                <a:cubicBezTo>
                  <a:pt x="3960" y="10098"/>
                  <a:pt x="2871" y="12769"/>
                  <a:pt x="1827" y="15458"/>
                </a:cubicBezTo>
                <a:cubicBezTo>
                  <a:pt x="1230" y="16992"/>
                  <a:pt x="663" y="18525"/>
                  <a:pt x="81" y="20059"/>
                </a:cubicBezTo>
                <a:cubicBezTo>
                  <a:pt x="-38" y="20294"/>
                  <a:pt x="-23" y="20528"/>
                  <a:pt x="111" y="20745"/>
                </a:cubicBezTo>
                <a:cubicBezTo>
                  <a:pt x="305" y="20998"/>
                  <a:pt x="529" y="21178"/>
                  <a:pt x="812" y="21268"/>
                </a:cubicBezTo>
                <a:cubicBezTo>
                  <a:pt x="1185" y="21413"/>
                  <a:pt x="1573" y="21503"/>
                  <a:pt x="1976" y="21521"/>
                </a:cubicBezTo>
                <a:cubicBezTo>
                  <a:pt x="2438" y="21557"/>
                  <a:pt x="2901" y="21521"/>
                  <a:pt x="3363" y="21431"/>
                </a:cubicBezTo>
                <a:cubicBezTo>
                  <a:pt x="4392" y="21160"/>
                  <a:pt x="5451" y="20962"/>
                  <a:pt x="6496" y="20799"/>
                </a:cubicBezTo>
                <a:cubicBezTo>
                  <a:pt x="8435" y="20565"/>
                  <a:pt x="10374" y="20492"/>
                  <a:pt x="12328" y="20438"/>
                </a:cubicBezTo>
                <a:cubicBezTo>
                  <a:pt x="13373" y="20420"/>
                  <a:pt x="14417" y="20402"/>
                  <a:pt x="15461" y="20366"/>
                </a:cubicBezTo>
                <a:close/>
                <a:moveTo>
                  <a:pt x="5929" y="18291"/>
                </a:moveTo>
                <a:cubicBezTo>
                  <a:pt x="7510" y="14104"/>
                  <a:pt x="9136" y="9936"/>
                  <a:pt x="11135" y="6038"/>
                </a:cubicBezTo>
                <a:cubicBezTo>
                  <a:pt x="11210" y="5894"/>
                  <a:pt x="11284" y="5731"/>
                  <a:pt x="11374" y="5587"/>
                </a:cubicBezTo>
                <a:cubicBezTo>
                  <a:pt x="11597" y="6110"/>
                  <a:pt x="11836" y="6652"/>
                  <a:pt x="12090" y="7175"/>
                </a:cubicBezTo>
                <a:cubicBezTo>
                  <a:pt x="12865" y="8835"/>
                  <a:pt x="13686" y="10477"/>
                  <a:pt x="14417" y="12174"/>
                </a:cubicBezTo>
                <a:cubicBezTo>
                  <a:pt x="14805" y="13076"/>
                  <a:pt x="15163" y="13996"/>
                  <a:pt x="15476" y="14934"/>
                </a:cubicBezTo>
                <a:cubicBezTo>
                  <a:pt x="15655" y="15530"/>
                  <a:pt x="15834" y="16125"/>
                  <a:pt x="15968" y="16721"/>
                </a:cubicBezTo>
                <a:cubicBezTo>
                  <a:pt x="16043" y="17046"/>
                  <a:pt x="16102" y="17371"/>
                  <a:pt x="16162" y="17713"/>
                </a:cubicBezTo>
                <a:cubicBezTo>
                  <a:pt x="16162" y="17749"/>
                  <a:pt x="16177" y="17768"/>
                  <a:pt x="16177" y="17804"/>
                </a:cubicBezTo>
                <a:cubicBezTo>
                  <a:pt x="15879" y="17804"/>
                  <a:pt x="15580" y="17822"/>
                  <a:pt x="15267" y="17822"/>
                </a:cubicBezTo>
                <a:cubicBezTo>
                  <a:pt x="14238" y="17858"/>
                  <a:pt x="13208" y="17858"/>
                  <a:pt x="12164" y="17894"/>
                </a:cubicBezTo>
                <a:cubicBezTo>
                  <a:pt x="10091" y="17930"/>
                  <a:pt x="8002" y="18038"/>
                  <a:pt x="5929" y="18291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80B7C7A1-97C6-7043-9A98-3D74F1401B84}"/>
              </a:ext>
            </a:extLst>
          </p:cNvPr>
          <p:cNvSpPr/>
          <p:nvPr/>
        </p:nvSpPr>
        <p:spPr>
          <a:xfrm>
            <a:off x="8458199" y="12700"/>
            <a:ext cx="1467764" cy="1640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382" extrusionOk="0">
                <a:moveTo>
                  <a:pt x="907" y="4911"/>
                </a:moveTo>
                <a:cubicBezTo>
                  <a:pt x="3495" y="8436"/>
                  <a:pt x="6083" y="11962"/>
                  <a:pt x="8672" y="15487"/>
                </a:cubicBezTo>
                <a:cubicBezTo>
                  <a:pt x="9435" y="16530"/>
                  <a:pt x="10199" y="17556"/>
                  <a:pt x="10962" y="18599"/>
                </a:cubicBezTo>
                <a:cubicBezTo>
                  <a:pt x="11614" y="19493"/>
                  <a:pt x="12526" y="20238"/>
                  <a:pt x="13532" y="20784"/>
                </a:cubicBezTo>
                <a:cubicBezTo>
                  <a:pt x="13923" y="20999"/>
                  <a:pt x="14314" y="21181"/>
                  <a:pt x="14761" y="21297"/>
                </a:cubicBezTo>
                <a:cubicBezTo>
                  <a:pt x="15003" y="21363"/>
                  <a:pt x="15543" y="21479"/>
                  <a:pt x="15729" y="21231"/>
                </a:cubicBezTo>
                <a:cubicBezTo>
                  <a:pt x="17330" y="19129"/>
                  <a:pt x="17312" y="16447"/>
                  <a:pt x="18001" y="14080"/>
                </a:cubicBezTo>
                <a:cubicBezTo>
                  <a:pt x="18187" y="13435"/>
                  <a:pt x="18410" y="12789"/>
                  <a:pt x="18652" y="12160"/>
                </a:cubicBezTo>
                <a:cubicBezTo>
                  <a:pt x="19732" y="9363"/>
                  <a:pt x="21129" y="6599"/>
                  <a:pt x="21520" y="3620"/>
                </a:cubicBezTo>
                <a:cubicBezTo>
                  <a:pt x="21501" y="3504"/>
                  <a:pt x="21464" y="3371"/>
                  <a:pt x="21446" y="3256"/>
                </a:cubicBezTo>
                <a:cubicBezTo>
                  <a:pt x="21371" y="3107"/>
                  <a:pt x="21278" y="2958"/>
                  <a:pt x="21203" y="2809"/>
                </a:cubicBezTo>
                <a:cubicBezTo>
                  <a:pt x="20887" y="2329"/>
                  <a:pt x="20440" y="1915"/>
                  <a:pt x="19974" y="1534"/>
                </a:cubicBezTo>
                <a:cubicBezTo>
                  <a:pt x="19565" y="1187"/>
                  <a:pt x="19118" y="889"/>
                  <a:pt x="18634" y="624"/>
                </a:cubicBezTo>
                <a:cubicBezTo>
                  <a:pt x="18206" y="392"/>
                  <a:pt x="17647" y="78"/>
                  <a:pt x="17144" y="45"/>
                </a:cubicBezTo>
                <a:cubicBezTo>
                  <a:pt x="14835" y="-121"/>
                  <a:pt x="12563" y="193"/>
                  <a:pt x="10329" y="723"/>
                </a:cubicBezTo>
                <a:cubicBezTo>
                  <a:pt x="8206" y="1236"/>
                  <a:pt x="6139" y="1898"/>
                  <a:pt x="4017" y="2378"/>
                </a:cubicBezTo>
                <a:cubicBezTo>
                  <a:pt x="2825" y="2660"/>
                  <a:pt x="1596" y="2875"/>
                  <a:pt x="367" y="2974"/>
                </a:cubicBezTo>
                <a:cubicBezTo>
                  <a:pt x="-80" y="3007"/>
                  <a:pt x="-24" y="3504"/>
                  <a:pt x="50" y="3752"/>
                </a:cubicBezTo>
                <a:cubicBezTo>
                  <a:pt x="162" y="4000"/>
                  <a:pt x="311" y="4232"/>
                  <a:pt x="497" y="4447"/>
                </a:cubicBezTo>
                <a:cubicBezTo>
                  <a:pt x="628" y="4613"/>
                  <a:pt x="777" y="4762"/>
                  <a:pt x="907" y="4911"/>
                </a:cubicBezTo>
                <a:close/>
                <a:moveTo>
                  <a:pt x="15226" y="4613"/>
                </a:moveTo>
                <a:cubicBezTo>
                  <a:pt x="15208" y="4646"/>
                  <a:pt x="15189" y="4696"/>
                  <a:pt x="15189" y="4729"/>
                </a:cubicBezTo>
                <a:cubicBezTo>
                  <a:pt x="14612" y="6235"/>
                  <a:pt x="13941" y="7725"/>
                  <a:pt x="13383" y="9247"/>
                </a:cubicBezTo>
                <a:cubicBezTo>
                  <a:pt x="13103" y="9992"/>
                  <a:pt x="12861" y="10737"/>
                  <a:pt x="12657" y="11498"/>
                </a:cubicBezTo>
                <a:cubicBezTo>
                  <a:pt x="12470" y="12227"/>
                  <a:pt x="12340" y="12971"/>
                  <a:pt x="12191" y="13700"/>
                </a:cubicBezTo>
                <a:cubicBezTo>
                  <a:pt x="12098" y="14180"/>
                  <a:pt x="11986" y="14660"/>
                  <a:pt x="11875" y="15140"/>
                </a:cubicBezTo>
                <a:cubicBezTo>
                  <a:pt x="10385" y="13104"/>
                  <a:pt x="8895" y="11085"/>
                  <a:pt x="7406" y="9049"/>
                </a:cubicBezTo>
                <a:cubicBezTo>
                  <a:pt x="6866" y="8320"/>
                  <a:pt x="6326" y="7576"/>
                  <a:pt x="5786" y="6847"/>
                </a:cubicBezTo>
                <a:cubicBezTo>
                  <a:pt x="9007" y="6450"/>
                  <a:pt x="12061" y="5325"/>
                  <a:pt x="15226" y="461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9BF85FFA-A5B7-B643-9690-D7F45419B8F9}"/>
              </a:ext>
            </a:extLst>
          </p:cNvPr>
          <p:cNvSpPr/>
          <p:nvPr/>
        </p:nvSpPr>
        <p:spPr>
          <a:xfrm>
            <a:off x="10096499" y="330200"/>
            <a:ext cx="1763857" cy="158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16" extrusionOk="0">
                <a:moveTo>
                  <a:pt x="16644" y="14043"/>
                </a:moveTo>
                <a:cubicBezTo>
                  <a:pt x="14568" y="11708"/>
                  <a:pt x="12507" y="9391"/>
                  <a:pt x="10431" y="7056"/>
                </a:cubicBezTo>
                <a:cubicBezTo>
                  <a:pt x="9594" y="6122"/>
                  <a:pt x="8773" y="5188"/>
                  <a:pt x="7936" y="4254"/>
                </a:cubicBezTo>
                <a:cubicBezTo>
                  <a:pt x="7951" y="4168"/>
                  <a:pt x="7967" y="4064"/>
                  <a:pt x="7982" y="3978"/>
                </a:cubicBezTo>
                <a:cubicBezTo>
                  <a:pt x="8013" y="3770"/>
                  <a:pt x="7518" y="3338"/>
                  <a:pt x="7456" y="3269"/>
                </a:cubicBezTo>
                <a:cubicBezTo>
                  <a:pt x="6975" y="2802"/>
                  <a:pt x="6448" y="2369"/>
                  <a:pt x="5937" y="1971"/>
                </a:cubicBezTo>
                <a:cubicBezTo>
                  <a:pt x="5410" y="1574"/>
                  <a:pt x="4883" y="1159"/>
                  <a:pt x="4310" y="830"/>
                </a:cubicBezTo>
                <a:cubicBezTo>
                  <a:pt x="4279" y="813"/>
                  <a:pt x="4093" y="709"/>
                  <a:pt x="3907" y="605"/>
                </a:cubicBezTo>
                <a:cubicBezTo>
                  <a:pt x="3752" y="502"/>
                  <a:pt x="3613" y="415"/>
                  <a:pt x="3458" y="311"/>
                </a:cubicBezTo>
                <a:cubicBezTo>
                  <a:pt x="3256" y="173"/>
                  <a:pt x="3040" y="69"/>
                  <a:pt x="2807" y="0"/>
                </a:cubicBezTo>
                <a:cubicBezTo>
                  <a:pt x="2761" y="0"/>
                  <a:pt x="2730" y="17"/>
                  <a:pt x="2683" y="17"/>
                </a:cubicBezTo>
                <a:cubicBezTo>
                  <a:pt x="2699" y="173"/>
                  <a:pt x="2776" y="294"/>
                  <a:pt x="2900" y="398"/>
                </a:cubicBezTo>
                <a:cubicBezTo>
                  <a:pt x="3086" y="605"/>
                  <a:pt x="3272" y="813"/>
                  <a:pt x="3458" y="1020"/>
                </a:cubicBezTo>
                <a:cubicBezTo>
                  <a:pt x="2761" y="5292"/>
                  <a:pt x="1908" y="9512"/>
                  <a:pt x="917" y="13714"/>
                </a:cubicBezTo>
                <a:cubicBezTo>
                  <a:pt x="622" y="14942"/>
                  <a:pt x="328" y="16152"/>
                  <a:pt x="2" y="17380"/>
                </a:cubicBezTo>
                <a:cubicBezTo>
                  <a:pt x="-44" y="17571"/>
                  <a:pt x="498" y="18055"/>
                  <a:pt x="529" y="18089"/>
                </a:cubicBezTo>
                <a:cubicBezTo>
                  <a:pt x="917" y="18470"/>
                  <a:pt x="1335" y="18816"/>
                  <a:pt x="1769" y="19162"/>
                </a:cubicBezTo>
                <a:cubicBezTo>
                  <a:pt x="2234" y="19542"/>
                  <a:pt x="2714" y="19905"/>
                  <a:pt x="3210" y="20234"/>
                </a:cubicBezTo>
                <a:cubicBezTo>
                  <a:pt x="3566" y="20476"/>
                  <a:pt x="3938" y="20718"/>
                  <a:pt x="4341" y="20856"/>
                </a:cubicBezTo>
                <a:cubicBezTo>
                  <a:pt x="6386" y="21600"/>
                  <a:pt x="8556" y="21548"/>
                  <a:pt x="10663" y="21479"/>
                </a:cubicBezTo>
                <a:cubicBezTo>
                  <a:pt x="12956" y="21392"/>
                  <a:pt x="15234" y="21306"/>
                  <a:pt x="17527" y="21220"/>
                </a:cubicBezTo>
                <a:cubicBezTo>
                  <a:pt x="18813" y="21168"/>
                  <a:pt x="20099" y="21133"/>
                  <a:pt x="21386" y="21081"/>
                </a:cubicBezTo>
                <a:cubicBezTo>
                  <a:pt x="21525" y="21116"/>
                  <a:pt x="21556" y="21064"/>
                  <a:pt x="21479" y="20926"/>
                </a:cubicBezTo>
                <a:cubicBezTo>
                  <a:pt x="20363" y="18262"/>
                  <a:pt x="18472" y="16118"/>
                  <a:pt x="16644" y="14043"/>
                </a:cubicBezTo>
                <a:close/>
                <a:moveTo>
                  <a:pt x="10307" y="17847"/>
                </a:moveTo>
                <a:cubicBezTo>
                  <a:pt x="9160" y="17882"/>
                  <a:pt x="8013" y="17934"/>
                  <a:pt x="6867" y="17968"/>
                </a:cubicBezTo>
                <a:cubicBezTo>
                  <a:pt x="6293" y="17986"/>
                  <a:pt x="5736" y="18003"/>
                  <a:pt x="5162" y="18020"/>
                </a:cubicBezTo>
                <a:cubicBezTo>
                  <a:pt x="5984" y="14613"/>
                  <a:pt x="6712" y="11172"/>
                  <a:pt x="7347" y="7696"/>
                </a:cubicBezTo>
                <a:cubicBezTo>
                  <a:pt x="7456" y="7056"/>
                  <a:pt x="7580" y="6433"/>
                  <a:pt x="7688" y="5793"/>
                </a:cubicBezTo>
                <a:cubicBezTo>
                  <a:pt x="8153" y="6312"/>
                  <a:pt x="8618" y="6848"/>
                  <a:pt x="9083" y="7367"/>
                </a:cubicBezTo>
                <a:cubicBezTo>
                  <a:pt x="10105" y="8526"/>
                  <a:pt x="11143" y="9685"/>
                  <a:pt x="12166" y="10843"/>
                </a:cubicBezTo>
                <a:cubicBezTo>
                  <a:pt x="13080" y="11881"/>
                  <a:pt x="14010" y="12901"/>
                  <a:pt x="14862" y="13991"/>
                </a:cubicBezTo>
                <a:cubicBezTo>
                  <a:pt x="14878" y="14025"/>
                  <a:pt x="14909" y="14043"/>
                  <a:pt x="14924" y="14077"/>
                </a:cubicBezTo>
                <a:cubicBezTo>
                  <a:pt x="14924" y="14077"/>
                  <a:pt x="14924" y="14077"/>
                  <a:pt x="14924" y="14094"/>
                </a:cubicBezTo>
                <a:cubicBezTo>
                  <a:pt x="14909" y="14077"/>
                  <a:pt x="14893" y="14060"/>
                  <a:pt x="14893" y="14043"/>
                </a:cubicBezTo>
                <a:cubicBezTo>
                  <a:pt x="14909" y="14060"/>
                  <a:pt x="14924" y="14077"/>
                  <a:pt x="14940" y="14094"/>
                </a:cubicBezTo>
                <a:cubicBezTo>
                  <a:pt x="15002" y="14164"/>
                  <a:pt x="14986" y="14146"/>
                  <a:pt x="14955" y="14112"/>
                </a:cubicBezTo>
                <a:cubicBezTo>
                  <a:pt x="15002" y="14164"/>
                  <a:pt x="15033" y="14216"/>
                  <a:pt x="15064" y="14267"/>
                </a:cubicBezTo>
                <a:cubicBezTo>
                  <a:pt x="15172" y="14423"/>
                  <a:pt x="15296" y="14579"/>
                  <a:pt x="15404" y="14734"/>
                </a:cubicBezTo>
                <a:cubicBezTo>
                  <a:pt x="15621" y="15046"/>
                  <a:pt x="15838" y="15374"/>
                  <a:pt x="16040" y="15686"/>
                </a:cubicBezTo>
                <a:cubicBezTo>
                  <a:pt x="16412" y="16291"/>
                  <a:pt x="16753" y="16931"/>
                  <a:pt x="17031" y="17605"/>
                </a:cubicBezTo>
                <a:cubicBezTo>
                  <a:pt x="14785" y="17692"/>
                  <a:pt x="12538" y="17778"/>
                  <a:pt x="10307" y="17847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EDC381FD-721C-4D4D-9AE6-75A2553D95B5}"/>
              </a:ext>
            </a:extLst>
          </p:cNvPr>
          <p:cNvSpPr/>
          <p:nvPr/>
        </p:nvSpPr>
        <p:spPr>
          <a:xfrm>
            <a:off x="10741168" y="0"/>
            <a:ext cx="1228094" cy="747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2" extrusionOk="0">
                <a:moveTo>
                  <a:pt x="13447" y="0"/>
                </a:moveTo>
                <a:cubicBezTo>
                  <a:pt x="13157" y="1389"/>
                  <a:pt x="12844" y="2814"/>
                  <a:pt x="12576" y="4203"/>
                </a:cubicBezTo>
                <a:cubicBezTo>
                  <a:pt x="11749" y="2814"/>
                  <a:pt x="10945" y="1389"/>
                  <a:pt x="10119" y="0"/>
                </a:cubicBezTo>
                <a:lnTo>
                  <a:pt x="0" y="0"/>
                </a:lnTo>
                <a:cubicBezTo>
                  <a:pt x="2591" y="4422"/>
                  <a:pt x="5182" y="8881"/>
                  <a:pt x="7773" y="13304"/>
                </a:cubicBezTo>
                <a:cubicBezTo>
                  <a:pt x="9091" y="15533"/>
                  <a:pt x="10387" y="17762"/>
                  <a:pt x="11705" y="20028"/>
                </a:cubicBezTo>
                <a:cubicBezTo>
                  <a:pt x="12218" y="20686"/>
                  <a:pt x="12799" y="21161"/>
                  <a:pt x="13447" y="21381"/>
                </a:cubicBezTo>
                <a:cubicBezTo>
                  <a:pt x="14139" y="21600"/>
                  <a:pt x="14832" y="21563"/>
                  <a:pt x="15524" y="21271"/>
                </a:cubicBezTo>
                <a:cubicBezTo>
                  <a:pt x="16753" y="20723"/>
                  <a:pt x="17825" y="19297"/>
                  <a:pt x="18182" y="17251"/>
                </a:cubicBezTo>
                <a:cubicBezTo>
                  <a:pt x="19210" y="11440"/>
                  <a:pt x="20349" y="5702"/>
                  <a:pt x="21600" y="0"/>
                </a:cubicBezTo>
                <a:lnTo>
                  <a:pt x="13447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08B4F097-8B2D-E045-9E8D-2D3BC846626D}"/>
              </a:ext>
            </a:extLst>
          </p:cNvPr>
          <p:cNvSpPr/>
          <p:nvPr/>
        </p:nvSpPr>
        <p:spPr>
          <a:xfrm>
            <a:off x="6350000" y="0"/>
            <a:ext cx="1679848" cy="1536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575" extrusionOk="0">
                <a:moveTo>
                  <a:pt x="695" y="214"/>
                </a:moveTo>
                <a:cubicBezTo>
                  <a:pt x="288" y="713"/>
                  <a:pt x="-70" y="1534"/>
                  <a:pt x="11" y="2247"/>
                </a:cubicBezTo>
                <a:cubicBezTo>
                  <a:pt x="44" y="2479"/>
                  <a:pt x="93" y="2693"/>
                  <a:pt x="158" y="2907"/>
                </a:cubicBezTo>
                <a:cubicBezTo>
                  <a:pt x="142" y="2961"/>
                  <a:pt x="125" y="2997"/>
                  <a:pt x="125" y="3050"/>
                </a:cubicBezTo>
                <a:cubicBezTo>
                  <a:pt x="109" y="3282"/>
                  <a:pt x="93" y="3532"/>
                  <a:pt x="76" y="3764"/>
                </a:cubicBezTo>
                <a:cubicBezTo>
                  <a:pt x="109" y="4263"/>
                  <a:pt x="272" y="4709"/>
                  <a:pt x="549" y="5101"/>
                </a:cubicBezTo>
                <a:cubicBezTo>
                  <a:pt x="2730" y="9132"/>
                  <a:pt x="4895" y="13146"/>
                  <a:pt x="7076" y="17177"/>
                </a:cubicBezTo>
                <a:cubicBezTo>
                  <a:pt x="7694" y="18318"/>
                  <a:pt x="8313" y="19460"/>
                  <a:pt x="8915" y="20583"/>
                </a:cubicBezTo>
                <a:cubicBezTo>
                  <a:pt x="9208" y="20958"/>
                  <a:pt x="9566" y="21243"/>
                  <a:pt x="9989" y="21404"/>
                </a:cubicBezTo>
                <a:cubicBezTo>
                  <a:pt x="10331" y="21546"/>
                  <a:pt x="10673" y="21600"/>
                  <a:pt x="11031" y="21564"/>
                </a:cubicBezTo>
                <a:cubicBezTo>
                  <a:pt x="11943" y="21546"/>
                  <a:pt x="12708" y="21136"/>
                  <a:pt x="13343" y="20423"/>
                </a:cubicBezTo>
                <a:cubicBezTo>
                  <a:pt x="14531" y="19067"/>
                  <a:pt x="15149" y="17319"/>
                  <a:pt x="15670" y="15571"/>
                </a:cubicBezTo>
                <a:cubicBezTo>
                  <a:pt x="16093" y="14180"/>
                  <a:pt x="16517" y="12789"/>
                  <a:pt x="16989" y="11415"/>
                </a:cubicBezTo>
                <a:cubicBezTo>
                  <a:pt x="17607" y="9614"/>
                  <a:pt x="18275" y="7812"/>
                  <a:pt x="18974" y="6047"/>
                </a:cubicBezTo>
                <a:cubicBezTo>
                  <a:pt x="19349" y="5083"/>
                  <a:pt x="19756" y="4138"/>
                  <a:pt x="20163" y="3211"/>
                </a:cubicBezTo>
                <a:cubicBezTo>
                  <a:pt x="20358" y="2747"/>
                  <a:pt x="20553" y="2301"/>
                  <a:pt x="20765" y="1837"/>
                </a:cubicBezTo>
                <a:cubicBezTo>
                  <a:pt x="21042" y="1231"/>
                  <a:pt x="21318" y="642"/>
                  <a:pt x="21530" y="0"/>
                </a:cubicBezTo>
                <a:lnTo>
                  <a:pt x="874" y="0"/>
                </a:lnTo>
                <a:cubicBezTo>
                  <a:pt x="809" y="71"/>
                  <a:pt x="744" y="125"/>
                  <a:pt x="695" y="214"/>
                </a:cubicBezTo>
                <a:close/>
                <a:moveTo>
                  <a:pt x="13587" y="5030"/>
                </a:moveTo>
                <a:cubicBezTo>
                  <a:pt x="12659" y="7402"/>
                  <a:pt x="11812" y="9810"/>
                  <a:pt x="11031" y="12254"/>
                </a:cubicBezTo>
                <a:cubicBezTo>
                  <a:pt x="11015" y="12289"/>
                  <a:pt x="11015" y="12325"/>
                  <a:pt x="10999" y="12361"/>
                </a:cubicBezTo>
                <a:cubicBezTo>
                  <a:pt x="9680" y="9899"/>
                  <a:pt x="8345" y="7456"/>
                  <a:pt x="7027" y="4994"/>
                </a:cubicBezTo>
                <a:cubicBezTo>
                  <a:pt x="6815" y="4602"/>
                  <a:pt x="6604" y="4209"/>
                  <a:pt x="6392" y="3817"/>
                </a:cubicBezTo>
                <a:cubicBezTo>
                  <a:pt x="9208" y="3211"/>
                  <a:pt x="12008" y="2604"/>
                  <a:pt x="14824" y="1998"/>
                </a:cubicBezTo>
                <a:cubicBezTo>
                  <a:pt x="14401" y="2997"/>
                  <a:pt x="13994" y="3995"/>
                  <a:pt x="13587" y="503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2E315171-0350-8843-8697-01E5648ADE06}"/>
              </a:ext>
            </a:extLst>
          </p:cNvPr>
          <p:cNvSpPr/>
          <p:nvPr/>
        </p:nvSpPr>
        <p:spPr>
          <a:xfrm>
            <a:off x="9017000" y="1803400"/>
            <a:ext cx="1816037" cy="1767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513" extrusionOk="0">
                <a:moveTo>
                  <a:pt x="695" y="20544"/>
                </a:moveTo>
                <a:cubicBezTo>
                  <a:pt x="980" y="20900"/>
                  <a:pt x="1339" y="21162"/>
                  <a:pt x="1744" y="21333"/>
                </a:cubicBezTo>
                <a:cubicBezTo>
                  <a:pt x="2133" y="21503"/>
                  <a:pt x="2537" y="21549"/>
                  <a:pt x="2957" y="21487"/>
                </a:cubicBezTo>
                <a:cubicBezTo>
                  <a:pt x="4889" y="20931"/>
                  <a:pt x="6896" y="20730"/>
                  <a:pt x="8889" y="20668"/>
                </a:cubicBezTo>
                <a:cubicBezTo>
                  <a:pt x="10851" y="20637"/>
                  <a:pt x="12798" y="20714"/>
                  <a:pt x="14760" y="20714"/>
                </a:cubicBezTo>
                <a:cubicBezTo>
                  <a:pt x="15959" y="20714"/>
                  <a:pt x="17172" y="20699"/>
                  <a:pt x="18370" y="20606"/>
                </a:cubicBezTo>
                <a:cubicBezTo>
                  <a:pt x="18580" y="20590"/>
                  <a:pt x="18790" y="20590"/>
                  <a:pt x="19000" y="20544"/>
                </a:cubicBezTo>
                <a:cubicBezTo>
                  <a:pt x="19269" y="20498"/>
                  <a:pt x="19554" y="20405"/>
                  <a:pt x="19808" y="20281"/>
                </a:cubicBezTo>
                <a:cubicBezTo>
                  <a:pt x="19853" y="20250"/>
                  <a:pt x="19913" y="20235"/>
                  <a:pt x="19958" y="20204"/>
                </a:cubicBezTo>
                <a:cubicBezTo>
                  <a:pt x="20153" y="20080"/>
                  <a:pt x="20378" y="19926"/>
                  <a:pt x="20542" y="19755"/>
                </a:cubicBezTo>
                <a:cubicBezTo>
                  <a:pt x="21381" y="18905"/>
                  <a:pt x="21576" y="17622"/>
                  <a:pt x="21306" y="16478"/>
                </a:cubicBezTo>
                <a:cubicBezTo>
                  <a:pt x="21067" y="15380"/>
                  <a:pt x="20423" y="14390"/>
                  <a:pt x="19883" y="13432"/>
                </a:cubicBezTo>
                <a:cubicBezTo>
                  <a:pt x="19404" y="12597"/>
                  <a:pt x="18910" y="11777"/>
                  <a:pt x="18385" y="10973"/>
                </a:cubicBezTo>
                <a:cubicBezTo>
                  <a:pt x="17232" y="9164"/>
                  <a:pt x="16019" y="7417"/>
                  <a:pt x="14686" y="5763"/>
                </a:cubicBezTo>
                <a:cubicBezTo>
                  <a:pt x="13337" y="4077"/>
                  <a:pt x="11884" y="2485"/>
                  <a:pt x="10357" y="969"/>
                </a:cubicBezTo>
                <a:cubicBezTo>
                  <a:pt x="10147" y="691"/>
                  <a:pt x="9892" y="490"/>
                  <a:pt x="9593" y="336"/>
                </a:cubicBezTo>
                <a:cubicBezTo>
                  <a:pt x="9323" y="150"/>
                  <a:pt x="9038" y="42"/>
                  <a:pt x="8709" y="11"/>
                </a:cubicBezTo>
                <a:cubicBezTo>
                  <a:pt x="8125" y="-51"/>
                  <a:pt x="7406" y="150"/>
                  <a:pt x="7001" y="598"/>
                </a:cubicBezTo>
                <a:cubicBezTo>
                  <a:pt x="6777" y="846"/>
                  <a:pt x="6597" y="1124"/>
                  <a:pt x="6477" y="1449"/>
                </a:cubicBezTo>
                <a:cubicBezTo>
                  <a:pt x="6402" y="1480"/>
                  <a:pt x="6312" y="1511"/>
                  <a:pt x="6237" y="1557"/>
                </a:cubicBezTo>
                <a:cubicBezTo>
                  <a:pt x="6073" y="1681"/>
                  <a:pt x="5908" y="1804"/>
                  <a:pt x="5728" y="1928"/>
                </a:cubicBezTo>
                <a:cubicBezTo>
                  <a:pt x="5428" y="2237"/>
                  <a:pt x="5234" y="2593"/>
                  <a:pt x="5129" y="3026"/>
                </a:cubicBezTo>
                <a:cubicBezTo>
                  <a:pt x="3811" y="6907"/>
                  <a:pt x="2507" y="10772"/>
                  <a:pt x="1189" y="14653"/>
                </a:cubicBezTo>
                <a:cubicBezTo>
                  <a:pt x="815" y="15735"/>
                  <a:pt x="455" y="16833"/>
                  <a:pt x="81" y="17915"/>
                </a:cubicBezTo>
                <a:cubicBezTo>
                  <a:pt x="-24" y="18364"/>
                  <a:pt x="-24" y="18812"/>
                  <a:pt x="66" y="19261"/>
                </a:cubicBezTo>
                <a:cubicBezTo>
                  <a:pt x="171" y="19740"/>
                  <a:pt x="380" y="20173"/>
                  <a:pt x="695" y="20544"/>
                </a:cubicBezTo>
                <a:close/>
                <a:moveTo>
                  <a:pt x="8589" y="8190"/>
                </a:moveTo>
                <a:cubicBezTo>
                  <a:pt x="8769" y="7649"/>
                  <a:pt x="8964" y="7092"/>
                  <a:pt x="9143" y="6551"/>
                </a:cubicBezTo>
                <a:cubicBezTo>
                  <a:pt x="10566" y="8113"/>
                  <a:pt x="11914" y="9767"/>
                  <a:pt x="13143" y="11499"/>
                </a:cubicBezTo>
                <a:cubicBezTo>
                  <a:pt x="13592" y="12133"/>
                  <a:pt x="14026" y="12767"/>
                  <a:pt x="14446" y="13416"/>
                </a:cubicBezTo>
                <a:cubicBezTo>
                  <a:pt x="14865" y="14066"/>
                  <a:pt x="15255" y="14730"/>
                  <a:pt x="15644" y="15395"/>
                </a:cubicBezTo>
                <a:cubicBezTo>
                  <a:pt x="15659" y="15411"/>
                  <a:pt x="15659" y="15426"/>
                  <a:pt x="15674" y="15442"/>
                </a:cubicBezTo>
                <a:cubicBezTo>
                  <a:pt x="15659" y="15442"/>
                  <a:pt x="15644" y="15442"/>
                  <a:pt x="15629" y="15442"/>
                </a:cubicBezTo>
                <a:cubicBezTo>
                  <a:pt x="12454" y="15488"/>
                  <a:pt x="9263" y="15256"/>
                  <a:pt x="6102" y="15503"/>
                </a:cubicBezTo>
                <a:cubicBezTo>
                  <a:pt x="6941" y="13076"/>
                  <a:pt x="7765" y="10633"/>
                  <a:pt x="8589" y="819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B806202B-2F5B-C74A-8200-E37FCBD81E49}"/>
              </a:ext>
            </a:extLst>
          </p:cNvPr>
          <p:cNvSpPr/>
          <p:nvPr/>
        </p:nvSpPr>
        <p:spPr>
          <a:xfrm>
            <a:off x="5270500" y="609601"/>
            <a:ext cx="1705326" cy="1826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478" extrusionOk="0">
                <a:moveTo>
                  <a:pt x="101" y="21433"/>
                </a:moveTo>
                <a:cubicBezTo>
                  <a:pt x="214" y="21493"/>
                  <a:pt x="342" y="21493"/>
                  <a:pt x="470" y="21433"/>
                </a:cubicBezTo>
                <a:cubicBezTo>
                  <a:pt x="999" y="21344"/>
                  <a:pt x="1577" y="21075"/>
                  <a:pt x="2042" y="20866"/>
                </a:cubicBezTo>
                <a:cubicBezTo>
                  <a:pt x="2442" y="20686"/>
                  <a:pt x="2827" y="20492"/>
                  <a:pt x="3212" y="20298"/>
                </a:cubicBezTo>
                <a:cubicBezTo>
                  <a:pt x="7494" y="19925"/>
                  <a:pt x="11775" y="19536"/>
                  <a:pt x="16057" y="19163"/>
                </a:cubicBezTo>
                <a:cubicBezTo>
                  <a:pt x="16265" y="19148"/>
                  <a:pt x="16474" y="19133"/>
                  <a:pt x="16682" y="19088"/>
                </a:cubicBezTo>
                <a:cubicBezTo>
                  <a:pt x="17275" y="18983"/>
                  <a:pt x="17885" y="18715"/>
                  <a:pt x="18414" y="18476"/>
                </a:cubicBezTo>
                <a:cubicBezTo>
                  <a:pt x="19248" y="18102"/>
                  <a:pt x="20082" y="17669"/>
                  <a:pt x="20803" y="17146"/>
                </a:cubicBezTo>
                <a:cubicBezTo>
                  <a:pt x="21028" y="16982"/>
                  <a:pt x="21397" y="16743"/>
                  <a:pt x="21493" y="16459"/>
                </a:cubicBezTo>
                <a:cubicBezTo>
                  <a:pt x="21589" y="16205"/>
                  <a:pt x="21493" y="15981"/>
                  <a:pt x="21365" y="15757"/>
                </a:cubicBezTo>
                <a:cubicBezTo>
                  <a:pt x="21220" y="15503"/>
                  <a:pt x="21060" y="15264"/>
                  <a:pt x="20916" y="15025"/>
                </a:cubicBezTo>
                <a:cubicBezTo>
                  <a:pt x="20322" y="14039"/>
                  <a:pt x="19697" y="13068"/>
                  <a:pt x="19071" y="12097"/>
                </a:cubicBezTo>
                <a:cubicBezTo>
                  <a:pt x="17805" y="10140"/>
                  <a:pt x="16506" y="8198"/>
                  <a:pt x="15143" y="6301"/>
                </a:cubicBezTo>
                <a:cubicBezTo>
                  <a:pt x="13635" y="4180"/>
                  <a:pt x="12064" y="2104"/>
                  <a:pt x="10444" y="57"/>
                </a:cubicBezTo>
                <a:cubicBezTo>
                  <a:pt x="10316" y="-107"/>
                  <a:pt x="9642" y="132"/>
                  <a:pt x="9562" y="147"/>
                </a:cubicBezTo>
                <a:cubicBezTo>
                  <a:pt x="9049" y="311"/>
                  <a:pt x="8568" y="520"/>
                  <a:pt x="8087" y="759"/>
                </a:cubicBezTo>
                <a:cubicBezTo>
                  <a:pt x="7558" y="1013"/>
                  <a:pt x="7029" y="1282"/>
                  <a:pt x="6532" y="1596"/>
                </a:cubicBezTo>
                <a:cubicBezTo>
                  <a:pt x="6371" y="1700"/>
                  <a:pt x="6227" y="1805"/>
                  <a:pt x="6067" y="1910"/>
                </a:cubicBezTo>
                <a:cubicBezTo>
                  <a:pt x="5858" y="2044"/>
                  <a:pt x="5682" y="2208"/>
                  <a:pt x="5521" y="2388"/>
                </a:cubicBezTo>
                <a:cubicBezTo>
                  <a:pt x="4848" y="4852"/>
                  <a:pt x="4158" y="7317"/>
                  <a:pt x="3437" y="9782"/>
                </a:cubicBezTo>
                <a:cubicBezTo>
                  <a:pt x="2731" y="12232"/>
                  <a:pt x="2009" y="14681"/>
                  <a:pt x="1272" y="17116"/>
                </a:cubicBezTo>
                <a:cubicBezTo>
                  <a:pt x="855" y="18505"/>
                  <a:pt x="422" y="19895"/>
                  <a:pt x="5" y="21269"/>
                </a:cubicBezTo>
                <a:cubicBezTo>
                  <a:pt x="-11" y="21359"/>
                  <a:pt x="5" y="21418"/>
                  <a:pt x="101" y="21433"/>
                </a:cubicBezTo>
                <a:close/>
                <a:moveTo>
                  <a:pt x="20739" y="16549"/>
                </a:moveTo>
                <a:cubicBezTo>
                  <a:pt x="20723" y="16549"/>
                  <a:pt x="20707" y="16549"/>
                  <a:pt x="20691" y="16549"/>
                </a:cubicBezTo>
                <a:cubicBezTo>
                  <a:pt x="20916" y="16489"/>
                  <a:pt x="20883" y="16519"/>
                  <a:pt x="20739" y="16549"/>
                </a:cubicBezTo>
                <a:close/>
                <a:moveTo>
                  <a:pt x="7173" y="11709"/>
                </a:moveTo>
                <a:cubicBezTo>
                  <a:pt x="7686" y="10006"/>
                  <a:pt x="8167" y="8288"/>
                  <a:pt x="8664" y="6585"/>
                </a:cubicBezTo>
                <a:cubicBezTo>
                  <a:pt x="9193" y="7302"/>
                  <a:pt x="9707" y="8004"/>
                  <a:pt x="10220" y="8736"/>
                </a:cubicBezTo>
                <a:cubicBezTo>
                  <a:pt x="11727" y="10842"/>
                  <a:pt x="13170" y="12993"/>
                  <a:pt x="14549" y="15174"/>
                </a:cubicBezTo>
                <a:cubicBezTo>
                  <a:pt x="14934" y="15787"/>
                  <a:pt x="15319" y="16399"/>
                  <a:pt x="15704" y="17027"/>
                </a:cubicBezTo>
                <a:cubicBezTo>
                  <a:pt x="13395" y="17236"/>
                  <a:pt x="11070" y="17430"/>
                  <a:pt x="8760" y="17639"/>
                </a:cubicBezTo>
                <a:cubicBezTo>
                  <a:pt x="7622" y="17744"/>
                  <a:pt x="6483" y="17848"/>
                  <a:pt x="5329" y="17938"/>
                </a:cubicBezTo>
                <a:cubicBezTo>
                  <a:pt x="5313" y="17938"/>
                  <a:pt x="5297" y="17938"/>
                  <a:pt x="5281" y="17938"/>
                </a:cubicBezTo>
                <a:cubicBezTo>
                  <a:pt x="5938" y="15861"/>
                  <a:pt x="6564" y="13785"/>
                  <a:pt x="7173" y="11709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482" y="3738658"/>
            <a:ext cx="6854874" cy="18785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482" y="5707541"/>
            <a:ext cx="6854874" cy="6132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>
            <a:extLst>
              <a:ext uri="{FF2B5EF4-FFF2-40B4-BE49-F238E27FC236}">
                <a16:creationId xmlns:a16="http://schemas.microsoft.com/office/drawing/2014/main" id="{17A5F789-1D58-2642-8FCD-471845349E17}"/>
              </a:ext>
            </a:extLst>
          </p:cNvPr>
          <p:cNvSpPr/>
          <p:nvPr/>
        </p:nvSpPr>
        <p:spPr>
          <a:xfrm>
            <a:off x="9055099" y="1092835"/>
            <a:ext cx="2486525" cy="448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292" extrusionOk="0">
                <a:moveTo>
                  <a:pt x="1144" y="17195"/>
                </a:moveTo>
                <a:cubicBezTo>
                  <a:pt x="1309" y="17557"/>
                  <a:pt x="1474" y="17980"/>
                  <a:pt x="1638" y="18342"/>
                </a:cubicBezTo>
                <a:cubicBezTo>
                  <a:pt x="1957" y="18885"/>
                  <a:pt x="2275" y="19066"/>
                  <a:pt x="2604" y="18824"/>
                </a:cubicBezTo>
                <a:cubicBezTo>
                  <a:pt x="3954" y="18402"/>
                  <a:pt x="5315" y="18100"/>
                  <a:pt x="6665" y="17980"/>
                </a:cubicBezTo>
                <a:cubicBezTo>
                  <a:pt x="10068" y="17678"/>
                  <a:pt x="13481" y="18281"/>
                  <a:pt x="16872" y="19729"/>
                </a:cubicBezTo>
                <a:cubicBezTo>
                  <a:pt x="17860" y="20152"/>
                  <a:pt x="18837" y="20634"/>
                  <a:pt x="19825" y="21238"/>
                </a:cubicBezTo>
                <a:cubicBezTo>
                  <a:pt x="20242" y="21479"/>
                  <a:pt x="20747" y="20936"/>
                  <a:pt x="21076" y="19367"/>
                </a:cubicBezTo>
                <a:cubicBezTo>
                  <a:pt x="21372" y="17919"/>
                  <a:pt x="21548" y="15385"/>
                  <a:pt x="21471" y="13213"/>
                </a:cubicBezTo>
                <a:cubicBezTo>
                  <a:pt x="21274" y="7723"/>
                  <a:pt x="20308" y="3801"/>
                  <a:pt x="19331" y="3258"/>
                </a:cubicBezTo>
                <a:cubicBezTo>
                  <a:pt x="17026" y="1930"/>
                  <a:pt x="14710" y="965"/>
                  <a:pt x="12405" y="482"/>
                </a:cubicBezTo>
                <a:cubicBezTo>
                  <a:pt x="9958" y="-61"/>
                  <a:pt x="7521" y="-121"/>
                  <a:pt x="5074" y="181"/>
                </a:cubicBezTo>
                <a:cubicBezTo>
                  <a:pt x="3778" y="362"/>
                  <a:pt x="2472" y="603"/>
                  <a:pt x="1177" y="1025"/>
                </a:cubicBezTo>
                <a:cubicBezTo>
                  <a:pt x="782" y="1146"/>
                  <a:pt x="332" y="2715"/>
                  <a:pt x="146" y="4585"/>
                </a:cubicBezTo>
                <a:cubicBezTo>
                  <a:pt x="-52" y="6576"/>
                  <a:pt x="-41" y="9291"/>
                  <a:pt x="135" y="11282"/>
                </a:cubicBezTo>
                <a:cubicBezTo>
                  <a:pt x="332" y="13756"/>
                  <a:pt x="694" y="15928"/>
                  <a:pt x="1144" y="1719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53868288-7AC0-BD4D-847C-81F37BE6F075}"/>
              </a:ext>
            </a:extLst>
          </p:cNvPr>
          <p:cNvSpPr/>
          <p:nvPr/>
        </p:nvSpPr>
        <p:spPr>
          <a:xfrm>
            <a:off x="9207499" y="3035934"/>
            <a:ext cx="2534820" cy="493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374" extrusionOk="0">
                <a:moveTo>
                  <a:pt x="1538" y="15611"/>
                </a:moveTo>
                <a:cubicBezTo>
                  <a:pt x="1656" y="16326"/>
                  <a:pt x="1796" y="16930"/>
                  <a:pt x="1958" y="17370"/>
                </a:cubicBezTo>
                <a:cubicBezTo>
                  <a:pt x="4465" y="18854"/>
                  <a:pt x="6994" y="19898"/>
                  <a:pt x="9523" y="20558"/>
                </a:cubicBezTo>
                <a:cubicBezTo>
                  <a:pt x="12063" y="21217"/>
                  <a:pt x="14614" y="21492"/>
                  <a:pt x="17154" y="21327"/>
                </a:cubicBezTo>
                <a:cubicBezTo>
                  <a:pt x="18575" y="21217"/>
                  <a:pt x="19995" y="20997"/>
                  <a:pt x="21416" y="20668"/>
                </a:cubicBezTo>
                <a:cubicBezTo>
                  <a:pt x="21588" y="20613"/>
                  <a:pt x="21362" y="17205"/>
                  <a:pt x="21373" y="17370"/>
                </a:cubicBezTo>
                <a:cubicBezTo>
                  <a:pt x="21233" y="15171"/>
                  <a:pt x="20996" y="12918"/>
                  <a:pt x="20759" y="10939"/>
                </a:cubicBezTo>
                <a:cubicBezTo>
                  <a:pt x="20523" y="8906"/>
                  <a:pt x="20264" y="6817"/>
                  <a:pt x="19941" y="5113"/>
                </a:cubicBezTo>
                <a:cubicBezTo>
                  <a:pt x="19791" y="4344"/>
                  <a:pt x="19629" y="3300"/>
                  <a:pt x="19392" y="3355"/>
                </a:cubicBezTo>
                <a:cubicBezTo>
                  <a:pt x="16831" y="4014"/>
                  <a:pt x="14259" y="4179"/>
                  <a:pt x="11697" y="4014"/>
                </a:cubicBezTo>
                <a:cubicBezTo>
                  <a:pt x="10998" y="3959"/>
                  <a:pt x="10288" y="3849"/>
                  <a:pt x="9588" y="3739"/>
                </a:cubicBezTo>
                <a:cubicBezTo>
                  <a:pt x="7145" y="3300"/>
                  <a:pt x="4713" y="2475"/>
                  <a:pt x="2280" y="1266"/>
                </a:cubicBezTo>
                <a:cubicBezTo>
                  <a:pt x="1592" y="936"/>
                  <a:pt x="892" y="552"/>
                  <a:pt x="203" y="112"/>
                </a:cubicBezTo>
                <a:cubicBezTo>
                  <a:pt x="117" y="-108"/>
                  <a:pt x="63" y="2"/>
                  <a:pt x="42" y="387"/>
                </a:cubicBezTo>
                <a:cubicBezTo>
                  <a:pt x="-12" y="826"/>
                  <a:pt x="-12" y="1266"/>
                  <a:pt x="31" y="1816"/>
                </a:cubicBezTo>
                <a:cubicBezTo>
                  <a:pt x="85" y="3684"/>
                  <a:pt x="300" y="5828"/>
                  <a:pt x="472" y="7477"/>
                </a:cubicBezTo>
                <a:cubicBezTo>
                  <a:pt x="709" y="9730"/>
                  <a:pt x="967" y="12039"/>
                  <a:pt x="1290" y="14017"/>
                </a:cubicBezTo>
                <a:cubicBezTo>
                  <a:pt x="1366" y="14567"/>
                  <a:pt x="1452" y="15061"/>
                  <a:pt x="1538" y="1561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6131DBE6-B751-EF49-A2F1-AAA0C5AD5D8E}"/>
              </a:ext>
            </a:extLst>
          </p:cNvPr>
          <p:cNvSpPr/>
          <p:nvPr/>
        </p:nvSpPr>
        <p:spPr>
          <a:xfrm>
            <a:off x="9131300" y="4013834"/>
            <a:ext cx="2714972" cy="533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356" extrusionOk="0">
                <a:moveTo>
                  <a:pt x="2" y="9310"/>
                </a:moveTo>
                <a:cubicBezTo>
                  <a:pt x="32" y="11343"/>
                  <a:pt x="214" y="13376"/>
                  <a:pt x="576" y="14494"/>
                </a:cubicBezTo>
                <a:cubicBezTo>
                  <a:pt x="697" y="14799"/>
                  <a:pt x="828" y="15155"/>
                  <a:pt x="949" y="15460"/>
                </a:cubicBezTo>
                <a:cubicBezTo>
                  <a:pt x="1241" y="15968"/>
                  <a:pt x="1543" y="16121"/>
                  <a:pt x="1845" y="15918"/>
                </a:cubicBezTo>
                <a:cubicBezTo>
                  <a:pt x="2550" y="15765"/>
                  <a:pt x="3255" y="15663"/>
                  <a:pt x="3960" y="15613"/>
                </a:cubicBezTo>
                <a:cubicBezTo>
                  <a:pt x="5903" y="15511"/>
                  <a:pt x="7847" y="15714"/>
                  <a:pt x="9780" y="16324"/>
                </a:cubicBezTo>
                <a:cubicBezTo>
                  <a:pt x="11814" y="16934"/>
                  <a:pt x="13828" y="18052"/>
                  <a:pt x="15852" y="19272"/>
                </a:cubicBezTo>
                <a:cubicBezTo>
                  <a:pt x="17000" y="19933"/>
                  <a:pt x="18148" y="20644"/>
                  <a:pt x="19286" y="21305"/>
                </a:cubicBezTo>
                <a:cubicBezTo>
                  <a:pt x="19749" y="21559"/>
                  <a:pt x="20293" y="20847"/>
                  <a:pt x="20676" y="19577"/>
                </a:cubicBezTo>
                <a:cubicBezTo>
                  <a:pt x="21018" y="18459"/>
                  <a:pt x="21381" y="16477"/>
                  <a:pt x="21481" y="14393"/>
                </a:cubicBezTo>
                <a:cubicBezTo>
                  <a:pt x="21572" y="12411"/>
                  <a:pt x="21542" y="10175"/>
                  <a:pt x="21260" y="8548"/>
                </a:cubicBezTo>
                <a:cubicBezTo>
                  <a:pt x="20968" y="6871"/>
                  <a:pt x="20585" y="6007"/>
                  <a:pt x="20152" y="5702"/>
                </a:cubicBezTo>
                <a:cubicBezTo>
                  <a:pt x="17816" y="4330"/>
                  <a:pt x="15480" y="2754"/>
                  <a:pt x="13143" y="1687"/>
                </a:cubicBezTo>
                <a:cubicBezTo>
                  <a:pt x="10817" y="620"/>
                  <a:pt x="8491" y="61"/>
                  <a:pt x="6155" y="10"/>
                </a:cubicBezTo>
                <a:cubicBezTo>
                  <a:pt x="4695" y="-41"/>
                  <a:pt x="3235" y="111"/>
                  <a:pt x="1775" y="416"/>
                </a:cubicBezTo>
                <a:cubicBezTo>
                  <a:pt x="1523" y="518"/>
                  <a:pt x="1291" y="925"/>
                  <a:pt x="1070" y="1535"/>
                </a:cubicBezTo>
                <a:cubicBezTo>
                  <a:pt x="848" y="1992"/>
                  <a:pt x="647" y="2653"/>
                  <a:pt x="486" y="3567"/>
                </a:cubicBezTo>
                <a:cubicBezTo>
                  <a:pt x="224" y="4940"/>
                  <a:pt x="-28" y="7278"/>
                  <a:pt x="2" y="931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9D935A4E-EEFB-1440-94CD-8D05E3909E25}"/>
              </a:ext>
            </a:extLst>
          </p:cNvPr>
          <p:cNvSpPr/>
          <p:nvPr/>
        </p:nvSpPr>
        <p:spPr>
          <a:xfrm>
            <a:off x="9029700" y="368935"/>
            <a:ext cx="2641169" cy="231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559" extrusionOk="0">
                <a:moveTo>
                  <a:pt x="169" y="3423"/>
                </a:moveTo>
                <a:cubicBezTo>
                  <a:pt x="435" y="6256"/>
                  <a:pt x="804" y="8616"/>
                  <a:pt x="1111" y="10505"/>
                </a:cubicBezTo>
                <a:cubicBezTo>
                  <a:pt x="1531" y="13102"/>
                  <a:pt x="1972" y="15698"/>
                  <a:pt x="2423" y="17587"/>
                </a:cubicBezTo>
                <a:cubicBezTo>
                  <a:pt x="2689" y="18767"/>
                  <a:pt x="2976" y="20184"/>
                  <a:pt x="3273" y="20184"/>
                </a:cubicBezTo>
                <a:cubicBezTo>
                  <a:pt x="5610" y="20774"/>
                  <a:pt x="7946" y="21128"/>
                  <a:pt x="10292" y="21364"/>
                </a:cubicBezTo>
                <a:cubicBezTo>
                  <a:pt x="12618" y="21600"/>
                  <a:pt x="14955" y="21600"/>
                  <a:pt x="17281" y="21482"/>
                </a:cubicBezTo>
                <a:cubicBezTo>
                  <a:pt x="18592" y="21364"/>
                  <a:pt x="19904" y="21246"/>
                  <a:pt x="21215" y="21010"/>
                </a:cubicBezTo>
                <a:cubicBezTo>
                  <a:pt x="21451" y="21010"/>
                  <a:pt x="21174" y="18059"/>
                  <a:pt x="21144" y="17705"/>
                </a:cubicBezTo>
                <a:cubicBezTo>
                  <a:pt x="20877" y="14872"/>
                  <a:pt x="20508" y="12512"/>
                  <a:pt x="20201" y="10623"/>
                </a:cubicBezTo>
                <a:cubicBezTo>
                  <a:pt x="19781" y="8026"/>
                  <a:pt x="19340" y="5430"/>
                  <a:pt x="18889" y="3541"/>
                </a:cubicBezTo>
                <a:cubicBezTo>
                  <a:pt x="18623" y="2361"/>
                  <a:pt x="18326" y="826"/>
                  <a:pt x="18039" y="944"/>
                </a:cubicBezTo>
                <a:cubicBezTo>
                  <a:pt x="15703" y="1298"/>
                  <a:pt x="13366" y="1416"/>
                  <a:pt x="11020" y="1416"/>
                </a:cubicBezTo>
                <a:cubicBezTo>
                  <a:pt x="8694" y="1416"/>
                  <a:pt x="6358" y="1180"/>
                  <a:pt x="4032" y="826"/>
                </a:cubicBezTo>
                <a:cubicBezTo>
                  <a:pt x="2720" y="590"/>
                  <a:pt x="1408" y="354"/>
                  <a:pt x="97" y="0"/>
                </a:cubicBezTo>
                <a:cubicBezTo>
                  <a:pt x="-149" y="118"/>
                  <a:pt x="148" y="3305"/>
                  <a:pt x="169" y="342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1D51F1A9-6EB2-314A-BAAA-9CCB73931716}"/>
              </a:ext>
            </a:extLst>
          </p:cNvPr>
          <p:cNvSpPr/>
          <p:nvPr/>
        </p:nvSpPr>
        <p:spPr>
          <a:xfrm>
            <a:off x="9080500" y="4966335"/>
            <a:ext cx="2804988" cy="413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416" extrusionOk="0">
                <a:moveTo>
                  <a:pt x="1292" y="14765"/>
                </a:moveTo>
                <a:cubicBezTo>
                  <a:pt x="3768" y="16477"/>
                  <a:pt x="6254" y="17860"/>
                  <a:pt x="8739" y="18914"/>
                </a:cubicBezTo>
                <a:cubicBezTo>
                  <a:pt x="11078" y="19901"/>
                  <a:pt x="13428" y="20626"/>
                  <a:pt x="15777" y="21021"/>
                </a:cubicBezTo>
                <a:cubicBezTo>
                  <a:pt x="17092" y="21218"/>
                  <a:pt x="18408" y="21350"/>
                  <a:pt x="19734" y="21416"/>
                </a:cubicBezTo>
                <a:cubicBezTo>
                  <a:pt x="20153" y="21416"/>
                  <a:pt x="20640" y="20757"/>
                  <a:pt x="21001" y="19243"/>
                </a:cubicBezTo>
                <a:cubicBezTo>
                  <a:pt x="21245" y="18189"/>
                  <a:pt x="21547" y="16082"/>
                  <a:pt x="21527" y="13909"/>
                </a:cubicBezTo>
                <a:cubicBezTo>
                  <a:pt x="21469" y="8311"/>
                  <a:pt x="20416" y="6336"/>
                  <a:pt x="19744" y="6336"/>
                </a:cubicBezTo>
                <a:cubicBezTo>
                  <a:pt x="17755" y="6270"/>
                  <a:pt x="15777" y="6006"/>
                  <a:pt x="13788" y="5545"/>
                </a:cubicBezTo>
                <a:cubicBezTo>
                  <a:pt x="11800" y="5084"/>
                  <a:pt x="9821" y="4360"/>
                  <a:pt x="7842" y="3438"/>
                </a:cubicBezTo>
                <a:cubicBezTo>
                  <a:pt x="6799" y="2977"/>
                  <a:pt x="5756" y="2384"/>
                  <a:pt x="4713" y="1792"/>
                </a:cubicBezTo>
                <a:cubicBezTo>
                  <a:pt x="3895" y="1331"/>
                  <a:pt x="3076" y="804"/>
                  <a:pt x="2247" y="211"/>
                </a:cubicBezTo>
                <a:cubicBezTo>
                  <a:pt x="1779" y="-118"/>
                  <a:pt x="1321" y="-184"/>
                  <a:pt x="873" y="935"/>
                </a:cubicBezTo>
                <a:cubicBezTo>
                  <a:pt x="590" y="1660"/>
                  <a:pt x="161" y="3306"/>
                  <a:pt x="54" y="5414"/>
                </a:cubicBezTo>
                <a:cubicBezTo>
                  <a:pt x="-53" y="7455"/>
                  <a:pt x="-4" y="9628"/>
                  <a:pt x="230" y="11209"/>
                </a:cubicBezTo>
                <a:cubicBezTo>
                  <a:pt x="503" y="13184"/>
                  <a:pt x="902" y="14501"/>
                  <a:pt x="1292" y="147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4BD1A073-A7EC-3E4F-9ED6-04B4F9FB268D}"/>
              </a:ext>
            </a:extLst>
          </p:cNvPr>
          <p:cNvSpPr/>
          <p:nvPr/>
        </p:nvSpPr>
        <p:spPr>
          <a:xfrm>
            <a:off x="9270999" y="3505835"/>
            <a:ext cx="2682587" cy="51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1" h="21498" extrusionOk="0">
                <a:moveTo>
                  <a:pt x="19674" y="6897"/>
                </a:moveTo>
                <a:cubicBezTo>
                  <a:pt x="19562" y="6309"/>
                  <a:pt x="19389" y="5080"/>
                  <a:pt x="19217" y="5080"/>
                </a:cubicBezTo>
                <a:cubicBezTo>
                  <a:pt x="16707" y="5721"/>
                  <a:pt x="14198" y="5828"/>
                  <a:pt x="11688" y="5454"/>
                </a:cubicBezTo>
                <a:cubicBezTo>
                  <a:pt x="9199" y="5080"/>
                  <a:pt x="6710" y="4171"/>
                  <a:pt x="4220" y="2834"/>
                </a:cubicBezTo>
                <a:cubicBezTo>
                  <a:pt x="2818" y="2032"/>
                  <a:pt x="1416" y="1123"/>
                  <a:pt x="14" y="0"/>
                </a:cubicBezTo>
                <a:cubicBezTo>
                  <a:pt x="-67" y="-53"/>
                  <a:pt x="217" y="2888"/>
                  <a:pt x="217" y="2888"/>
                </a:cubicBezTo>
                <a:cubicBezTo>
                  <a:pt x="431" y="4866"/>
                  <a:pt x="685" y="6791"/>
                  <a:pt x="939" y="8608"/>
                </a:cubicBezTo>
                <a:cubicBezTo>
                  <a:pt x="1203" y="10426"/>
                  <a:pt x="1467" y="12298"/>
                  <a:pt x="1782" y="13955"/>
                </a:cubicBezTo>
                <a:cubicBezTo>
                  <a:pt x="1914" y="14650"/>
                  <a:pt x="2046" y="15612"/>
                  <a:pt x="2239" y="15773"/>
                </a:cubicBezTo>
                <a:cubicBezTo>
                  <a:pt x="4718" y="17751"/>
                  <a:pt x="7218" y="19195"/>
                  <a:pt x="9727" y="20157"/>
                </a:cubicBezTo>
                <a:cubicBezTo>
                  <a:pt x="12216" y="21119"/>
                  <a:pt x="14706" y="21547"/>
                  <a:pt x="17205" y="21494"/>
                </a:cubicBezTo>
                <a:cubicBezTo>
                  <a:pt x="18617" y="21440"/>
                  <a:pt x="20029" y="21280"/>
                  <a:pt x="21442" y="20905"/>
                </a:cubicBezTo>
                <a:cubicBezTo>
                  <a:pt x="21533" y="20905"/>
                  <a:pt x="21259" y="18232"/>
                  <a:pt x="21249" y="18072"/>
                </a:cubicBezTo>
                <a:cubicBezTo>
                  <a:pt x="21035" y="16094"/>
                  <a:pt x="20781" y="14115"/>
                  <a:pt x="20517" y="12298"/>
                </a:cubicBezTo>
                <a:cubicBezTo>
                  <a:pt x="20253" y="10373"/>
                  <a:pt x="19989" y="8501"/>
                  <a:pt x="19674" y="689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A792FEB9-DA29-AA43-89E3-6493879EE53A}"/>
              </a:ext>
            </a:extLst>
          </p:cNvPr>
          <p:cNvSpPr/>
          <p:nvPr/>
        </p:nvSpPr>
        <p:spPr>
          <a:xfrm>
            <a:off x="9080500" y="1537334"/>
            <a:ext cx="2601299" cy="42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522" extrusionOk="0">
                <a:moveTo>
                  <a:pt x="245" y="3155"/>
                </a:moveTo>
                <a:cubicBezTo>
                  <a:pt x="360" y="3996"/>
                  <a:pt x="496" y="4772"/>
                  <a:pt x="643" y="5484"/>
                </a:cubicBezTo>
                <a:cubicBezTo>
                  <a:pt x="1031" y="7359"/>
                  <a:pt x="1450" y="9105"/>
                  <a:pt x="1879" y="10463"/>
                </a:cubicBezTo>
                <a:cubicBezTo>
                  <a:pt x="2214" y="11563"/>
                  <a:pt x="2581" y="12727"/>
                  <a:pt x="2958" y="13115"/>
                </a:cubicBezTo>
                <a:cubicBezTo>
                  <a:pt x="5304" y="15443"/>
                  <a:pt x="7651" y="17771"/>
                  <a:pt x="10018" y="19323"/>
                </a:cubicBezTo>
                <a:cubicBezTo>
                  <a:pt x="12449" y="20940"/>
                  <a:pt x="14879" y="21522"/>
                  <a:pt x="17320" y="21522"/>
                </a:cubicBezTo>
                <a:cubicBezTo>
                  <a:pt x="18660" y="21522"/>
                  <a:pt x="19991" y="21457"/>
                  <a:pt x="21332" y="21393"/>
                </a:cubicBezTo>
                <a:cubicBezTo>
                  <a:pt x="21583" y="21393"/>
                  <a:pt x="21384" y="19388"/>
                  <a:pt x="21342" y="19065"/>
                </a:cubicBezTo>
                <a:cubicBezTo>
                  <a:pt x="21133" y="17254"/>
                  <a:pt x="20755" y="15572"/>
                  <a:pt x="20462" y="14344"/>
                </a:cubicBezTo>
                <a:cubicBezTo>
                  <a:pt x="20054" y="12597"/>
                  <a:pt x="19635" y="10981"/>
                  <a:pt x="19174" y="9817"/>
                </a:cubicBezTo>
                <a:cubicBezTo>
                  <a:pt x="18891" y="9105"/>
                  <a:pt x="18598" y="8329"/>
                  <a:pt x="18283" y="8329"/>
                </a:cubicBezTo>
                <a:cubicBezTo>
                  <a:pt x="16042" y="8394"/>
                  <a:pt x="13789" y="8588"/>
                  <a:pt x="11548" y="8200"/>
                </a:cubicBezTo>
                <a:cubicBezTo>
                  <a:pt x="10951" y="8070"/>
                  <a:pt x="10354" y="7941"/>
                  <a:pt x="9756" y="7682"/>
                </a:cubicBezTo>
                <a:cubicBezTo>
                  <a:pt x="7305" y="6648"/>
                  <a:pt x="4864" y="4578"/>
                  <a:pt x="2434" y="2250"/>
                </a:cubicBezTo>
                <a:cubicBezTo>
                  <a:pt x="1732" y="1603"/>
                  <a:pt x="1041" y="892"/>
                  <a:pt x="350" y="181"/>
                </a:cubicBezTo>
                <a:cubicBezTo>
                  <a:pt x="245" y="-78"/>
                  <a:pt x="151" y="-78"/>
                  <a:pt x="77" y="310"/>
                </a:cubicBezTo>
                <a:cubicBezTo>
                  <a:pt x="4" y="439"/>
                  <a:pt x="-17" y="763"/>
                  <a:pt x="14" y="1345"/>
                </a:cubicBezTo>
                <a:cubicBezTo>
                  <a:pt x="77" y="1991"/>
                  <a:pt x="151" y="2573"/>
                  <a:pt x="245" y="31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EC022EA9-83BB-9B45-A1CD-45AA53FEAE00}"/>
              </a:ext>
            </a:extLst>
          </p:cNvPr>
          <p:cNvSpPr/>
          <p:nvPr/>
        </p:nvSpPr>
        <p:spPr>
          <a:xfrm>
            <a:off x="9080499" y="711834"/>
            <a:ext cx="2631441" cy="335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0" extrusionOk="0">
                <a:moveTo>
                  <a:pt x="21120" y="12482"/>
                </a:moveTo>
                <a:cubicBezTo>
                  <a:pt x="20787" y="9711"/>
                  <a:pt x="20391" y="7184"/>
                  <a:pt x="19963" y="5391"/>
                </a:cubicBezTo>
                <a:cubicBezTo>
                  <a:pt x="19828" y="4821"/>
                  <a:pt x="19692" y="4250"/>
                  <a:pt x="19557" y="3761"/>
                </a:cubicBezTo>
                <a:cubicBezTo>
                  <a:pt x="19338" y="2946"/>
                  <a:pt x="19109" y="2375"/>
                  <a:pt x="18858" y="2131"/>
                </a:cubicBezTo>
                <a:cubicBezTo>
                  <a:pt x="16461" y="2375"/>
                  <a:pt x="14063" y="2457"/>
                  <a:pt x="11665" y="2294"/>
                </a:cubicBezTo>
                <a:cubicBezTo>
                  <a:pt x="9268" y="2131"/>
                  <a:pt x="6870" y="1805"/>
                  <a:pt x="4472" y="1153"/>
                </a:cubicBezTo>
                <a:cubicBezTo>
                  <a:pt x="3127" y="827"/>
                  <a:pt x="1783" y="419"/>
                  <a:pt x="448" y="12"/>
                </a:cubicBezTo>
                <a:cubicBezTo>
                  <a:pt x="229" y="-70"/>
                  <a:pt x="10" y="256"/>
                  <a:pt x="0" y="2294"/>
                </a:cubicBezTo>
                <a:cubicBezTo>
                  <a:pt x="21" y="3353"/>
                  <a:pt x="63" y="4413"/>
                  <a:pt x="146" y="5228"/>
                </a:cubicBezTo>
                <a:cubicBezTo>
                  <a:pt x="229" y="6532"/>
                  <a:pt x="344" y="7673"/>
                  <a:pt x="480" y="8733"/>
                </a:cubicBezTo>
                <a:cubicBezTo>
                  <a:pt x="813" y="11504"/>
                  <a:pt x="1209" y="14031"/>
                  <a:pt x="1637" y="15824"/>
                </a:cubicBezTo>
                <a:cubicBezTo>
                  <a:pt x="1970" y="17291"/>
                  <a:pt x="2356" y="19003"/>
                  <a:pt x="2742" y="19166"/>
                </a:cubicBezTo>
                <a:cubicBezTo>
                  <a:pt x="5139" y="19981"/>
                  <a:pt x="7537" y="20552"/>
                  <a:pt x="9924" y="20959"/>
                </a:cubicBezTo>
                <a:cubicBezTo>
                  <a:pt x="12322" y="21367"/>
                  <a:pt x="14720" y="21530"/>
                  <a:pt x="17117" y="21530"/>
                </a:cubicBezTo>
                <a:cubicBezTo>
                  <a:pt x="18462" y="21530"/>
                  <a:pt x="19807" y="21448"/>
                  <a:pt x="21152" y="21285"/>
                </a:cubicBezTo>
                <a:cubicBezTo>
                  <a:pt x="21371" y="21285"/>
                  <a:pt x="21590" y="21122"/>
                  <a:pt x="21600" y="19003"/>
                </a:cubicBezTo>
                <a:cubicBezTo>
                  <a:pt x="21579" y="17944"/>
                  <a:pt x="21537" y="16884"/>
                  <a:pt x="21454" y="16069"/>
                </a:cubicBezTo>
                <a:cubicBezTo>
                  <a:pt x="21371" y="14683"/>
                  <a:pt x="21256" y="13542"/>
                  <a:pt x="21120" y="124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2CCC4B69-1E8C-E048-AB75-D4EEC4DF1B00}"/>
              </a:ext>
            </a:extLst>
          </p:cNvPr>
          <p:cNvSpPr/>
          <p:nvPr/>
        </p:nvSpPr>
        <p:spPr>
          <a:xfrm>
            <a:off x="9093199" y="5842634"/>
            <a:ext cx="2746854" cy="372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412" extrusionOk="0">
                <a:moveTo>
                  <a:pt x="537" y="18625"/>
                </a:moveTo>
                <a:cubicBezTo>
                  <a:pt x="2922" y="19647"/>
                  <a:pt x="5307" y="20376"/>
                  <a:pt x="7691" y="20814"/>
                </a:cubicBezTo>
                <a:cubicBezTo>
                  <a:pt x="10076" y="21252"/>
                  <a:pt x="12460" y="21471"/>
                  <a:pt x="14855" y="21398"/>
                </a:cubicBezTo>
                <a:cubicBezTo>
                  <a:pt x="16295" y="21325"/>
                  <a:pt x="17746" y="21179"/>
                  <a:pt x="19187" y="20960"/>
                </a:cubicBezTo>
                <a:cubicBezTo>
                  <a:pt x="19395" y="20741"/>
                  <a:pt x="19594" y="20376"/>
                  <a:pt x="19783" y="19720"/>
                </a:cubicBezTo>
                <a:cubicBezTo>
                  <a:pt x="20001" y="19136"/>
                  <a:pt x="20210" y="18333"/>
                  <a:pt x="20409" y="17312"/>
                </a:cubicBezTo>
                <a:cubicBezTo>
                  <a:pt x="20607" y="16363"/>
                  <a:pt x="20786" y="15268"/>
                  <a:pt x="20945" y="13955"/>
                </a:cubicBezTo>
                <a:cubicBezTo>
                  <a:pt x="21094" y="12933"/>
                  <a:pt x="21223" y="11693"/>
                  <a:pt x="21323" y="10379"/>
                </a:cubicBezTo>
                <a:cubicBezTo>
                  <a:pt x="21442" y="8628"/>
                  <a:pt x="21591" y="6001"/>
                  <a:pt x="21392" y="4176"/>
                </a:cubicBezTo>
                <a:cubicBezTo>
                  <a:pt x="21333" y="3739"/>
                  <a:pt x="21263" y="3374"/>
                  <a:pt x="21204" y="2936"/>
                </a:cubicBezTo>
                <a:cubicBezTo>
                  <a:pt x="21005" y="2279"/>
                  <a:pt x="20796" y="2133"/>
                  <a:pt x="20588" y="2425"/>
                </a:cubicBezTo>
                <a:cubicBezTo>
                  <a:pt x="20478" y="2425"/>
                  <a:pt x="20379" y="2425"/>
                  <a:pt x="20270" y="2498"/>
                </a:cubicBezTo>
                <a:cubicBezTo>
                  <a:pt x="17994" y="2790"/>
                  <a:pt x="15709" y="2863"/>
                  <a:pt x="13434" y="2717"/>
                </a:cubicBezTo>
                <a:cubicBezTo>
                  <a:pt x="11129" y="2498"/>
                  <a:pt x="8814" y="2060"/>
                  <a:pt x="6509" y="1403"/>
                </a:cubicBezTo>
                <a:cubicBezTo>
                  <a:pt x="5217" y="1039"/>
                  <a:pt x="3916" y="528"/>
                  <a:pt x="2624" y="17"/>
                </a:cubicBezTo>
                <a:cubicBezTo>
                  <a:pt x="2227" y="-129"/>
                  <a:pt x="1839" y="674"/>
                  <a:pt x="1481" y="1987"/>
                </a:cubicBezTo>
                <a:cubicBezTo>
                  <a:pt x="1084" y="3447"/>
                  <a:pt x="647" y="5782"/>
                  <a:pt x="378" y="8336"/>
                </a:cubicBezTo>
                <a:cubicBezTo>
                  <a:pt x="309" y="9139"/>
                  <a:pt x="229" y="9941"/>
                  <a:pt x="160" y="10744"/>
                </a:cubicBezTo>
                <a:cubicBezTo>
                  <a:pt x="51" y="12130"/>
                  <a:pt x="-9" y="13590"/>
                  <a:pt x="1" y="15122"/>
                </a:cubicBezTo>
                <a:cubicBezTo>
                  <a:pt x="31" y="15706"/>
                  <a:pt x="61" y="16290"/>
                  <a:pt x="90" y="16874"/>
                </a:cubicBezTo>
                <a:cubicBezTo>
                  <a:pt x="190" y="17968"/>
                  <a:pt x="339" y="18552"/>
                  <a:pt x="537" y="1862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2D8A81F1-F724-F846-99F7-42C0D931F90F}"/>
              </a:ext>
            </a:extLst>
          </p:cNvPr>
          <p:cNvSpPr/>
          <p:nvPr/>
        </p:nvSpPr>
        <p:spPr>
          <a:xfrm>
            <a:off x="9105900" y="635"/>
            <a:ext cx="2546657" cy="280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478" extrusionOk="0">
                <a:moveTo>
                  <a:pt x="495" y="4865"/>
                </a:moveTo>
                <a:cubicBezTo>
                  <a:pt x="861" y="8076"/>
                  <a:pt x="1238" y="11189"/>
                  <a:pt x="1647" y="13913"/>
                </a:cubicBezTo>
                <a:cubicBezTo>
                  <a:pt x="1755" y="14595"/>
                  <a:pt x="1863" y="15276"/>
                  <a:pt x="1981" y="15957"/>
                </a:cubicBezTo>
                <a:cubicBezTo>
                  <a:pt x="2132" y="16930"/>
                  <a:pt x="2283" y="17611"/>
                  <a:pt x="2455" y="18097"/>
                </a:cubicBezTo>
                <a:cubicBezTo>
                  <a:pt x="4921" y="19654"/>
                  <a:pt x="7387" y="20627"/>
                  <a:pt x="9852" y="21114"/>
                </a:cubicBezTo>
                <a:cubicBezTo>
                  <a:pt x="12329" y="21600"/>
                  <a:pt x="14806" y="21600"/>
                  <a:pt x="17293" y="21114"/>
                </a:cubicBezTo>
                <a:cubicBezTo>
                  <a:pt x="18682" y="20822"/>
                  <a:pt x="20082" y="20335"/>
                  <a:pt x="21471" y="19751"/>
                </a:cubicBezTo>
                <a:cubicBezTo>
                  <a:pt x="21557" y="19946"/>
                  <a:pt x="21600" y="19751"/>
                  <a:pt x="21589" y="19070"/>
                </a:cubicBezTo>
                <a:cubicBezTo>
                  <a:pt x="21600" y="18195"/>
                  <a:pt x="21578" y="17513"/>
                  <a:pt x="21503" y="16832"/>
                </a:cubicBezTo>
                <a:cubicBezTo>
                  <a:pt x="21309" y="13914"/>
                  <a:pt x="20997" y="10995"/>
                  <a:pt x="20728" y="8659"/>
                </a:cubicBezTo>
                <a:cubicBezTo>
                  <a:pt x="20383" y="5546"/>
                  <a:pt x="20017" y="2530"/>
                  <a:pt x="19630" y="0"/>
                </a:cubicBezTo>
                <a:lnTo>
                  <a:pt x="0" y="0"/>
                </a:lnTo>
                <a:cubicBezTo>
                  <a:pt x="140" y="1654"/>
                  <a:pt x="323" y="3405"/>
                  <a:pt x="495" y="48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7A23DB83-AB89-F845-9E9B-FE0509C4B8D3}"/>
              </a:ext>
            </a:extLst>
          </p:cNvPr>
          <p:cNvSpPr/>
          <p:nvPr/>
        </p:nvSpPr>
        <p:spPr>
          <a:xfrm>
            <a:off x="9232899" y="1931035"/>
            <a:ext cx="2480017" cy="60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8" h="21337" extrusionOk="0">
                <a:moveTo>
                  <a:pt x="20632" y="9376"/>
                </a:moveTo>
                <a:cubicBezTo>
                  <a:pt x="20511" y="8930"/>
                  <a:pt x="20379" y="8484"/>
                  <a:pt x="20258" y="8038"/>
                </a:cubicBezTo>
                <a:cubicBezTo>
                  <a:pt x="20027" y="7324"/>
                  <a:pt x="19762" y="6877"/>
                  <a:pt x="19476" y="6654"/>
                </a:cubicBezTo>
                <a:cubicBezTo>
                  <a:pt x="17076" y="6520"/>
                  <a:pt x="14665" y="6074"/>
                  <a:pt x="12276" y="5360"/>
                </a:cubicBezTo>
                <a:cubicBezTo>
                  <a:pt x="9865" y="4646"/>
                  <a:pt x="7465" y="3664"/>
                  <a:pt x="5076" y="2414"/>
                </a:cubicBezTo>
                <a:cubicBezTo>
                  <a:pt x="3733" y="1700"/>
                  <a:pt x="2390" y="897"/>
                  <a:pt x="1058" y="49"/>
                </a:cubicBezTo>
                <a:cubicBezTo>
                  <a:pt x="706" y="-174"/>
                  <a:pt x="353" y="362"/>
                  <a:pt x="155" y="1567"/>
                </a:cubicBezTo>
                <a:cubicBezTo>
                  <a:pt x="-54" y="2861"/>
                  <a:pt x="-21" y="4958"/>
                  <a:pt x="78" y="6386"/>
                </a:cubicBezTo>
                <a:cubicBezTo>
                  <a:pt x="221" y="8395"/>
                  <a:pt x="485" y="10403"/>
                  <a:pt x="860" y="11876"/>
                </a:cubicBezTo>
                <a:cubicBezTo>
                  <a:pt x="1179" y="13125"/>
                  <a:pt x="1564" y="14286"/>
                  <a:pt x="2016" y="14598"/>
                </a:cubicBezTo>
                <a:cubicBezTo>
                  <a:pt x="4394" y="16160"/>
                  <a:pt x="6772" y="17454"/>
                  <a:pt x="9161" y="18481"/>
                </a:cubicBezTo>
                <a:cubicBezTo>
                  <a:pt x="11561" y="19507"/>
                  <a:pt x="13972" y="20221"/>
                  <a:pt x="16383" y="20712"/>
                </a:cubicBezTo>
                <a:cubicBezTo>
                  <a:pt x="17737" y="20980"/>
                  <a:pt x="19091" y="21158"/>
                  <a:pt x="20445" y="21247"/>
                </a:cubicBezTo>
                <a:cubicBezTo>
                  <a:pt x="20632" y="21426"/>
                  <a:pt x="20797" y="21337"/>
                  <a:pt x="20963" y="20980"/>
                </a:cubicBezTo>
                <a:cubicBezTo>
                  <a:pt x="21128" y="20801"/>
                  <a:pt x="21260" y="20400"/>
                  <a:pt x="21348" y="19730"/>
                </a:cubicBezTo>
                <a:cubicBezTo>
                  <a:pt x="21546" y="18436"/>
                  <a:pt x="21524" y="16338"/>
                  <a:pt x="21425" y="14910"/>
                </a:cubicBezTo>
                <a:cubicBezTo>
                  <a:pt x="21271" y="12813"/>
                  <a:pt x="21007" y="10804"/>
                  <a:pt x="20632" y="937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AD8C53CA-00D5-3343-AE2A-3F0BDC5BC4A2}"/>
              </a:ext>
            </a:extLst>
          </p:cNvPr>
          <p:cNvSpPr/>
          <p:nvPr/>
        </p:nvSpPr>
        <p:spPr>
          <a:xfrm>
            <a:off x="9207499" y="6325234"/>
            <a:ext cx="2755671" cy="433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84" extrusionOk="0">
                <a:moveTo>
                  <a:pt x="20678" y="5673"/>
                </a:moveTo>
                <a:cubicBezTo>
                  <a:pt x="20331" y="3972"/>
                  <a:pt x="19895" y="2461"/>
                  <a:pt x="19449" y="2398"/>
                </a:cubicBezTo>
                <a:cubicBezTo>
                  <a:pt x="17071" y="2083"/>
                  <a:pt x="14693" y="1768"/>
                  <a:pt x="12316" y="1453"/>
                </a:cubicBezTo>
                <a:cubicBezTo>
                  <a:pt x="9947" y="1138"/>
                  <a:pt x="7579" y="824"/>
                  <a:pt x="5211" y="509"/>
                </a:cubicBezTo>
                <a:cubicBezTo>
                  <a:pt x="3874" y="320"/>
                  <a:pt x="2536" y="194"/>
                  <a:pt x="1189" y="5"/>
                </a:cubicBezTo>
                <a:cubicBezTo>
                  <a:pt x="832" y="-58"/>
                  <a:pt x="445" y="446"/>
                  <a:pt x="208" y="2335"/>
                </a:cubicBezTo>
                <a:cubicBezTo>
                  <a:pt x="-10" y="4098"/>
                  <a:pt x="-50" y="6806"/>
                  <a:pt x="59" y="8884"/>
                </a:cubicBezTo>
                <a:cubicBezTo>
                  <a:pt x="198" y="11592"/>
                  <a:pt x="465" y="14111"/>
                  <a:pt x="822" y="15811"/>
                </a:cubicBezTo>
                <a:cubicBezTo>
                  <a:pt x="1169" y="17512"/>
                  <a:pt x="1605" y="19023"/>
                  <a:pt x="2051" y="19086"/>
                </a:cubicBezTo>
                <a:cubicBezTo>
                  <a:pt x="4429" y="19401"/>
                  <a:pt x="6807" y="19716"/>
                  <a:pt x="9184" y="20031"/>
                </a:cubicBezTo>
                <a:cubicBezTo>
                  <a:pt x="11553" y="20346"/>
                  <a:pt x="13921" y="20660"/>
                  <a:pt x="16289" y="20975"/>
                </a:cubicBezTo>
                <a:cubicBezTo>
                  <a:pt x="17626" y="21164"/>
                  <a:pt x="18964" y="21290"/>
                  <a:pt x="20311" y="21479"/>
                </a:cubicBezTo>
                <a:cubicBezTo>
                  <a:pt x="20668" y="21542"/>
                  <a:pt x="21055" y="21038"/>
                  <a:pt x="21292" y="19149"/>
                </a:cubicBezTo>
                <a:cubicBezTo>
                  <a:pt x="21510" y="17386"/>
                  <a:pt x="21550" y="14678"/>
                  <a:pt x="21441" y="12600"/>
                </a:cubicBezTo>
                <a:cubicBezTo>
                  <a:pt x="21302" y="9892"/>
                  <a:pt x="21035" y="7373"/>
                  <a:pt x="20678" y="567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167DD6FC-3104-8543-8B08-D2D754BF656E}"/>
              </a:ext>
            </a:extLst>
          </p:cNvPr>
          <p:cNvSpPr/>
          <p:nvPr/>
        </p:nvSpPr>
        <p:spPr>
          <a:xfrm>
            <a:off x="9220200" y="5410835"/>
            <a:ext cx="2679317" cy="361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4" h="21600" extrusionOk="0">
                <a:moveTo>
                  <a:pt x="21370" y="9019"/>
                </a:moveTo>
                <a:cubicBezTo>
                  <a:pt x="21228" y="7124"/>
                  <a:pt x="20924" y="7048"/>
                  <a:pt x="20670" y="6897"/>
                </a:cubicBezTo>
                <a:cubicBezTo>
                  <a:pt x="18337" y="6063"/>
                  <a:pt x="16013" y="5229"/>
                  <a:pt x="13680" y="4320"/>
                </a:cubicBezTo>
                <a:cubicBezTo>
                  <a:pt x="11346" y="3410"/>
                  <a:pt x="9023" y="2501"/>
                  <a:pt x="6689" y="1592"/>
                </a:cubicBezTo>
                <a:cubicBezTo>
                  <a:pt x="5381" y="1061"/>
                  <a:pt x="4082" y="530"/>
                  <a:pt x="2773" y="0"/>
                </a:cubicBezTo>
                <a:cubicBezTo>
                  <a:pt x="2560" y="0"/>
                  <a:pt x="2357" y="227"/>
                  <a:pt x="2164" y="606"/>
                </a:cubicBezTo>
                <a:cubicBezTo>
                  <a:pt x="1931" y="909"/>
                  <a:pt x="1698" y="1440"/>
                  <a:pt x="1475" y="2198"/>
                </a:cubicBezTo>
                <a:cubicBezTo>
                  <a:pt x="1099" y="3335"/>
                  <a:pt x="622" y="5154"/>
                  <a:pt x="338" y="7427"/>
                </a:cubicBezTo>
                <a:cubicBezTo>
                  <a:pt x="186" y="8564"/>
                  <a:pt x="-98" y="10762"/>
                  <a:pt x="34" y="12581"/>
                </a:cubicBezTo>
                <a:cubicBezTo>
                  <a:pt x="176" y="14476"/>
                  <a:pt x="480" y="14552"/>
                  <a:pt x="734" y="14703"/>
                </a:cubicBezTo>
                <a:cubicBezTo>
                  <a:pt x="3067" y="15688"/>
                  <a:pt x="5391" y="16598"/>
                  <a:pt x="7724" y="17507"/>
                </a:cubicBezTo>
                <a:cubicBezTo>
                  <a:pt x="10058" y="18417"/>
                  <a:pt x="12381" y="19326"/>
                  <a:pt x="14715" y="20160"/>
                </a:cubicBezTo>
                <a:cubicBezTo>
                  <a:pt x="16023" y="20615"/>
                  <a:pt x="17332" y="21145"/>
                  <a:pt x="18631" y="21600"/>
                </a:cubicBezTo>
                <a:cubicBezTo>
                  <a:pt x="18844" y="21600"/>
                  <a:pt x="19047" y="21373"/>
                  <a:pt x="19240" y="20994"/>
                </a:cubicBezTo>
                <a:cubicBezTo>
                  <a:pt x="19473" y="20691"/>
                  <a:pt x="19706" y="20160"/>
                  <a:pt x="19929" y="19402"/>
                </a:cubicBezTo>
                <a:cubicBezTo>
                  <a:pt x="20305" y="18265"/>
                  <a:pt x="20782" y="16446"/>
                  <a:pt x="21066" y="14173"/>
                </a:cubicBezTo>
                <a:cubicBezTo>
                  <a:pt x="21218" y="12960"/>
                  <a:pt x="21502" y="10762"/>
                  <a:pt x="21370" y="90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7C72FA02-DE67-0F45-B1B2-2FC7C91C56B3}"/>
              </a:ext>
            </a:extLst>
          </p:cNvPr>
          <p:cNvSpPr/>
          <p:nvPr/>
        </p:nvSpPr>
        <p:spPr>
          <a:xfrm>
            <a:off x="9372600" y="2464435"/>
            <a:ext cx="2452372" cy="562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19654" y="6180"/>
                </a:moveTo>
                <a:cubicBezTo>
                  <a:pt x="17372" y="5744"/>
                  <a:pt x="15079" y="5162"/>
                  <a:pt x="12808" y="4436"/>
                </a:cubicBezTo>
                <a:cubicBezTo>
                  <a:pt x="10537" y="3710"/>
                  <a:pt x="8266" y="2838"/>
                  <a:pt x="5996" y="1869"/>
                </a:cubicBezTo>
                <a:cubicBezTo>
                  <a:pt x="4709" y="1288"/>
                  <a:pt x="3434" y="707"/>
                  <a:pt x="2148" y="29"/>
                </a:cubicBezTo>
                <a:cubicBezTo>
                  <a:pt x="1868" y="-68"/>
                  <a:pt x="1600" y="77"/>
                  <a:pt x="1354" y="513"/>
                </a:cubicBezTo>
                <a:cubicBezTo>
                  <a:pt x="1107" y="755"/>
                  <a:pt x="873" y="1240"/>
                  <a:pt x="671" y="1918"/>
                </a:cubicBezTo>
                <a:cubicBezTo>
                  <a:pt x="324" y="3080"/>
                  <a:pt x="0" y="5163"/>
                  <a:pt x="0" y="7197"/>
                </a:cubicBezTo>
                <a:cubicBezTo>
                  <a:pt x="0" y="9279"/>
                  <a:pt x="168" y="11313"/>
                  <a:pt x="537" y="12718"/>
                </a:cubicBezTo>
                <a:cubicBezTo>
                  <a:pt x="671" y="13154"/>
                  <a:pt x="805" y="13589"/>
                  <a:pt x="940" y="14025"/>
                </a:cubicBezTo>
                <a:cubicBezTo>
                  <a:pt x="1253" y="14800"/>
                  <a:pt x="1600" y="15236"/>
                  <a:pt x="1958" y="15333"/>
                </a:cubicBezTo>
                <a:cubicBezTo>
                  <a:pt x="4228" y="16495"/>
                  <a:pt x="6510" y="17512"/>
                  <a:pt x="8781" y="18384"/>
                </a:cubicBezTo>
                <a:cubicBezTo>
                  <a:pt x="11052" y="19256"/>
                  <a:pt x="13322" y="19982"/>
                  <a:pt x="15593" y="20563"/>
                </a:cubicBezTo>
                <a:cubicBezTo>
                  <a:pt x="16880" y="20902"/>
                  <a:pt x="18166" y="21193"/>
                  <a:pt x="19452" y="21435"/>
                </a:cubicBezTo>
                <a:cubicBezTo>
                  <a:pt x="19956" y="21532"/>
                  <a:pt x="20526" y="20902"/>
                  <a:pt x="20929" y="19546"/>
                </a:cubicBezTo>
                <a:cubicBezTo>
                  <a:pt x="21276" y="18384"/>
                  <a:pt x="21600" y="16301"/>
                  <a:pt x="21600" y="14267"/>
                </a:cubicBezTo>
                <a:cubicBezTo>
                  <a:pt x="21600" y="12185"/>
                  <a:pt x="21432" y="10151"/>
                  <a:pt x="21063" y="8746"/>
                </a:cubicBezTo>
                <a:cubicBezTo>
                  <a:pt x="20683" y="7245"/>
                  <a:pt x="20191" y="6276"/>
                  <a:pt x="19654" y="618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91402FB0-2FD7-064D-A947-FDB71CA1093F}"/>
              </a:ext>
            </a:extLst>
          </p:cNvPr>
          <p:cNvSpPr/>
          <p:nvPr/>
        </p:nvSpPr>
        <p:spPr>
          <a:xfrm>
            <a:off x="9359900" y="4509135"/>
            <a:ext cx="2588728" cy="489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326" extrusionOk="0">
                <a:moveTo>
                  <a:pt x="21528" y="15157"/>
                </a:moveTo>
                <a:cubicBezTo>
                  <a:pt x="21549" y="13052"/>
                  <a:pt x="21391" y="11058"/>
                  <a:pt x="21084" y="9673"/>
                </a:cubicBezTo>
                <a:cubicBezTo>
                  <a:pt x="20736" y="8067"/>
                  <a:pt x="20239" y="6738"/>
                  <a:pt x="19775" y="6683"/>
                </a:cubicBezTo>
                <a:cubicBezTo>
                  <a:pt x="17472" y="6350"/>
                  <a:pt x="15169" y="5797"/>
                  <a:pt x="12867" y="5077"/>
                </a:cubicBezTo>
                <a:cubicBezTo>
                  <a:pt x="10564" y="4357"/>
                  <a:pt x="8272" y="3415"/>
                  <a:pt x="5970" y="2252"/>
                </a:cubicBezTo>
                <a:cubicBezTo>
                  <a:pt x="4681" y="1587"/>
                  <a:pt x="3382" y="867"/>
                  <a:pt x="2093" y="92"/>
                </a:cubicBezTo>
                <a:cubicBezTo>
                  <a:pt x="1628" y="-185"/>
                  <a:pt x="1100" y="147"/>
                  <a:pt x="688" y="1310"/>
                </a:cubicBezTo>
                <a:cubicBezTo>
                  <a:pt x="382" y="2197"/>
                  <a:pt x="34" y="4024"/>
                  <a:pt x="2" y="6073"/>
                </a:cubicBezTo>
                <a:cubicBezTo>
                  <a:pt x="-51" y="11003"/>
                  <a:pt x="931" y="14049"/>
                  <a:pt x="1755" y="14547"/>
                </a:cubicBezTo>
                <a:cubicBezTo>
                  <a:pt x="4047" y="15932"/>
                  <a:pt x="6339" y="17095"/>
                  <a:pt x="8642" y="18092"/>
                </a:cubicBezTo>
                <a:cubicBezTo>
                  <a:pt x="10944" y="19089"/>
                  <a:pt x="13236" y="19809"/>
                  <a:pt x="15539" y="20418"/>
                </a:cubicBezTo>
                <a:cubicBezTo>
                  <a:pt x="16838" y="20750"/>
                  <a:pt x="18137" y="20972"/>
                  <a:pt x="19437" y="21193"/>
                </a:cubicBezTo>
                <a:cubicBezTo>
                  <a:pt x="19690" y="21415"/>
                  <a:pt x="19944" y="21360"/>
                  <a:pt x="20186" y="21027"/>
                </a:cubicBezTo>
                <a:cubicBezTo>
                  <a:pt x="20419" y="20917"/>
                  <a:pt x="20641" y="20529"/>
                  <a:pt x="20841" y="19920"/>
                </a:cubicBezTo>
                <a:cubicBezTo>
                  <a:pt x="21158" y="18978"/>
                  <a:pt x="21507" y="17150"/>
                  <a:pt x="21528" y="1515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31033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31033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35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1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1300" y="6356350"/>
            <a:ext cx="2277933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24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>
            <a:extLst>
              <a:ext uri="{FF2B5EF4-FFF2-40B4-BE49-F238E27FC236}">
                <a16:creationId xmlns:a16="http://schemas.microsoft.com/office/drawing/2014/main" id="{B3283712-2399-F04B-B2DC-CC8D1106304D}"/>
              </a:ext>
            </a:extLst>
          </p:cNvPr>
          <p:cNvSpPr/>
          <p:nvPr/>
        </p:nvSpPr>
        <p:spPr>
          <a:xfrm>
            <a:off x="8496300" y="1494598"/>
            <a:ext cx="3128602" cy="5363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596" extrusionOk="0">
                <a:moveTo>
                  <a:pt x="19786" y="5488"/>
                </a:moveTo>
                <a:cubicBezTo>
                  <a:pt x="19394" y="5294"/>
                  <a:pt x="18984" y="5115"/>
                  <a:pt x="18557" y="4946"/>
                </a:cubicBezTo>
                <a:cubicBezTo>
                  <a:pt x="18627" y="4920"/>
                  <a:pt x="18696" y="4900"/>
                  <a:pt x="18766" y="4874"/>
                </a:cubicBezTo>
                <a:cubicBezTo>
                  <a:pt x="19498" y="4619"/>
                  <a:pt x="20143" y="4240"/>
                  <a:pt x="20405" y="3760"/>
                </a:cubicBezTo>
                <a:cubicBezTo>
                  <a:pt x="20640" y="3325"/>
                  <a:pt x="20623" y="2880"/>
                  <a:pt x="20387" y="2451"/>
                </a:cubicBezTo>
                <a:cubicBezTo>
                  <a:pt x="20143" y="2011"/>
                  <a:pt x="19699" y="1597"/>
                  <a:pt x="19141" y="1274"/>
                </a:cubicBezTo>
                <a:cubicBezTo>
                  <a:pt x="18487" y="896"/>
                  <a:pt x="17633" y="640"/>
                  <a:pt x="16770" y="472"/>
                </a:cubicBezTo>
                <a:cubicBezTo>
                  <a:pt x="14791" y="83"/>
                  <a:pt x="12656" y="88"/>
                  <a:pt x="10590" y="57"/>
                </a:cubicBezTo>
                <a:cubicBezTo>
                  <a:pt x="9500" y="37"/>
                  <a:pt x="8411" y="22"/>
                  <a:pt x="7330" y="1"/>
                </a:cubicBezTo>
                <a:cubicBezTo>
                  <a:pt x="6938" y="-4"/>
                  <a:pt x="6537" y="16"/>
                  <a:pt x="6162" y="62"/>
                </a:cubicBezTo>
                <a:cubicBezTo>
                  <a:pt x="5900" y="98"/>
                  <a:pt x="5499" y="155"/>
                  <a:pt x="5290" y="257"/>
                </a:cubicBezTo>
                <a:cubicBezTo>
                  <a:pt x="5177" y="313"/>
                  <a:pt x="5020" y="395"/>
                  <a:pt x="5186" y="477"/>
                </a:cubicBezTo>
                <a:cubicBezTo>
                  <a:pt x="5369" y="569"/>
                  <a:pt x="5700" y="579"/>
                  <a:pt x="5918" y="584"/>
                </a:cubicBezTo>
                <a:cubicBezTo>
                  <a:pt x="7347" y="610"/>
                  <a:pt x="8786" y="630"/>
                  <a:pt x="10215" y="656"/>
                </a:cubicBezTo>
                <a:cubicBezTo>
                  <a:pt x="10825" y="666"/>
                  <a:pt x="11435" y="676"/>
                  <a:pt x="12037" y="707"/>
                </a:cubicBezTo>
                <a:cubicBezTo>
                  <a:pt x="12107" y="712"/>
                  <a:pt x="12185" y="712"/>
                  <a:pt x="12255" y="717"/>
                </a:cubicBezTo>
                <a:cubicBezTo>
                  <a:pt x="12255" y="717"/>
                  <a:pt x="12263" y="717"/>
                  <a:pt x="12263" y="717"/>
                </a:cubicBezTo>
                <a:cubicBezTo>
                  <a:pt x="12403" y="727"/>
                  <a:pt x="12551" y="737"/>
                  <a:pt x="12691" y="748"/>
                </a:cubicBezTo>
                <a:cubicBezTo>
                  <a:pt x="12987" y="773"/>
                  <a:pt x="13283" y="804"/>
                  <a:pt x="13580" y="840"/>
                </a:cubicBezTo>
                <a:cubicBezTo>
                  <a:pt x="13606" y="845"/>
                  <a:pt x="13623" y="845"/>
                  <a:pt x="13649" y="850"/>
                </a:cubicBezTo>
                <a:cubicBezTo>
                  <a:pt x="13641" y="850"/>
                  <a:pt x="13641" y="850"/>
                  <a:pt x="13641" y="845"/>
                </a:cubicBezTo>
                <a:cubicBezTo>
                  <a:pt x="13649" y="845"/>
                  <a:pt x="13649" y="845"/>
                  <a:pt x="13658" y="850"/>
                </a:cubicBezTo>
                <a:cubicBezTo>
                  <a:pt x="13676" y="850"/>
                  <a:pt x="13693" y="855"/>
                  <a:pt x="13710" y="855"/>
                </a:cubicBezTo>
                <a:cubicBezTo>
                  <a:pt x="13824" y="870"/>
                  <a:pt x="13719" y="860"/>
                  <a:pt x="13658" y="850"/>
                </a:cubicBezTo>
                <a:cubicBezTo>
                  <a:pt x="13728" y="865"/>
                  <a:pt x="13806" y="870"/>
                  <a:pt x="13876" y="881"/>
                </a:cubicBezTo>
                <a:cubicBezTo>
                  <a:pt x="14033" y="906"/>
                  <a:pt x="14190" y="937"/>
                  <a:pt x="14347" y="968"/>
                </a:cubicBezTo>
                <a:cubicBezTo>
                  <a:pt x="14643" y="1029"/>
                  <a:pt x="14922" y="1101"/>
                  <a:pt x="15201" y="1182"/>
                </a:cubicBezTo>
                <a:cubicBezTo>
                  <a:pt x="15924" y="1423"/>
                  <a:pt x="16517" y="1745"/>
                  <a:pt x="16962" y="2159"/>
                </a:cubicBezTo>
                <a:cubicBezTo>
                  <a:pt x="17467" y="2665"/>
                  <a:pt x="17720" y="3274"/>
                  <a:pt x="17459" y="3847"/>
                </a:cubicBezTo>
                <a:cubicBezTo>
                  <a:pt x="17345" y="4046"/>
                  <a:pt x="17171" y="4230"/>
                  <a:pt x="16953" y="4394"/>
                </a:cubicBezTo>
                <a:cubicBezTo>
                  <a:pt x="15550" y="3974"/>
                  <a:pt x="14068" y="3673"/>
                  <a:pt x="12516" y="3489"/>
                </a:cubicBezTo>
                <a:cubicBezTo>
                  <a:pt x="10529" y="3248"/>
                  <a:pt x="8480" y="3228"/>
                  <a:pt x="6476" y="3361"/>
                </a:cubicBezTo>
                <a:cubicBezTo>
                  <a:pt x="5403" y="3432"/>
                  <a:pt x="4349" y="3565"/>
                  <a:pt x="3311" y="3739"/>
                </a:cubicBezTo>
                <a:cubicBezTo>
                  <a:pt x="2771" y="3831"/>
                  <a:pt x="2248" y="3954"/>
                  <a:pt x="1760" y="4128"/>
                </a:cubicBezTo>
                <a:cubicBezTo>
                  <a:pt x="1420" y="4251"/>
                  <a:pt x="1062" y="4419"/>
                  <a:pt x="888" y="4634"/>
                </a:cubicBezTo>
                <a:cubicBezTo>
                  <a:pt x="705" y="4874"/>
                  <a:pt x="740" y="5099"/>
                  <a:pt x="984" y="5314"/>
                </a:cubicBezTo>
                <a:cubicBezTo>
                  <a:pt x="1219" y="5519"/>
                  <a:pt x="1638" y="5641"/>
                  <a:pt x="2021" y="5728"/>
                </a:cubicBezTo>
                <a:cubicBezTo>
                  <a:pt x="2492" y="5831"/>
                  <a:pt x="2998" y="5887"/>
                  <a:pt x="3486" y="5943"/>
                </a:cubicBezTo>
                <a:cubicBezTo>
                  <a:pt x="4000" y="6005"/>
                  <a:pt x="4523" y="6051"/>
                  <a:pt x="5046" y="6091"/>
                </a:cubicBezTo>
                <a:cubicBezTo>
                  <a:pt x="7382" y="6260"/>
                  <a:pt x="9762" y="6250"/>
                  <a:pt x="12098" y="6051"/>
                </a:cubicBezTo>
                <a:cubicBezTo>
                  <a:pt x="13353" y="5943"/>
                  <a:pt x="14591" y="5790"/>
                  <a:pt x="15811" y="5585"/>
                </a:cubicBezTo>
                <a:cubicBezTo>
                  <a:pt x="15933" y="5565"/>
                  <a:pt x="16046" y="5544"/>
                  <a:pt x="16169" y="5524"/>
                </a:cubicBezTo>
                <a:cubicBezTo>
                  <a:pt x="16264" y="5565"/>
                  <a:pt x="16352" y="5606"/>
                  <a:pt x="16447" y="5647"/>
                </a:cubicBezTo>
                <a:cubicBezTo>
                  <a:pt x="17066" y="5928"/>
                  <a:pt x="17746" y="6235"/>
                  <a:pt x="18182" y="6623"/>
                </a:cubicBezTo>
                <a:cubicBezTo>
                  <a:pt x="18426" y="6879"/>
                  <a:pt x="18478" y="7150"/>
                  <a:pt x="18356" y="7436"/>
                </a:cubicBezTo>
                <a:cubicBezTo>
                  <a:pt x="18121" y="7861"/>
                  <a:pt x="17650" y="8239"/>
                  <a:pt x="17119" y="8556"/>
                </a:cubicBezTo>
                <a:cubicBezTo>
                  <a:pt x="17075" y="8541"/>
                  <a:pt x="17023" y="8526"/>
                  <a:pt x="16979" y="8510"/>
                </a:cubicBezTo>
                <a:cubicBezTo>
                  <a:pt x="16003" y="8229"/>
                  <a:pt x="14896" y="8127"/>
                  <a:pt x="13832" y="8045"/>
                </a:cubicBezTo>
                <a:cubicBezTo>
                  <a:pt x="12638" y="7953"/>
                  <a:pt x="11444" y="7891"/>
                  <a:pt x="10241" y="7871"/>
                </a:cubicBezTo>
                <a:cubicBezTo>
                  <a:pt x="9003" y="7851"/>
                  <a:pt x="7722" y="7835"/>
                  <a:pt x="6493" y="7958"/>
                </a:cubicBezTo>
                <a:cubicBezTo>
                  <a:pt x="5273" y="8081"/>
                  <a:pt x="3782" y="8306"/>
                  <a:pt x="3120" y="8986"/>
                </a:cubicBezTo>
                <a:cubicBezTo>
                  <a:pt x="2710" y="9405"/>
                  <a:pt x="2780" y="9901"/>
                  <a:pt x="3355" y="10249"/>
                </a:cubicBezTo>
                <a:cubicBezTo>
                  <a:pt x="3904" y="10581"/>
                  <a:pt x="4776" y="10719"/>
                  <a:pt x="5525" y="10786"/>
                </a:cubicBezTo>
                <a:cubicBezTo>
                  <a:pt x="6711" y="10888"/>
                  <a:pt x="7905" y="10827"/>
                  <a:pt x="9091" y="10760"/>
                </a:cubicBezTo>
                <a:cubicBezTo>
                  <a:pt x="10276" y="10694"/>
                  <a:pt x="11453" y="10586"/>
                  <a:pt x="12612" y="10438"/>
                </a:cubicBezTo>
                <a:cubicBezTo>
                  <a:pt x="13824" y="10285"/>
                  <a:pt x="15044" y="10101"/>
                  <a:pt x="16212" y="9840"/>
                </a:cubicBezTo>
                <a:cubicBezTo>
                  <a:pt x="16813" y="10244"/>
                  <a:pt x="17328" y="10699"/>
                  <a:pt x="17798" y="11144"/>
                </a:cubicBezTo>
                <a:cubicBezTo>
                  <a:pt x="18034" y="11379"/>
                  <a:pt x="18104" y="11609"/>
                  <a:pt x="17990" y="11880"/>
                </a:cubicBezTo>
                <a:cubicBezTo>
                  <a:pt x="17694" y="12427"/>
                  <a:pt x="17084" y="12923"/>
                  <a:pt x="16386" y="13322"/>
                </a:cubicBezTo>
                <a:cubicBezTo>
                  <a:pt x="16290" y="13373"/>
                  <a:pt x="16186" y="13430"/>
                  <a:pt x="16081" y="13476"/>
                </a:cubicBezTo>
                <a:cubicBezTo>
                  <a:pt x="15157" y="13261"/>
                  <a:pt x="14164" y="13133"/>
                  <a:pt x="13196" y="13061"/>
                </a:cubicBezTo>
                <a:cubicBezTo>
                  <a:pt x="11828" y="12959"/>
                  <a:pt x="10415" y="12908"/>
                  <a:pt x="9038" y="13000"/>
                </a:cubicBezTo>
                <a:cubicBezTo>
                  <a:pt x="7757" y="13082"/>
                  <a:pt x="6162" y="13317"/>
                  <a:pt x="5447" y="14012"/>
                </a:cubicBezTo>
                <a:cubicBezTo>
                  <a:pt x="5212" y="14243"/>
                  <a:pt x="5090" y="14524"/>
                  <a:pt x="5177" y="14790"/>
                </a:cubicBezTo>
                <a:cubicBezTo>
                  <a:pt x="5212" y="14892"/>
                  <a:pt x="5534" y="14938"/>
                  <a:pt x="5665" y="14948"/>
                </a:cubicBezTo>
                <a:cubicBezTo>
                  <a:pt x="8071" y="15107"/>
                  <a:pt x="10520" y="15199"/>
                  <a:pt x="12917" y="14964"/>
                </a:cubicBezTo>
                <a:cubicBezTo>
                  <a:pt x="13745" y="14882"/>
                  <a:pt x="14582" y="14769"/>
                  <a:pt x="15384" y="14611"/>
                </a:cubicBezTo>
                <a:cubicBezTo>
                  <a:pt x="15820" y="14831"/>
                  <a:pt x="16203" y="15081"/>
                  <a:pt x="16517" y="15368"/>
                </a:cubicBezTo>
                <a:cubicBezTo>
                  <a:pt x="16944" y="15797"/>
                  <a:pt x="17241" y="16314"/>
                  <a:pt x="17040" y="16805"/>
                </a:cubicBezTo>
                <a:cubicBezTo>
                  <a:pt x="16918" y="17014"/>
                  <a:pt x="16691" y="17193"/>
                  <a:pt x="16430" y="17352"/>
                </a:cubicBezTo>
                <a:cubicBezTo>
                  <a:pt x="15907" y="17628"/>
                  <a:pt x="15323" y="17873"/>
                  <a:pt x="14721" y="18098"/>
                </a:cubicBezTo>
                <a:cubicBezTo>
                  <a:pt x="13824" y="17935"/>
                  <a:pt x="12891" y="17827"/>
                  <a:pt x="11976" y="17740"/>
                </a:cubicBezTo>
                <a:cubicBezTo>
                  <a:pt x="9404" y="17495"/>
                  <a:pt x="6772" y="17480"/>
                  <a:pt x="4183" y="17653"/>
                </a:cubicBezTo>
                <a:cubicBezTo>
                  <a:pt x="3529" y="17699"/>
                  <a:pt x="2893" y="17766"/>
                  <a:pt x="2265" y="17878"/>
                </a:cubicBezTo>
                <a:cubicBezTo>
                  <a:pt x="1742" y="17976"/>
                  <a:pt x="1193" y="18109"/>
                  <a:pt x="749" y="18303"/>
                </a:cubicBezTo>
                <a:cubicBezTo>
                  <a:pt x="400" y="18461"/>
                  <a:pt x="138" y="18640"/>
                  <a:pt x="34" y="18891"/>
                </a:cubicBezTo>
                <a:cubicBezTo>
                  <a:pt x="-62" y="19121"/>
                  <a:pt x="51" y="19336"/>
                  <a:pt x="278" y="19525"/>
                </a:cubicBezTo>
                <a:cubicBezTo>
                  <a:pt x="513" y="19724"/>
                  <a:pt x="906" y="19847"/>
                  <a:pt x="1280" y="19939"/>
                </a:cubicBezTo>
                <a:cubicBezTo>
                  <a:pt x="1707" y="20041"/>
                  <a:pt x="2169" y="20103"/>
                  <a:pt x="2631" y="20139"/>
                </a:cubicBezTo>
                <a:cubicBezTo>
                  <a:pt x="3808" y="20220"/>
                  <a:pt x="5011" y="20241"/>
                  <a:pt x="6197" y="20205"/>
                </a:cubicBezTo>
                <a:cubicBezTo>
                  <a:pt x="8524" y="20139"/>
                  <a:pt x="10860" y="19883"/>
                  <a:pt x="13048" y="19412"/>
                </a:cubicBezTo>
                <a:cubicBezTo>
                  <a:pt x="13466" y="19326"/>
                  <a:pt x="13876" y="19228"/>
                  <a:pt x="14277" y="19126"/>
                </a:cubicBezTo>
                <a:cubicBezTo>
                  <a:pt x="15088" y="19448"/>
                  <a:pt x="15768" y="19868"/>
                  <a:pt x="16291" y="20353"/>
                </a:cubicBezTo>
                <a:cubicBezTo>
                  <a:pt x="16683" y="20742"/>
                  <a:pt x="16970" y="21161"/>
                  <a:pt x="17136" y="21596"/>
                </a:cubicBezTo>
                <a:lnTo>
                  <a:pt x="20239" y="21596"/>
                </a:lnTo>
                <a:cubicBezTo>
                  <a:pt x="19986" y="20665"/>
                  <a:pt x="19176" y="19786"/>
                  <a:pt x="18008" y="19141"/>
                </a:cubicBezTo>
                <a:cubicBezTo>
                  <a:pt x="17537" y="18881"/>
                  <a:pt x="17005" y="18671"/>
                  <a:pt x="16447" y="18497"/>
                </a:cubicBezTo>
                <a:cubicBezTo>
                  <a:pt x="17241" y="18236"/>
                  <a:pt x="17999" y="17940"/>
                  <a:pt x="18723" y="17612"/>
                </a:cubicBezTo>
                <a:cubicBezTo>
                  <a:pt x="19132" y="17423"/>
                  <a:pt x="19559" y="17214"/>
                  <a:pt x="19838" y="16948"/>
                </a:cubicBezTo>
                <a:cubicBezTo>
                  <a:pt x="20117" y="16677"/>
                  <a:pt x="20213" y="16349"/>
                  <a:pt x="20143" y="16037"/>
                </a:cubicBezTo>
                <a:cubicBezTo>
                  <a:pt x="20021" y="15475"/>
                  <a:pt x="19481" y="14938"/>
                  <a:pt x="18836" y="14529"/>
                </a:cubicBezTo>
                <a:cubicBezTo>
                  <a:pt x="18505" y="14319"/>
                  <a:pt x="18138" y="14135"/>
                  <a:pt x="17746" y="13977"/>
                </a:cubicBezTo>
                <a:cubicBezTo>
                  <a:pt x="18095" y="13849"/>
                  <a:pt x="18435" y="13711"/>
                  <a:pt x="18749" y="13557"/>
                </a:cubicBezTo>
                <a:cubicBezTo>
                  <a:pt x="19420" y="13230"/>
                  <a:pt x="20030" y="12852"/>
                  <a:pt x="20475" y="12407"/>
                </a:cubicBezTo>
                <a:cubicBezTo>
                  <a:pt x="20710" y="12172"/>
                  <a:pt x="20910" y="11921"/>
                  <a:pt x="21032" y="11655"/>
                </a:cubicBezTo>
                <a:cubicBezTo>
                  <a:pt x="21093" y="11512"/>
                  <a:pt x="21128" y="11364"/>
                  <a:pt x="21076" y="11220"/>
                </a:cubicBezTo>
                <a:cubicBezTo>
                  <a:pt x="21024" y="11062"/>
                  <a:pt x="20876" y="10924"/>
                  <a:pt x="20727" y="10791"/>
                </a:cubicBezTo>
                <a:cubicBezTo>
                  <a:pt x="20108" y="10213"/>
                  <a:pt x="19437" y="9630"/>
                  <a:pt x="18592" y="9160"/>
                </a:cubicBezTo>
                <a:cubicBezTo>
                  <a:pt x="19280" y="8909"/>
                  <a:pt x="19917" y="8602"/>
                  <a:pt x="20440" y="8234"/>
                </a:cubicBezTo>
                <a:cubicBezTo>
                  <a:pt x="20701" y="8050"/>
                  <a:pt x="20937" y="7845"/>
                  <a:pt x="21120" y="7631"/>
                </a:cubicBezTo>
                <a:cubicBezTo>
                  <a:pt x="21355" y="7360"/>
                  <a:pt x="21538" y="7037"/>
                  <a:pt x="21451" y="6731"/>
                </a:cubicBezTo>
                <a:cubicBezTo>
                  <a:pt x="21259" y="6209"/>
                  <a:pt x="20440" y="5810"/>
                  <a:pt x="19786" y="5488"/>
                </a:cubicBezTo>
                <a:close/>
                <a:moveTo>
                  <a:pt x="5142" y="4051"/>
                </a:moveTo>
                <a:cubicBezTo>
                  <a:pt x="5177" y="4046"/>
                  <a:pt x="5186" y="4046"/>
                  <a:pt x="5142" y="4051"/>
                </a:cubicBezTo>
                <a:lnTo>
                  <a:pt x="5142" y="4051"/>
                </a:lnTo>
                <a:close/>
                <a:moveTo>
                  <a:pt x="14852" y="5105"/>
                </a:moveTo>
                <a:cubicBezTo>
                  <a:pt x="14626" y="5145"/>
                  <a:pt x="14390" y="5186"/>
                  <a:pt x="14164" y="5227"/>
                </a:cubicBezTo>
                <a:cubicBezTo>
                  <a:pt x="14050" y="5248"/>
                  <a:pt x="13554" y="5319"/>
                  <a:pt x="14059" y="5248"/>
                </a:cubicBezTo>
                <a:cubicBezTo>
                  <a:pt x="13928" y="5268"/>
                  <a:pt x="13789" y="5289"/>
                  <a:pt x="13658" y="5309"/>
                </a:cubicBezTo>
                <a:cubicBezTo>
                  <a:pt x="13414" y="5345"/>
                  <a:pt x="13170" y="5376"/>
                  <a:pt x="12917" y="5406"/>
                </a:cubicBezTo>
                <a:cubicBezTo>
                  <a:pt x="12804" y="5422"/>
                  <a:pt x="12691" y="5432"/>
                  <a:pt x="12577" y="5447"/>
                </a:cubicBezTo>
                <a:cubicBezTo>
                  <a:pt x="12525" y="5452"/>
                  <a:pt x="12481" y="5457"/>
                  <a:pt x="12429" y="5462"/>
                </a:cubicBezTo>
                <a:cubicBezTo>
                  <a:pt x="11950" y="5509"/>
                  <a:pt x="11470" y="5544"/>
                  <a:pt x="10991" y="5575"/>
                </a:cubicBezTo>
                <a:cubicBezTo>
                  <a:pt x="10947" y="5575"/>
                  <a:pt x="10904" y="5580"/>
                  <a:pt x="10860" y="5580"/>
                </a:cubicBezTo>
                <a:cubicBezTo>
                  <a:pt x="10747" y="5585"/>
                  <a:pt x="10633" y="5590"/>
                  <a:pt x="10520" y="5595"/>
                </a:cubicBezTo>
                <a:cubicBezTo>
                  <a:pt x="10250" y="5606"/>
                  <a:pt x="9971" y="5611"/>
                  <a:pt x="9692" y="5616"/>
                </a:cubicBezTo>
                <a:cubicBezTo>
                  <a:pt x="9579" y="5616"/>
                  <a:pt x="9465" y="5616"/>
                  <a:pt x="9352" y="5621"/>
                </a:cubicBezTo>
                <a:cubicBezTo>
                  <a:pt x="9866" y="5611"/>
                  <a:pt x="9361" y="5621"/>
                  <a:pt x="9239" y="5621"/>
                </a:cubicBezTo>
                <a:cubicBezTo>
                  <a:pt x="8986" y="5621"/>
                  <a:pt x="8733" y="5616"/>
                  <a:pt x="8480" y="5606"/>
                </a:cubicBezTo>
                <a:cubicBezTo>
                  <a:pt x="8228" y="5595"/>
                  <a:pt x="7975" y="5590"/>
                  <a:pt x="7722" y="5580"/>
                </a:cubicBezTo>
                <a:cubicBezTo>
                  <a:pt x="7626" y="5575"/>
                  <a:pt x="7147" y="5544"/>
                  <a:pt x="7556" y="5575"/>
                </a:cubicBezTo>
                <a:cubicBezTo>
                  <a:pt x="7417" y="5565"/>
                  <a:pt x="7286" y="5560"/>
                  <a:pt x="7147" y="5549"/>
                </a:cubicBezTo>
                <a:cubicBezTo>
                  <a:pt x="6580" y="5509"/>
                  <a:pt x="6014" y="5457"/>
                  <a:pt x="5447" y="5391"/>
                </a:cubicBezTo>
                <a:cubicBezTo>
                  <a:pt x="5299" y="5376"/>
                  <a:pt x="5159" y="5355"/>
                  <a:pt x="5011" y="5335"/>
                </a:cubicBezTo>
                <a:cubicBezTo>
                  <a:pt x="4968" y="5330"/>
                  <a:pt x="4915" y="5324"/>
                  <a:pt x="4872" y="5314"/>
                </a:cubicBezTo>
                <a:cubicBezTo>
                  <a:pt x="4863" y="5314"/>
                  <a:pt x="4854" y="5314"/>
                  <a:pt x="4846" y="5309"/>
                </a:cubicBezTo>
                <a:cubicBezTo>
                  <a:pt x="4654" y="5278"/>
                  <a:pt x="4471" y="5237"/>
                  <a:pt x="4296" y="5186"/>
                </a:cubicBezTo>
                <a:cubicBezTo>
                  <a:pt x="4140" y="5130"/>
                  <a:pt x="3991" y="5059"/>
                  <a:pt x="3878" y="4972"/>
                </a:cubicBezTo>
                <a:cubicBezTo>
                  <a:pt x="3773" y="4854"/>
                  <a:pt x="3747" y="4726"/>
                  <a:pt x="3791" y="4593"/>
                </a:cubicBezTo>
                <a:cubicBezTo>
                  <a:pt x="3852" y="4501"/>
                  <a:pt x="3948" y="4419"/>
                  <a:pt x="4070" y="4343"/>
                </a:cubicBezTo>
                <a:cubicBezTo>
                  <a:pt x="4192" y="4281"/>
                  <a:pt x="4323" y="4230"/>
                  <a:pt x="4462" y="4179"/>
                </a:cubicBezTo>
                <a:cubicBezTo>
                  <a:pt x="4183" y="4286"/>
                  <a:pt x="4479" y="4174"/>
                  <a:pt x="4567" y="4153"/>
                </a:cubicBezTo>
                <a:cubicBezTo>
                  <a:pt x="4584" y="4148"/>
                  <a:pt x="4601" y="4143"/>
                  <a:pt x="4619" y="4143"/>
                </a:cubicBezTo>
                <a:cubicBezTo>
                  <a:pt x="4724" y="4123"/>
                  <a:pt x="4819" y="4107"/>
                  <a:pt x="4924" y="4087"/>
                </a:cubicBezTo>
                <a:cubicBezTo>
                  <a:pt x="4950" y="4082"/>
                  <a:pt x="5002" y="4077"/>
                  <a:pt x="5046" y="4066"/>
                </a:cubicBezTo>
                <a:cubicBezTo>
                  <a:pt x="5220" y="4041"/>
                  <a:pt x="5395" y="4015"/>
                  <a:pt x="5569" y="3995"/>
                </a:cubicBezTo>
                <a:cubicBezTo>
                  <a:pt x="5665" y="3985"/>
                  <a:pt x="5752" y="3974"/>
                  <a:pt x="5848" y="3959"/>
                </a:cubicBezTo>
                <a:cubicBezTo>
                  <a:pt x="5865" y="3959"/>
                  <a:pt x="5874" y="3954"/>
                  <a:pt x="5892" y="3954"/>
                </a:cubicBezTo>
                <a:cubicBezTo>
                  <a:pt x="6101" y="3933"/>
                  <a:pt x="6310" y="3918"/>
                  <a:pt x="6519" y="3903"/>
                </a:cubicBezTo>
                <a:cubicBezTo>
                  <a:pt x="6589" y="3898"/>
                  <a:pt x="6659" y="3893"/>
                  <a:pt x="6728" y="3887"/>
                </a:cubicBezTo>
                <a:cubicBezTo>
                  <a:pt x="6755" y="3887"/>
                  <a:pt x="6772" y="3887"/>
                  <a:pt x="6798" y="3882"/>
                </a:cubicBezTo>
                <a:cubicBezTo>
                  <a:pt x="7016" y="3872"/>
                  <a:pt x="7234" y="3867"/>
                  <a:pt x="7452" y="3862"/>
                </a:cubicBezTo>
                <a:cubicBezTo>
                  <a:pt x="7530" y="3862"/>
                  <a:pt x="7609" y="3862"/>
                  <a:pt x="7696" y="3857"/>
                </a:cubicBezTo>
                <a:cubicBezTo>
                  <a:pt x="7713" y="3857"/>
                  <a:pt x="7731" y="3857"/>
                  <a:pt x="7748" y="3857"/>
                </a:cubicBezTo>
                <a:cubicBezTo>
                  <a:pt x="7975" y="3857"/>
                  <a:pt x="8210" y="3862"/>
                  <a:pt x="8437" y="3872"/>
                </a:cubicBezTo>
                <a:cubicBezTo>
                  <a:pt x="8646" y="3877"/>
                  <a:pt x="8855" y="3893"/>
                  <a:pt x="9064" y="3898"/>
                </a:cubicBezTo>
                <a:cubicBezTo>
                  <a:pt x="8611" y="3877"/>
                  <a:pt x="9047" y="3898"/>
                  <a:pt x="9152" y="3903"/>
                </a:cubicBezTo>
                <a:cubicBezTo>
                  <a:pt x="9265" y="3913"/>
                  <a:pt x="9378" y="3918"/>
                  <a:pt x="9492" y="3928"/>
                </a:cubicBezTo>
                <a:cubicBezTo>
                  <a:pt x="9927" y="3964"/>
                  <a:pt x="10354" y="4010"/>
                  <a:pt x="10790" y="4066"/>
                </a:cubicBezTo>
                <a:cubicBezTo>
                  <a:pt x="10886" y="4077"/>
                  <a:pt x="10973" y="4092"/>
                  <a:pt x="11069" y="4107"/>
                </a:cubicBezTo>
                <a:cubicBezTo>
                  <a:pt x="10747" y="4066"/>
                  <a:pt x="11130" y="4118"/>
                  <a:pt x="11209" y="4128"/>
                </a:cubicBezTo>
                <a:cubicBezTo>
                  <a:pt x="11418" y="4164"/>
                  <a:pt x="11627" y="4199"/>
                  <a:pt x="11836" y="4235"/>
                </a:cubicBezTo>
                <a:cubicBezTo>
                  <a:pt x="12743" y="4404"/>
                  <a:pt x="13623" y="4619"/>
                  <a:pt x="14469" y="4880"/>
                </a:cubicBezTo>
                <a:cubicBezTo>
                  <a:pt x="14652" y="4936"/>
                  <a:pt x="14826" y="4997"/>
                  <a:pt x="15009" y="5058"/>
                </a:cubicBezTo>
                <a:cubicBezTo>
                  <a:pt x="14957" y="5084"/>
                  <a:pt x="14905" y="5094"/>
                  <a:pt x="14852" y="5105"/>
                </a:cubicBezTo>
                <a:close/>
                <a:moveTo>
                  <a:pt x="16020" y="4833"/>
                </a:moveTo>
                <a:cubicBezTo>
                  <a:pt x="16012" y="4833"/>
                  <a:pt x="16012" y="4833"/>
                  <a:pt x="16020" y="4833"/>
                </a:cubicBezTo>
                <a:cubicBezTo>
                  <a:pt x="16099" y="4798"/>
                  <a:pt x="16125" y="4793"/>
                  <a:pt x="16125" y="4798"/>
                </a:cubicBezTo>
                <a:cubicBezTo>
                  <a:pt x="16081" y="4808"/>
                  <a:pt x="16046" y="4818"/>
                  <a:pt x="16020" y="4833"/>
                </a:cubicBezTo>
                <a:close/>
                <a:moveTo>
                  <a:pt x="6894" y="8449"/>
                </a:moveTo>
                <a:cubicBezTo>
                  <a:pt x="6885" y="8449"/>
                  <a:pt x="6885" y="8454"/>
                  <a:pt x="6877" y="8454"/>
                </a:cubicBezTo>
                <a:cubicBezTo>
                  <a:pt x="6877" y="8454"/>
                  <a:pt x="6877" y="8454"/>
                  <a:pt x="6877" y="8454"/>
                </a:cubicBezTo>
                <a:cubicBezTo>
                  <a:pt x="6885" y="8449"/>
                  <a:pt x="6894" y="8449"/>
                  <a:pt x="6894" y="8449"/>
                </a:cubicBezTo>
                <a:close/>
                <a:moveTo>
                  <a:pt x="6929" y="8454"/>
                </a:moveTo>
                <a:cubicBezTo>
                  <a:pt x="6920" y="8454"/>
                  <a:pt x="6911" y="8454"/>
                  <a:pt x="6903" y="8459"/>
                </a:cubicBezTo>
                <a:cubicBezTo>
                  <a:pt x="6903" y="8459"/>
                  <a:pt x="6903" y="8459"/>
                  <a:pt x="6894" y="8459"/>
                </a:cubicBezTo>
                <a:cubicBezTo>
                  <a:pt x="6903" y="8454"/>
                  <a:pt x="6911" y="8454"/>
                  <a:pt x="6929" y="8454"/>
                </a:cubicBezTo>
                <a:close/>
                <a:moveTo>
                  <a:pt x="6850" y="8464"/>
                </a:moveTo>
                <a:cubicBezTo>
                  <a:pt x="6850" y="8464"/>
                  <a:pt x="6850" y="8464"/>
                  <a:pt x="6850" y="8464"/>
                </a:cubicBezTo>
                <a:cubicBezTo>
                  <a:pt x="6850" y="8464"/>
                  <a:pt x="6850" y="8464"/>
                  <a:pt x="6850" y="8464"/>
                </a:cubicBezTo>
                <a:cubicBezTo>
                  <a:pt x="6842" y="8464"/>
                  <a:pt x="6842" y="8464"/>
                  <a:pt x="6850" y="8464"/>
                </a:cubicBezTo>
                <a:close/>
                <a:moveTo>
                  <a:pt x="14695" y="9446"/>
                </a:moveTo>
                <a:cubicBezTo>
                  <a:pt x="14608" y="9466"/>
                  <a:pt x="14521" y="9487"/>
                  <a:pt x="14434" y="9507"/>
                </a:cubicBezTo>
                <a:cubicBezTo>
                  <a:pt x="14399" y="9518"/>
                  <a:pt x="14364" y="9523"/>
                  <a:pt x="14321" y="9533"/>
                </a:cubicBezTo>
                <a:cubicBezTo>
                  <a:pt x="13946" y="9615"/>
                  <a:pt x="13571" y="9686"/>
                  <a:pt x="13187" y="9753"/>
                </a:cubicBezTo>
                <a:cubicBezTo>
                  <a:pt x="13109" y="9768"/>
                  <a:pt x="13031" y="9778"/>
                  <a:pt x="12952" y="9794"/>
                </a:cubicBezTo>
                <a:cubicBezTo>
                  <a:pt x="12952" y="9794"/>
                  <a:pt x="12891" y="9804"/>
                  <a:pt x="12839" y="9814"/>
                </a:cubicBezTo>
                <a:cubicBezTo>
                  <a:pt x="12830" y="9814"/>
                  <a:pt x="12821" y="9814"/>
                  <a:pt x="12821" y="9819"/>
                </a:cubicBezTo>
                <a:cubicBezTo>
                  <a:pt x="12778" y="9824"/>
                  <a:pt x="12734" y="9835"/>
                  <a:pt x="12699" y="9840"/>
                </a:cubicBezTo>
                <a:cubicBezTo>
                  <a:pt x="12734" y="9835"/>
                  <a:pt x="12769" y="9830"/>
                  <a:pt x="12795" y="9824"/>
                </a:cubicBezTo>
                <a:cubicBezTo>
                  <a:pt x="12534" y="9865"/>
                  <a:pt x="12272" y="9901"/>
                  <a:pt x="12011" y="9937"/>
                </a:cubicBezTo>
                <a:cubicBezTo>
                  <a:pt x="11775" y="9968"/>
                  <a:pt x="11540" y="9998"/>
                  <a:pt x="11305" y="10024"/>
                </a:cubicBezTo>
                <a:cubicBezTo>
                  <a:pt x="11165" y="10039"/>
                  <a:pt x="11026" y="10055"/>
                  <a:pt x="10886" y="10070"/>
                </a:cubicBezTo>
                <a:cubicBezTo>
                  <a:pt x="10851" y="10075"/>
                  <a:pt x="10816" y="10075"/>
                  <a:pt x="10782" y="10080"/>
                </a:cubicBezTo>
                <a:cubicBezTo>
                  <a:pt x="10259" y="10131"/>
                  <a:pt x="9736" y="10172"/>
                  <a:pt x="9213" y="10203"/>
                </a:cubicBezTo>
                <a:cubicBezTo>
                  <a:pt x="9152" y="10208"/>
                  <a:pt x="9021" y="10213"/>
                  <a:pt x="8951" y="10218"/>
                </a:cubicBezTo>
                <a:cubicBezTo>
                  <a:pt x="8995" y="10218"/>
                  <a:pt x="9064" y="10213"/>
                  <a:pt x="9186" y="10208"/>
                </a:cubicBezTo>
                <a:cubicBezTo>
                  <a:pt x="9064" y="10213"/>
                  <a:pt x="8951" y="10218"/>
                  <a:pt x="8829" y="10223"/>
                </a:cubicBezTo>
                <a:cubicBezTo>
                  <a:pt x="8559" y="10234"/>
                  <a:pt x="8289" y="10244"/>
                  <a:pt x="8018" y="10254"/>
                </a:cubicBezTo>
                <a:cubicBezTo>
                  <a:pt x="8001" y="10254"/>
                  <a:pt x="7984" y="10254"/>
                  <a:pt x="7966" y="10254"/>
                </a:cubicBezTo>
                <a:cubicBezTo>
                  <a:pt x="7896" y="10254"/>
                  <a:pt x="7827" y="10254"/>
                  <a:pt x="7748" y="10249"/>
                </a:cubicBezTo>
                <a:cubicBezTo>
                  <a:pt x="7722" y="10249"/>
                  <a:pt x="7696" y="10249"/>
                  <a:pt x="7670" y="10244"/>
                </a:cubicBezTo>
                <a:cubicBezTo>
                  <a:pt x="7591" y="10239"/>
                  <a:pt x="7522" y="10234"/>
                  <a:pt x="7443" y="10223"/>
                </a:cubicBezTo>
                <a:cubicBezTo>
                  <a:pt x="7365" y="10213"/>
                  <a:pt x="7286" y="10208"/>
                  <a:pt x="7208" y="10198"/>
                </a:cubicBezTo>
                <a:cubicBezTo>
                  <a:pt x="7173" y="10193"/>
                  <a:pt x="7129" y="10182"/>
                  <a:pt x="7094" y="10177"/>
                </a:cubicBezTo>
                <a:cubicBezTo>
                  <a:pt x="6938" y="10147"/>
                  <a:pt x="6781" y="10111"/>
                  <a:pt x="6632" y="10070"/>
                </a:cubicBezTo>
                <a:cubicBezTo>
                  <a:pt x="6388" y="9988"/>
                  <a:pt x="6179" y="9881"/>
                  <a:pt x="6022" y="9748"/>
                </a:cubicBezTo>
                <a:cubicBezTo>
                  <a:pt x="5839" y="9548"/>
                  <a:pt x="5796" y="9318"/>
                  <a:pt x="5883" y="9098"/>
                </a:cubicBezTo>
                <a:cubicBezTo>
                  <a:pt x="5987" y="8930"/>
                  <a:pt x="6153" y="8776"/>
                  <a:pt x="6362" y="8648"/>
                </a:cubicBezTo>
                <a:cubicBezTo>
                  <a:pt x="6432" y="8612"/>
                  <a:pt x="6510" y="8577"/>
                  <a:pt x="6589" y="8546"/>
                </a:cubicBezTo>
                <a:cubicBezTo>
                  <a:pt x="6580" y="8546"/>
                  <a:pt x="6606" y="8531"/>
                  <a:pt x="6650" y="8520"/>
                </a:cubicBezTo>
                <a:cubicBezTo>
                  <a:pt x="6659" y="8520"/>
                  <a:pt x="6659" y="8515"/>
                  <a:pt x="6667" y="8515"/>
                </a:cubicBezTo>
                <a:cubicBezTo>
                  <a:pt x="6685" y="8510"/>
                  <a:pt x="6702" y="8505"/>
                  <a:pt x="6720" y="8495"/>
                </a:cubicBezTo>
                <a:cubicBezTo>
                  <a:pt x="6711" y="8500"/>
                  <a:pt x="6702" y="8505"/>
                  <a:pt x="6685" y="8510"/>
                </a:cubicBezTo>
                <a:cubicBezTo>
                  <a:pt x="6720" y="8500"/>
                  <a:pt x="6763" y="8490"/>
                  <a:pt x="6798" y="8480"/>
                </a:cubicBezTo>
                <a:cubicBezTo>
                  <a:pt x="6467" y="8520"/>
                  <a:pt x="6598" y="8495"/>
                  <a:pt x="6702" y="8485"/>
                </a:cubicBezTo>
                <a:cubicBezTo>
                  <a:pt x="6711" y="8485"/>
                  <a:pt x="6728" y="8485"/>
                  <a:pt x="6737" y="8480"/>
                </a:cubicBezTo>
                <a:cubicBezTo>
                  <a:pt x="6720" y="8485"/>
                  <a:pt x="6728" y="8485"/>
                  <a:pt x="6798" y="8474"/>
                </a:cubicBezTo>
                <a:cubicBezTo>
                  <a:pt x="6798" y="8474"/>
                  <a:pt x="6807" y="8474"/>
                  <a:pt x="6807" y="8474"/>
                </a:cubicBezTo>
                <a:cubicBezTo>
                  <a:pt x="6807" y="8474"/>
                  <a:pt x="6807" y="8474"/>
                  <a:pt x="6807" y="8474"/>
                </a:cubicBezTo>
                <a:cubicBezTo>
                  <a:pt x="6807" y="8474"/>
                  <a:pt x="6807" y="8474"/>
                  <a:pt x="6816" y="8474"/>
                </a:cubicBezTo>
                <a:cubicBezTo>
                  <a:pt x="6816" y="8474"/>
                  <a:pt x="6816" y="8474"/>
                  <a:pt x="6807" y="8474"/>
                </a:cubicBezTo>
                <a:cubicBezTo>
                  <a:pt x="6807" y="8474"/>
                  <a:pt x="6816" y="8474"/>
                  <a:pt x="6816" y="8474"/>
                </a:cubicBezTo>
                <a:cubicBezTo>
                  <a:pt x="6816" y="8474"/>
                  <a:pt x="6807" y="8474"/>
                  <a:pt x="6807" y="8474"/>
                </a:cubicBezTo>
                <a:cubicBezTo>
                  <a:pt x="6624" y="8526"/>
                  <a:pt x="6728" y="8495"/>
                  <a:pt x="6824" y="8474"/>
                </a:cubicBezTo>
                <a:cubicBezTo>
                  <a:pt x="6850" y="8474"/>
                  <a:pt x="6885" y="8469"/>
                  <a:pt x="6911" y="8469"/>
                </a:cubicBezTo>
                <a:cubicBezTo>
                  <a:pt x="6981" y="8469"/>
                  <a:pt x="7042" y="8464"/>
                  <a:pt x="7112" y="8464"/>
                </a:cubicBezTo>
                <a:cubicBezTo>
                  <a:pt x="7295" y="8459"/>
                  <a:pt x="7469" y="8459"/>
                  <a:pt x="7652" y="8454"/>
                </a:cubicBezTo>
                <a:cubicBezTo>
                  <a:pt x="7739" y="8454"/>
                  <a:pt x="7827" y="8454"/>
                  <a:pt x="7905" y="8454"/>
                </a:cubicBezTo>
                <a:cubicBezTo>
                  <a:pt x="7931" y="8454"/>
                  <a:pt x="8018" y="8459"/>
                  <a:pt x="8045" y="8454"/>
                </a:cubicBezTo>
                <a:cubicBezTo>
                  <a:pt x="8184" y="8454"/>
                  <a:pt x="8315" y="8454"/>
                  <a:pt x="8454" y="8454"/>
                </a:cubicBezTo>
                <a:cubicBezTo>
                  <a:pt x="9186" y="8459"/>
                  <a:pt x="9919" y="8485"/>
                  <a:pt x="10642" y="8520"/>
                </a:cubicBezTo>
                <a:cubicBezTo>
                  <a:pt x="10721" y="8526"/>
                  <a:pt x="10790" y="8531"/>
                  <a:pt x="10869" y="8531"/>
                </a:cubicBezTo>
                <a:cubicBezTo>
                  <a:pt x="10895" y="8531"/>
                  <a:pt x="10921" y="8536"/>
                  <a:pt x="10947" y="8536"/>
                </a:cubicBezTo>
                <a:cubicBezTo>
                  <a:pt x="11130" y="8546"/>
                  <a:pt x="11313" y="8561"/>
                  <a:pt x="11488" y="8572"/>
                </a:cubicBezTo>
                <a:cubicBezTo>
                  <a:pt x="11854" y="8597"/>
                  <a:pt x="12211" y="8628"/>
                  <a:pt x="12568" y="8664"/>
                </a:cubicBezTo>
                <a:cubicBezTo>
                  <a:pt x="12743" y="8679"/>
                  <a:pt x="12926" y="8699"/>
                  <a:pt x="13100" y="8725"/>
                </a:cubicBezTo>
                <a:cubicBezTo>
                  <a:pt x="13144" y="8730"/>
                  <a:pt x="13187" y="8735"/>
                  <a:pt x="13231" y="8740"/>
                </a:cubicBezTo>
                <a:cubicBezTo>
                  <a:pt x="13231" y="8740"/>
                  <a:pt x="13240" y="8740"/>
                  <a:pt x="13240" y="8740"/>
                </a:cubicBezTo>
                <a:cubicBezTo>
                  <a:pt x="13318" y="8751"/>
                  <a:pt x="13397" y="8766"/>
                  <a:pt x="13475" y="8776"/>
                </a:cubicBezTo>
                <a:cubicBezTo>
                  <a:pt x="13815" y="8832"/>
                  <a:pt x="14138" y="8909"/>
                  <a:pt x="14451" y="9001"/>
                </a:cubicBezTo>
                <a:cubicBezTo>
                  <a:pt x="14722" y="9093"/>
                  <a:pt x="14974" y="9195"/>
                  <a:pt x="15218" y="9308"/>
                </a:cubicBezTo>
                <a:cubicBezTo>
                  <a:pt x="15062" y="9354"/>
                  <a:pt x="14878" y="9400"/>
                  <a:pt x="14695" y="9446"/>
                </a:cubicBezTo>
                <a:close/>
                <a:moveTo>
                  <a:pt x="15558" y="9206"/>
                </a:moveTo>
                <a:cubicBezTo>
                  <a:pt x="15558" y="9206"/>
                  <a:pt x="15558" y="9206"/>
                  <a:pt x="15558" y="9206"/>
                </a:cubicBezTo>
                <a:cubicBezTo>
                  <a:pt x="15768" y="9129"/>
                  <a:pt x="15619" y="9185"/>
                  <a:pt x="15558" y="9206"/>
                </a:cubicBezTo>
                <a:close/>
                <a:moveTo>
                  <a:pt x="14216" y="14145"/>
                </a:moveTo>
                <a:cubicBezTo>
                  <a:pt x="14146" y="14166"/>
                  <a:pt x="14068" y="14181"/>
                  <a:pt x="13998" y="14202"/>
                </a:cubicBezTo>
                <a:cubicBezTo>
                  <a:pt x="13972" y="14207"/>
                  <a:pt x="13920" y="14222"/>
                  <a:pt x="13867" y="14232"/>
                </a:cubicBezTo>
                <a:cubicBezTo>
                  <a:pt x="13850" y="14237"/>
                  <a:pt x="13824" y="14243"/>
                  <a:pt x="13806" y="14248"/>
                </a:cubicBezTo>
                <a:cubicBezTo>
                  <a:pt x="13824" y="14243"/>
                  <a:pt x="13841" y="14237"/>
                  <a:pt x="13859" y="14237"/>
                </a:cubicBezTo>
                <a:cubicBezTo>
                  <a:pt x="13850" y="14237"/>
                  <a:pt x="13850" y="14237"/>
                  <a:pt x="13841" y="14243"/>
                </a:cubicBezTo>
                <a:cubicBezTo>
                  <a:pt x="13754" y="14263"/>
                  <a:pt x="13667" y="14278"/>
                  <a:pt x="13580" y="14294"/>
                </a:cubicBezTo>
                <a:cubicBezTo>
                  <a:pt x="13466" y="14314"/>
                  <a:pt x="13353" y="14335"/>
                  <a:pt x="13231" y="14355"/>
                </a:cubicBezTo>
                <a:cubicBezTo>
                  <a:pt x="13205" y="14360"/>
                  <a:pt x="13187" y="14360"/>
                  <a:pt x="13161" y="14365"/>
                </a:cubicBezTo>
                <a:cubicBezTo>
                  <a:pt x="13057" y="14381"/>
                  <a:pt x="12961" y="14391"/>
                  <a:pt x="12856" y="14406"/>
                </a:cubicBezTo>
                <a:cubicBezTo>
                  <a:pt x="12769" y="14416"/>
                  <a:pt x="12691" y="14427"/>
                  <a:pt x="12603" y="14437"/>
                </a:cubicBezTo>
                <a:cubicBezTo>
                  <a:pt x="12603" y="14437"/>
                  <a:pt x="12603" y="14437"/>
                  <a:pt x="12603" y="14437"/>
                </a:cubicBezTo>
                <a:cubicBezTo>
                  <a:pt x="12394" y="14457"/>
                  <a:pt x="12185" y="14473"/>
                  <a:pt x="11976" y="14483"/>
                </a:cubicBezTo>
                <a:cubicBezTo>
                  <a:pt x="11967" y="14483"/>
                  <a:pt x="11950" y="14483"/>
                  <a:pt x="11941" y="14483"/>
                </a:cubicBezTo>
                <a:cubicBezTo>
                  <a:pt x="11871" y="14488"/>
                  <a:pt x="11793" y="14488"/>
                  <a:pt x="11723" y="14493"/>
                </a:cubicBezTo>
                <a:cubicBezTo>
                  <a:pt x="11514" y="14503"/>
                  <a:pt x="11305" y="14508"/>
                  <a:pt x="11095" y="14508"/>
                </a:cubicBezTo>
                <a:cubicBezTo>
                  <a:pt x="11026" y="14508"/>
                  <a:pt x="10956" y="14508"/>
                  <a:pt x="10886" y="14508"/>
                </a:cubicBezTo>
                <a:cubicBezTo>
                  <a:pt x="10912" y="14508"/>
                  <a:pt x="10939" y="14508"/>
                  <a:pt x="10973" y="14508"/>
                </a:cubicBezTo>
                <a:cubicBezTo>
                  <a:pt x="10930" y="14508"/>
                  <a:pt x="10886" y="14508"/>
                  <a:pt x="10843" y="14508"/>
                </a:cubicBezTo>
                <a:cubicBezTo>
                  <a:pt x="10834" y="14508"/>
                  <a:pt x="10825" y="14508"/>
                  <a:pt x="10817" y="14508"/>
                </a:cubicBezTo>
                <a:cubicBezTo>
                  <a:pt x="10764" y="14508"/>
                  <a:pt x="10694" y="14508"/>
                  <a:pt x="10703" y="14508"/>
                </a:cubicBezTo>
                <a:cubicBezTo>
                  <a:pt x="10538" y="14508"/>
                  <a:pt x="10363" y="14503"/>
                  <a:pt x="10198" y="14503"/>
                </a:cubicBezTo>
                <a:cubicBezTo>
                  <a:pt x="9753" y="14493"/>
                  <a:pt x="9309" y="14478"/>
                  <a:pt x="8855" y="14457"/>
                </a:cubicBezTo>
                <a:cubicBezTo>
                  <a:pt x="8742" y="14452"/>
                  <a:pt x="8620" y="14447"/>
                  <a:pt x="8507" y="14437"/>
                </a:cubicBezTo>
                <a:cubicBezTo>
                  <a:pt x="8411" y="14432"/>
                  <a:pt x="8010" y="14401"/>
                  <a:pt x="8402" y="14432"/>
                </a:cubicBezTo>
                <a:cubicBezTo>
                  <a:pt x="8324" y="14427"/>
                  <a:pt x="8245" y="14422"/>
                  <a:pt x="8158" y="14416"/>
                </a:cubicBezTo>
                <a:cubicBezTo>
                  <a:pt x="8149" y="14330"/>
                  <a:pt x="8167" y="14237"/>
                  <a:pt x="8202" y="14151"/>
                </a:cubicBezTo>
                <a:cubicBezTo>
                  <a:pt x="8306" y="13977"/>
                  <a:pt x="8472" y="13823"/>
                  <a:pt x="8690" y="13685"/>
                </a:cubicBezTo>
                <a:cubicBezTo>
                  <a:pt x="8786" y="13639"/>
                  <a:pt x="8881" y="13598"/>
                  <a:pt x="8977" y="13557"/>
                </a:cubicBezTo>
                <a:cubicBezTo>
                  <a:pt x="8986" y="13552"/>
                  <a:pt x="9003" y="13552"/>
                  <a:pt x="9012" y="13547"/>
                </a:cubicBezTo>
                <a:cubicBezTo>
                  <a:pt x="9030" y="13542"/>
                  <a:pt x="9038" y="13542"/>
                  <a:pt x="9056" y="13537"/>
                </a:cubicBezTo>
                <a:cubicBezTo>
                  <a:pt x="9125" y="13537"/>
                  <a:pt x="9186" y="13532"/>
                  <a:pt x="9256" y="13532"/>
                </a:cubicBezTo>
                <a:cubicBezTo>
                  <a:pt x="9422" y="13532"/>
                  <a:pt x="9596" y="13537"/>
                  <a:pt x="9762" y="13542"/>
                </a:cubicBezTo>
                <a:cubicBezTo>
                  <a:pt x="10110" y="13552"/>
                  <a:pt x="10459" y="13562"/>
                  <a:pt x="10808" y="13583"/>
                </a:cubicBezTo>
                <a:cubicBezTo>
                  <a:pt x="10817" y="13583"/>
                  <a:pt x="10817" y="13583"/>
                  <a:pt x="10825" y="13583"/>
                </a:cubicBezTo>
                <a:cubicBezTo>
                  <a:pt x="10904" y="13588"/>
                  <a:pt x="10982" y="13593"/>
                  <a:pt x="11061" y="13598"/>
                </a:cubicBezTo>
                <a:cubicBezTo>
                  <a:pt x="11244" y="13614"/>
                  <a:pt x="11418" y="13624"/>
                  <a:pt x="11592" y="13644"/>
                </a:cubicBezTo>
                <a:cubicBezTo>
                  <a:pt x="11767" y="13660"/>
                  <a:pt x="11950" y="13680"/>
                  <a:pt x="12124" y="13701"/>
                </a:cubicBezTo>
                <a:cubicBezTo>
                  <a:pt x="12211" y="13711"/>
                  <a:pt x="12298" y="13721"/>
                  <a:pt x="12386" y="13736"/>
                </a:cubicBezTo>
                <a:cubicBezTo>
                  <a:pt x="12403" y="13736"/>
                  <a:pt x="12420" y="13741"/>
                  <a:pt x="12429" y="13741"/>
                </a:cubicBezTo>
                <a:cubicBezTo>
                  <a:pt x="13048" y="13844"/>
                  <a:pt x="13649" y="13966"/>
                  <a:pt x="14225" y="14140"/>
                </a:cubicBezTo>
                <a:cubicBezTo>
                  <a:pt x="14225" y="14140"/>
                  <a:pt x="14225" y="14140"/>
                  <a:pt x="14225" y="14140"/>
                </a:cubicBezTo>
                <a:cubicBezTo>
                  <a:pt x="14225" y="14140"/>
                  <a:pt x="14225" y="14145"/>
                  <a:pt x="14216" y="14145"/>
                </a:cubicBezTo>
                <a:close/>
                <a:moveTo>
                  <a:pt x="12577" y="18763"/>
                </a:moveTo>
                <a:cubicBezTo>
                  <a:pt x="12333" y="18830"/>
                  <a:pt x="12089" y="18891"/>
                  <a:pt x="11836" y="18952"/>
                </a:cubicBezTo>
                <a:cubicBezTo>
                  <a:pt x="11714" y="18983"/>
                  <a:pt x="11601" y="19008"/>
                  <a:pt x="11479" y="19034"/>
                </a:cubicBezTo>
                <a:cubicBezTo>
                  <a:pt x="11462" y="19039"/>
                  <a:pt x="11453" y="19039"/>
                  <a:pt x="11435" y="19044"/>
                </a:cubicBezTo>
                <a:cubicBezTo>
                  <a:pt x="11427" y="19044"/>
                  <a:pt x="11418" y="19049"/>
                  <a:pt x="11409" y="19049"/>
                </a:cubicBezTo>
                <a:cubicBezTo>
                  <a:pt x="11383" y="19055"/>
                  <a:pt x="11348" y="19060"/>
                  <a:pt x="11322" y="19070"/>
                </a:cubicBezTo>
                <a:cubicBezTo>
                  <a:pt x="10834" y="19172"/>
                  <a:pt x="10328" y="19254"/>
                  <a:pt x="9831" y="19346"/>
                </a:cubicBezTo>
                <a:cubicBezTo>
                  <a:pt x="9788" y="19351"/>
                  <a:pt x="9736" y="19361"/>
                  <a:pt x="9692" y="19366"/>
                </a:cubicBezTo>
                <a:cubicBezTo>
                  <a:pt x="9561" y="19387"/>
                  <a:pt x="9431" y="19402"/>
                  <a:pt x="9300" y="19423"/>
                </a:cubicBezTo>
                <a:cubicBezTo>
                  <a:pt x="9064" y="19453"/>
                  <a:pt x="8820" y="19479"/>
                  <a:pt x="8585" y="19510"/>
                </a:cubicBezTo>
                <a:cubicBezTo>
                  <a:pt x="8541" y="19515"/>
                  <a:pt x="8498" y="19520"/>
                  <a:pt x="8454" y="19520"/>
                </a:cubicBezTo>
                <a:cubicBezTo>
                  <a:pt x="8323" y="19530"/>
                  <a:pt x="8193" y="19545"/>
                  <a:pt x="8053" y="19556"/>
                </a:cubicBezTo>
                <a:cubicBezTo>
                  <a:pt x="7923" y="19566"/>
                  <a:pt x="7783" y="19576"/>
                  <a:pt x="7652" y="19586"/>
                </a:cubicBezTo>
                <a:cubicBezTo>
                  <a:pt x="7617" y="19586"/>
                  <a:pt x="7583" y="19591"/>
                  <a:pt x="7556" y="19591"/>
                </a:cubicBezTo>
                <a:cubicBezTo>
                  <a:pt x="7304" y="19597"/>
                  <a:pt x="7051" y="19617"/>
                  <a:pt x="6798" y="19622"/>
                </a:cubicBezTo>
                <a:cubicBezTo>
                  <a:pt x="6667" y="19627"/>
                  <a:pt x="6528" y="19627"/>
                  <a:pt x="6397" y="19632"/>
                </a:cubicBezTo>
                <a:cubicBezTo>
                  <a:pt x="6345" y="19632"/>
                  <a:pt x="6292" y="19632"/>
                  <a:pt x="6249" y="19632"/>
                </a:cubicBezTo>
                <a:cubicBezTo>
                  <a:pt x="5953" y="19632"/>
                  <a:pt x="5665" y="19627"/>
                  <a:pt x="5377" y="19617"/>
                </a:cubicBezTo>
                <a:cubicBezTo>
                  <a:pt x="5229" y="19612"/>
                  <a:pt x="5090" y="19607"/>
                  <a:pt x="4941" y="19602"/>
                </a:cubicBezTo>
                <a:cubicBezTo>
                  <a:pt x="4872" y="19597"/>
                  <a:pt x="4793" y="19597"/>
                  <a:pt x="4723" y="19591"/>
                </a:cubicBezTo>
                <a:cubicBezTo>
                  <a:pt x="4715" y="19591"/>
                  <a:pt x="4715" y="19591"/>
                  <a:pt x="4706" y="19591"/>
                </a:cubicBezTo>
                <a:cubicBezTo>
                  <a:pt x="4601" y="19581"/>
                  <a:pt x="4506" y="19576"/>
                  <a:pt x="4401" y="19566"/>
                </a:cubicBezTo>
                <a:cubicBezTo>
                  <a:pt x="4340" y="19561"/>
                  <a:pt x="4279" y="19551"/>
                  <a:pt x="4218" y="19545"/>
                </a:cubicBezTo>
                <a:cubicBezTo>
                  <a:pt x="4026" y="19510"/>
                  <a:pt x="3834" y="19469"/>
                  <a:pt x="3651" y="19418"/>
                </a:cubicBezTo>
                <a:cubicBezTo>
                  <a:pt x="3460" y="19346"/>
                  <a:pt x="3285" y="19264"/>
                  <a:pt x="3154" y="19152"/>
                </a:cubicBezTo>
                <a:cubicBezTo>
                  <a:pt x="3024" y="19003"/>
                  <a:pt x="2980" y="18835"/>
                  <a:pt x="3050" y="18671"/>
                </a:cubicBezTo>
                <a:cubicBezTo>
                  <a:pt x="3111" y="18574"/>
                  <a:pt x="3207" y="18492"/>
                  <a:pt x="3320" y="18415"/>
                </a:cubicBezTo>
                <a:cubicBezTo>
                  <a:pt x="3390" y="18380"/>
                  <a:pt x="3468" y="18344"/>
                  <a:pt x="3547" y="18313"/>
                </a:cubicBezTo>
                <a:cubicBezTo>
                  <a:pt x="3512" y="18323"/>
                  <a:pt x="3547" y="18303"/>
                  <a:pt x="3590" y="18293"/>
                </a:cubicBezTo>
                <a:cubicBezTo>
                  <a:pt x="3599" y="18293"/>
                  <a:pt x="3599" y="18287"/>
                  <a:pt x="3608" y="18287"/>
                </a:cubicBezTo>
                <a:cubicBezTo>
                  <a:pt x="3590" y="18293"/>
                  <a:pt x="3564" y="18303"/>
                  <a:pt x="3547" y="18313"/>
                </a:cubicBezTo>
                <a:cubicBezTo>
                  <a:pt x="3564" y="18308"/>
                  <a:pt x="3590" y="18298"/>
                  <a:pt x="3634" y="18282"/>
                </a:cubicBezTo>
                <a:cubicBezTo>
                  <a:pt x="3625" y="18282"/>
                  <a:pt x="3616" y="18287"/>
                  <a:pt x="3608" y="18287"/>
                </a:cubicBezTo>
                <a:cubicBezTo>
                  <a:pt x="3634" y="18277"/>
                  <a:pt x="3660" y="18267"/>
                  <a:pt x="3686" y="18257"/>
                </a:cubicBezTo>
                <a:cubicBezTo>
                  <a:pt x="3669" y="18267"/>
                  <a:pt x="3651" y="18272"/>
                  <a:pt x="3634" y="18277"/>
                </a:cubicBezTo>
                <a:cubicBezTo>
                  <a:pt x="3695" y="18262"/>
                  <a:pt x="3756" y="18241"/>
                  <a:pt x="3817" y="18226"/>
                </a:cubicBezTo>
                <a:cubicBezTo>
                  <a:pt x="3852" y="18221"/>
                  <a:pt x="3878" y="18216"/>
                  <a:pt x="3913" y="18211"/>
                </a:cubicBezTo>
                <a:cubicBezTo>
                  <a:pt x="3922" y="18211"/>
                  <a:pt x="3922" y="18211"/>
                  <a:pt x="3930" y="18211"/>
                </a:cubicBezTo>
                <a:cubicBezTo>
                  <a:pt x="4122" y="18195"/>
                  <a:pt x="4314" y="18180"/>
                  <a:pt x="4514" y="18170"/>
                </a:cubicBezTo>
                <a:cubicBezTo>
                  <a:pt x="4549" y="18170"/>
                  <a:pt x="4628" y="18165"/>
                  <a:pt x="4689" y="18160"/>
                </a:cubicBezTo>
                <a:cubicBezTo>
                  <a:pt x="4758" y="18155"/>
                  <a:pt x="4828" y="18155"/>
                  <a:pt x="4889" y="18149"/>
                </a:cubicBezTo>
                <a:cubicBezTo>
                  <a:pt x="5351" y="18129"/>
                  <a:pt x="5822" y="18119"/>
                  <a:pt x="6284" y="18114"/>
                </a:cubicBezTo>
                <a:cubicBezTo>
                  <a:pt x="6345" y="18114"/>
                  <a:pt x="6406" y="18114"/>
                  <a:pt x="6467" y="18114"/>
                </a:cubicBezTo>
                <a:cubicBezTo>
                  <a:pt x="6484" y="18114"/>
                  <a:pt x="6493" y="18114"/>
                  <a:pt x="6502" y="18114"/>
                </a:cubicBezTo>
                <a:cubicBezTo>
                  <a:pt x="6554" y="18114"/>
                  <a:pt x="6615" y="18114"/>
                  <a:pt x="6667" y="18114"/>
                </a:cubicBezTo>
                <a:cubicBezTo>
                  <a:pt x="6903" y="18114"/>
                  <a:pt x="7147" y="18119"/>
                  <a:pt x="7382" y="18124"/>
                </a:cubicBezTo>
                <a:cubicBezTo>
                  <a:pt x="7609" y="18129"/>
                  <a:pt x="7835" y="18139"/>
                  <a:pt x="8062" y="18144"/>
                </a:cubicBezTo>
                <a:cubicBezTo>
                  <a:pt x="8167" y="18149"/>
                  <a:pt x="8280" y="18155"/>
                  <a:pt x="8384" y="18160"/>
                </a:cubicBezTo>
                <a:cubicBezTo>
                  <a:pt x="8445" y="18165"/>
                  <a:pt x="8507" y="18165"/>
                  <a:pt x="8559" y="18170"/>
                </a:cubicBezTo>
                <a:cubicBezTo>
                  <a:pt x="8559" y="18170"/>
                  <a:pt x="8559" y="18170"/>
                  <a:pt x="8559" y="18170"/>
                </a:cubicBezTo>
                <a:cubicBezTo>
                  <a:pt x="9474" y="18231"/>
                  <a:pt x="10389" y="18313"/>
                  <a:pt x="11296" y="18431"/>
                </a:cubicBezTo>
                <a:cubicBezTo>
                  <a:pt x="11400" y="18446"/>
                  <a:pt x="11496" y="18456"/>
                  <a:pt x="11601" y="18472"/>
                </a:cubicBezTo>
                <a:cubicBezTo>
                  <a:pt x="11679" y="18482"/>
                  <a:pt x="11749" y="18492"/>
                  <a:pt x="11828" y="18507"/>
                </a:cubicBezTo>
                <a:cubicBezTo>
                  <a:pt x="12054" y="18543"/>
                  <a:pt x="12272" y="18584"/>
                  <a:pt x="12499" y="18625"/>
                </a:cubicBezTo>
                <a:cubicBezTo>
                  <a:pt x="12612" y="18645"/>
                  <a:pt x="12725" y="18671"/>
                  <a:pt x="12830" y="18697"/>
                </a:cubicBezTo>
                <a:cubicBezTo>
                  <a:pt x="12734" y="18722"/>
                  <a:pt x="12656" y="18743"/>
                  <a:pt x="12577" y="1876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141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4335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6013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8402" y="6356350"/>
            <a:ext cx="16712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0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DE13DD-561E-5148-BFEE-A56E75765373}"/>
              </a:ext>
            </a:extLst>
          </p:cNvPr>
          <p:cNvGrpSpPr/>
          <p:nvPr/>
        </p:nvGrpSpPr>
        <p:grpSpPr>
          <a:xfrm>
            <a:off x="5182761" y="0"/>
            <a:ext cx="6177389" cy="4938985"/>
            <a:chOff x="48945800" y="4660900"/>
            <a:chExt cx="6177389" cy="4938985"/>
          </a:xfrm>
          <a:solidFill>
            <a:schemeClr val="accent5"/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51F3C55D-B3A9-764B-97A0-946D2DE99F69}"/>
                </a:ext>
              </a:extLst>
            </p:cNvPr>
            <p:cNvSpPr/>
            <p:nvPr/>
          </p:nvSpPr>
          <p:spPr>
            <a:xfrm>
              <a:off x="50571400" y="6502400"/>
              <a:ext cx="751451" cy="117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36" extrusionOk="0">
                  <a:moveTo>
                    <a:pt x="7758" y="12047"/>
                  </a:moveTo>
                  <a:cubicBezTo>
                    <a:pt x="7722" y="12622"/>
                    <a:pt x="7867" y="13221"/>
                    <a:pt x="8012" y="13797"/>
                  </a:cubicBezTo>
                  <a:cubicBezTo>
                    <a:pt x="8193" y="14396"/>
                    <a:pt x="8483" y="15017"/>
                    <a:pt x="8845" y="15570"/>
                  </a:cubicBezTo>
                  <a:cubicBezTo>
                    <a:pt x="9208" y="16169"/>
                    <a:pt x="9679" y="16767"/>
                    <a:pt x="10222" y="17297"/>
                  </a:cubicBezTo>
                  <a:cubicBezTo>
                    <a:pt x="10766" y="17827"/>
                    <a:pt x="11346" y="18379"/>
                    <a:pt x="12071" y="18840"/>
                  </a:cubicBezTo>
                  <a:cubicBezTo>
                    <a:pt x="13738" y="19945"/>
                    <a:pt x="15695" y="20912"/>
                    <a:pt x="18087" y="21281"/>
                  </a:cubicBezTo>
                  <a:cubicBezTo>
                    <a:pt x="19138" y="21442"/>
                    <a:pt x="20225" y="21258"/>
                    <a:pt x="20877" y="20682"/>
                  </a:cubicBezTo>
                  <a:cubicBezTo>
                    <a:pt x="21566" y="20060"/>
                    <a:pt x="21530" y="19047"/>
                    <a:pt x="21276" y="18356"/>
                  </a:cubicBezTo>
                  <a:cubicBezTo>
                    <a:pt x="20877" y="17343"/>
                    <a:pt x="20153" y="16353"/>
                    <a:pt x="19065" y="15570"/>
                  </a:cubicBezTo>
                  <a:cubicBezTo>
                    <a:pt x="18594" y="15248"/>
                    <a:pt x="18087" y="14925"/>
                    <a:pt x="17507" y="14649"/>
                  </a:cubicBezTo>
                  <a:cubicBezTo>
                    <a:pt x="17942" y="14257"/>
                    <a:pt x="18485" y="13889"/>
                    <a:pt x="18884" y="13474"/>
                  </a:cubicBezTo>
                  <a:cubicBezTo>
                    <a:pt x="20479" y="11909"/>
                    <a:pt x="20261" y="10020"/>
                    <a:pt x="19210" y="8339"/>
                  </a:cubicBezTo>
                  <a:cubicBezTo>
                    <a:pt x="18630" y="7395"/>
                    <a:pt x="17688" y="6474"/>
                    <a:pt x="16673" y="5714"/>
                  </a:cubicBezTo>
                  <a:cubicBezTo>
                    <a:pt x="15949" y="5207"/>
                    <a:pt x="15151" y="4701"/>
                    <a:pt x="14281" y="4286"/>
                  </a:cubicBezTo>
                  <a:cubicBezTo>
                    <a:pt x="12723" y="3549"/>
                    <a:pt x="11056" y="2928"/>
                    <a:pt x="9425" y="2283"/>
                  </a:cubicBezTo>
                  <a:cubicBezTo>
                    <a:pt x="7794" y="1638"/>
                    <a:pt x="6127" y="993"/>
                    <a:pt x="4496" y="349"/>
                  </a:cubicBezTo>
                  <a:cubicBezTo>
                    <a:pt x="3626" y="3"/>
                    <a:pt x="2213" y="-158"/>
                    <a:pt x="1271" y="210"/>
                  </a:cubicBezTo>
                  <a:cubicBezTo>
                    <a:pt x="328" y="579"/>
                    <a:pt x="-34" y="1431"/>
                    <a:pt x="2" y="2076"/>
                  </a:cubicBezTo>
                  <a:cubicBezTo>
                    <a:pt x="147" y="4056"/>
                    <a:pt x="2032" y="5921"/>
                    <a:pt x="4677" y="6935"/>
                  </a:cubicBezTo>
                  <a:cubicBezTo>
                    <a:pt x="6236" y="7533"/>
                    <a:pt x="7794" y="8132"/>
                    <a:pt x="9353" y="8754"/>
                  </a:cubicBezTo>
                  <a:cubicBezTo>
                    <a:pt x="9280" y="8823"/>
                    <a:pt x="9208" y="8892"/>
                    <a:pt x="9135" y="8961"/>
                  </a:cubicBezTo>
                  <a:cubicBezTo>
                    <a:pt x="8157" y="9928"/>
                    <a:pt x="7830" y="10941"/>
                    <a:pt x="7758" y="1204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06E2F3BB-ED8D-8F45-A4D4-5F0F37E48C07}"/>
                </a:ext>
              </a:extLst>
            </p:cNvPr>
            <p:cNvSpPr/>
            <p:nvPr/>
          </p:nvSpPr>
          <p:spPr>
            <a:xfrm>
              <a:off x="52311299" y="8699500"/>
              <a:ext cx="1018310" cy="90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78" extrusionOk="0">
                  <a:moveTo>
                    <a:pt x="20442" y="13930"/>
                  </a:moveTo>
                  <a:cubicBezTo>
                    <a:pt x="19893" y="12779"/>
                    <a:pt x="18925" y="12264"/>
                    <a:pt x="17853" y="11961"/>
                  </a:cubicBezTo>
                  <a:cubicBezTo>
                    <a:pt x="16886" y="11688"/>
                    <a:pt x="15944" y="11446"/>
                    <a:pt x="15003" y="11082"/>
                  </a:cubicBezTo>
                  <a:cubicBezTo>
                    <a:pt x="13643" y="10476"/>
                    <a:pt x="12414" y="9598"/>
                    <a:pt x="11394" y="8386"/>
                  </a:cubicBezTo>
                  <a:cubicBezTo>
                    <a:pt x="9851" y="6356"/>
                    <a:pt x="9041" y="3660"/>
                    <a:pt x="9171" y="933"/>
                  </a:cubicBezTo>
                  <a:cubicBezTo>
                    <a:pt x="9198" y="570"/>
                    <a:pt x="7838" y="358"/>
                    <a:pt x="7838" y="358"/>
                  </a:cubicBezTo>
                  <a:cubicBezTo>
                    <a:pt x="6792" y="146"/>
                    <a:pt x="5667" y="55"/>
                    <a:pt x="4621" y="25"/>
                  </a:cubicBezTo>
                  <a:cubicBezTo>
                    <a:pt x="3549" y="-6"/>
                    <a:pt x="2451" y="-36"/>
                    <a:pt x="1379" y="115"/>
                  </a:cubicBezTo>
                  <a:cubicBezTo>
                    <a:pt x="1143" y="146"/>
                    <a:pt x="45" y="176"/>
                    <a:pt x="19" y="570"/>
                  </a:cubicBezTo>
                  <a:cubicBezTo>
                    <a:pt x="-112" y="2842"/>
                    <a:pt x="437" y="5114"/>
                    <a:pt x="1535" y="6992"/>
                  </a:cubicBezTo>
                  <a:cubicBezTo>
                    <a:pt x="2111" y="7962"/>
                    <a:pt x="2791" y="8840"/>
                    <a:pt x="3601" y="9537"/>
                  </a:cubicBezTo>
                  <a:cubicBezTo>
                    <a:pt x="4595" y="10416"/>
                    <a:pt x="5719" y="10961"/>
                    <a:pt x="6870" y="11446"/>
                  </a:cubicBezTo>
                  <a:cubicBezTo>
                    <a:pt x="7445" y="11688"/>
                    <a:pt x="8021" y="11870"/>
                    <a:pt x="8596" y="12052"/>
                  </a:cubicBezTo>
                  <a:cubicBezTo>
                    <a:pt x="9119" y="12203"/>
                    <a:pt x="9668" y="12324"/>
                    <a:pt x="10191" y="12506"/>
                  </a:cubicBezTo>
                  <a:cubicBezTo>
                    <a:pt x="10479" y="12657"/>
                    <a:pt x="10740" y="12869"/>
                    <a:pt x="10976" y="13112"/>
                  </a:cubicBezTo>
                  <a:cubicBezTo>
                    <a:pt x="12440" y="15202"/>
                    <a:pt x="11368" y="18171"/>
                    <a:pt x="11734" y="20564"/>
                  </a:cubicBezTo>
                  <a:cubicBezTo>
                    <a:pt x="11786" y="20958"/>
                    <a:pt x="12963" y="21110"/>
                    <a:pt x="13068" y="21140"/>
                  </a:cubicBezTo>
                  <a:cubicBezTo>
                    <a:pt x="14114" y="21352"/>
                    <a:pt x="15238" y="21443"/>
                    <a:pt x="16284" y="21473"/>
                  </a:cubicBezTo>
                  <a:cubicBezTo>
                    <a:pt x="16650" y="21473"/>
                    <a:pt x="20965" y="21564"/>
                    <a:pt x="20887" y="20928"/>
                  </a:cubicBezTo>
                  <a:cubicBezTo>
                    <a:pt x="20599" y="18625"/>
                    <a:pt x="21488" y="16081"/>
                    <a:pt x="20442" y="1393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CB32877A-FB47-F344-AB5C-71329EC6A15F}"/>
                </a:ext>
              </a:extLst>
            </p:cNvPr>
            <p:cNvSpPr/>
            <p:nvPr/>
          </p:nvSpPr>
          <p:spPr>
            <a:xfrm>
              <a:off x="53809899" y="5702300"/>
              <a:ext cx="767971" cy="134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860" extrusionOk="0">
                  <a:moveTo>
                    <a:pt x="785" y="219"/>
                  </a:moveTo>
                  <a:cubicBezTo>
                    <a:pt x="112" y="990"/>
                    <a:pt x="-100" y="1918"/>
                    <a:pt x="42" y="2768"/>
                  </a:cubicBezTo>
                  <a:cubicBezTo>
                    <a:pt x="325" y="4725"/>
                    <a:pt x="1670" y="6602"/>
                    <a:pt x="3406" y="8282"/>
                  </a:cubicBezTo>
                  <a:cubicBezTo>
                    <a:pt x="4326" y="9171"/>
                    <a:pt x="5389" y="10001"/>
                    <a:pt x="6663" y="10713"/>
                  </a:cubicBezTo>
                  <a:cubicBezTo>
                    <a:pt x="7336" y="11088"/>
                    <a:pt x="8080" y="11365"/>
                    <a:pt x="8859" y="11641"/>
                  </a:cubicBezTo>
                  <a:cubicBezTo>
                    <a:pt x="10134" y="12096"/>
                    <a:pt x="11515" y="12392"/>
                    <a:pt x="12895" y="12669"/>
                  </a:cubicBezTo>
                  <a:cubicBezTo>
                    <a:pt x="13250" y="12748"/>
                    <a:pt x="13604" y="12827"/>
                    <a:pt x="13958" y="12886"/>
                  </a:cubicBezTo>
                  <a:cubicBezTo>
                    <a:pt x="13002" y="13538"/>
                    <a:pt x="11904" y="14092"/>
                    <a:pt x="10735" y="14606"/>
                  </a:cubicBezTo>
                  <a:cubicBezTo>
                    <a:pt x="10169" y="14863"/>
                    <a:pt x="10417" y="15475"/>
                    <a:pt x="10488" y="15791"/>
                  </a:cubicBezTo>
                  <a:cubicBezTo>
                    <a:pt x="10735" y="16582"/>
                    <a:pt x="11337" y="17412"/>
                    <a:pt x="11939" y="18104"/>
                  </a:cubicBezTo>
                  <a:cubicBezTo>
                    <a:pt x="12577" y="18835"/>
                    <a:pt x="13285" y="19586"/>
                    <a:pt x="14241" y="20198"/>
                  </a:cubicBezTo>
                  <a:cubicBezTo>
                    <a:pt x="14489" y="20337"/>
                    <a:pt x="14701" y="20475"/>
                    <a:pt x="14949" y="20613"/>
                  </a:cubicBezTo>
                  <a:cubicBezTo>
                    <a:pt x="15232" y="20811"/>
                    <a:pt x="15622" y="20890"/>
                    <a:pt x="16047" y="20850"/>
                  </a:cubicBezTo>
                  <a:cubicBezTo>
                    <a:pt x="17569" y="20179"/>
                    <a:pt x="18951" y="19447"/>
                    <a:pt x="20048" y="18558"/>
                  </a:cubicBezTo>
                  <a:cubicBezTo>
                    <a:pt x="20508" y="18183"/>
                    <a:pt x="20933" y="17768"/>
                    <a:pt x="21146" y="17313"/>
                  </a:cubicBezTo>
                  <a:cubicBezTo>
                    <a:pt x="21500" y="16602"/>
                    <a:pt x="21465" y="15851"/>
                    <a:pt x="21252" y="15119"/>
                  </a:cubicBezTo>
                  <a:cubicBezTo>
                    <a:pt x="21110" y="14566"/>
                    <a:pt x="20792" y="14013"/>
                    <a:pt x="20438" y="13479"/>
                  </a:cubicBezTo>
                  <a:cubicBezTo>
                    <a:pt x="19871" y="12610"/>
                    <a:pt x="19198" y="11760"/>
                    <a:pt x="18384" y="10950"/>
                  </a:cubicBezTo>
                  <a:cubicBezTo>
                    <a:pt x="17428" y="10001"/>
                    <a:pt x="16259" y="9112"/>
                    <a:pt x="14843" y="8361"/>
                  </a:cubicBezTo>
                  <a:cubicBezTo>
                    <a:pt x="13498" y="7649"/>
                    <a:pt x="11798" y="7136"/>
                    <a:pt x="10063" y="6760"/>
                  </a:cubicBezTo>
                  <a:cubicBezTo>
                    <a:pt x="8930" y="6503"/>
                    <a:pt x="7761" y="6286"/>
                    <a:pt x="6628" y="6009"/>
                  </a:cubicBezTo>
                  <a:cubicBezTo>
                    <a:pt x="6628" y="5989"/>
                    <a:pt x="6663" y="5989"/>
                    <a:pt x="6663" y="5970"/>
                  </a:cubicBezTo>
                  <a:cubicBezTo>
                    <a:pt x="6769" y="5732"/>
                    <a:pt x="6769" y="5515"/>
                    <a:pt x="6663" y="5278"/>
                  </a:cubicBezTo>
                  <a:cubicBezTo>
                    <a:pt x="6628" y="4942"/>
                    <a:pt x="6486" y="4626"/>
                    <a:pt x="6274" y="4310"/>
                  </a:cubicBezTo>
                  <a:cubicBezTo>
                    <a:pt x="5814" y="3480"/>
                    <a:pt x="5141" y="2610"/>
                    <a:pt x="4362" y="1859"/>
                  </a:cubicBezTo>
                  <a:cubicBezTo>
                    <a:pt x="4043" y="1602"/>
                    <a:pt x="1564" y="-710"/>
                    <a:pt x="785" y="21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A3E33562-69E9-734A-AA55-D1AC760C6905}"/>
                </a:ext>
              </a:extLst>
            </p:cNvPr>
            <p:cNvSpPr/>
            <p:nvPr/>
          </p:nvSpPr>
          <p:spPr>
            <a:xfrm>
              <a:off x="51193700" y="8039099"/>
              <a:ext cx="726578" cy="117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44" extrusionOk="0">
                  <a:moveTo>
                    <a:pt x="12047" y="16959"/>
                  </a:moveTo>
                  <a:cubicBezTo>
                    <a:pt x="12233" y="17424"/>
                    <a:pt x="12530" y="17866"/>
                    <a:pt x="12939" y="18262"/>
                  </a:cubicBezTo>
                  <a:cubicBezTo>
                    <a:pt x="13720" y="19123"/>
                    <a:pt x="14872" y="20078"/>
                    <a:pt x="16136" y="20683"/>
                  </a:cubicBezTo>
                  <a:cubicBezTo>
                    <a:pt x="16508" y="20846"/>
                    <a:pt x="16917" y="21009"/>
                    <a:pt x="17289" y="21172"/>
                  </a:cubicBezTo>
                  <a:cubicBezTo>
                    <a:pt x="17921" y="21428"/>
                    <a:pt x="18590" y="21544"/>
                    <a:pt x="19296" y="21544"/>
                  </a:cubicBezTo>
                  <a:cubicBezTo>
                    <a:pt x="19557" y="21497"/>
                    <a:pt x="19817" y="21428"/>
                    <a:pt x="20040" y="21381"/>
                  </a:cubicBezTo>
                  <a:cubicBezTo>
                    <a:pt x="20523" y="21125"/>
                    <a:pt x="20746" y="20799"/>
                    <a:pt x="20709" y="20380"/>
                  </a:cubicBezTo>
                  <a:cubicBezTo>
                    <a:pt x="20969" y="19426"/>
                    <a:pt x="21267" y="18472"/>
                    <a:pt x="21267" y="17494"/>
                  </a:cubicBezTo>
                  <a:cubicBezTo>
                    <a:pt x="21304" y="16167"/>
                    <a:pt x="20895" y="14864"/>
                    <a:pt x="20151" y="13607"/>
                  </a:cubicBezTo>
                  <a:cubicBezTo>
                    <a:pt x="19780" y="12978"/>
                    <a:pt x="19296" y="12350"/>
                    <a:pt x="18739" y="11791"/>
                  </a:cubicBezTo>
                  <a:cubicBezTo>
                    <a:pt x="17847" y="10907"/>
                    <a:pt x="16954" y="10046"/>
                    <a:pt x="15727" y="9324"/>
                  </a:cubicBezTo>
                  <a:cubicBezTo>
                    <a:pt x="13943" y="8253"/>
                    <a:pt x="11935" y="7299"/>
                    <a:pt x="9482" y="6973"/>
                  </a:cubicBezTo>
                  <a:cubicBezTo>
                    <a:pt x="9593" y="6764"/>
                    <a:pt x="9705" y="6554"/>
                    <a:pt x="9853" y="6345"/>
                  </a:cubicBezTo>
                  <a:cubicBezTo>
                    <a:pt x="10262" y="5693"/>
                    <a:pt x="9853" y="4809"/>
                    <a:pt x="9482" y="4180"/>
                  </a:cubicBezTo>
                  <a:cubicBezTo>
                    <a:pt x="8924" y="3249"/>
                    <a:pt x="7883" y="2248"/>
                    <a:pt x="6768" y="1527"/>
                  </a:cubicBezTo>
                  <a:cubicBezTo>
                    <a:pt x="6396" y="1294"/>
                    <a:pt x="5987" y="1085"/>
                    <a:pt x="5615" y="852"/>
                  </a:cubicBezTo>
                  <a:cubicBezTo>
                    <a:pt x="4946" y="503"/>
                    <a:pt x="4202" y="223"/>
                    <a:pt x="3384" y="60"/>
                  </a:cubicBezTo>
                  <a:cubicBezTo>
                    <a:pt x="2529" y="-56"/>
                    <a:pt x="1563" y="-56"/>
                    <a:pt x="1191" y="549"/>
                  </a:cubicBezTo>
                  <a:cubicBezTo>
                    <a:pt x="113" y="2248"/>
                    <a:pt x="-296" y="4110"/>
                    <a:pt x="224" y="5903"/>
                  </a:cubicBezTo>
                  <a:cubicBezTo>
                    <a:pt x="782" y="7788"/>
                    <a:pt x="2455" y="9487"/>
                    <a:pt x="4425" y="10907"/>
                  </a:cubicBezTo>
                  <a:cubicBezTo>
                    <a:pt x="6024" y="12047"/>
                    <a:pt x="8180" y="13025"/>
                    <a:pt x="10560" y="13374"/>
                  </a:cubicBezTo>
                  <a:cubicBezTo>
                    <a:pt x="11080" y="13444"/>
                    <a:pt x="11638" y="13514"/>
                    <a:pt x="12158" y="13560"/>
                  </a:cubicBezTo>
                  <a:cubicBezTo>
                    <a:pt x="12047" y="14305"/>
                    <a:pt x="11861" y="15027"/>
                    <a:pt x="11675" y="15772"/>
                  </a:cubicBezTo>
                  <a:cubicBezTo>
                    <a:pt x="11712" y="16214"/>
                    <a:pt x="11824" y="16586"/>
                    <a:pt x="12047" y="1695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0F356259-A16A-544A-8426-2FE1B122E116}"/>
                </a:ext>
              </a:extLst>
            </p:cNvPr>
            <p:cNvSpPr/>
            <p:nvPr/>
          </p:nvSpPr>
          <p:spPr>
            <a:xfrm>
              <a:off x="53327299" y="7924799"/>
              <a:ext cx="936621" cy="10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03" extrusionOk="0">
                  <a:moveTo>
                    <a:pt x="16146" y="10349"/>
                  </a:moveTo>
                  <a:cubicBezTo>
                    <a:pt x="16581" y="9246"/>
                    <a:pt x="16812" y="8269"/>
                    <a:pt x="16581" y="7116"/>
                  </a:cubicBezTo>
                  <a:cubicBezTo>
                    <a:pt x="16349" y="5964"/>
                    <a:pt x="15857" y="5062"/>
                    <a:pt x="15104" y="4084"/>
                  </a:cubicBezTo>
                  <a:cubicBezTo>
                    <a:pt x="14583" y="3408"/>
                    <a:pt x="13917" y="2806"/>
                    <a:pt x="13164" y="2330"/>
                  </a:cubicBezTo>
                  <a:cubicBezTo>
                    <a:pt x="12353" y="1779"/>
                    <a:pt x="11427" y="1303"/>
                    <a:pt x="10471" y="1002"/>
                  </a:cubicBezTo>
                  <a:cubicBezTo>
                    <a:pt x="9487" y="702"/>
                    <a:pt x="8502" y="401"/>
                    <a:pt x="7489" y="276"/>
                  </a:cubicBezTo>
                  <a:cubicBezTo>
                    <a:pt x="6447" y="150"/>
                    <a:pt x="5375" y="75"/>
                    <a:pt x="4304" y="0"/>
                  </a:cubicBezTo>
                  <a:cubicBezTo>
                    <a:pt x="3667" y="0"/>
                    <a:pt x="3088" y="125"/>
                    <a:pt x="2538" y="376"/>
                  </a:cubicBezTo>
                  <a:cubicBezTo>
                    <a:pt x="1959" y="526"/>
                    <a:pt x="1466" y="827"/>
                    <a:pt x="1061" y="1228"/>
                  </a:cubicBezTo>
                  <a:cubicBezTo>
                    <a:pt x="308" y="1955"/>
                    <a:pt x="-155" y="3132"/>
                    <a:pt x="48" y="4110"/>
                  </a:cubicBezTo>
                  <a:cubicBezTo>
                    <a:pt x="279" y="5162"/>
                    <a:pt x="916" y="6189"/>
                    <a:pt x="1901" y="6841"/>
                  </a:cubicBezTo>
                  <a:cubicBezTo>
                    <a:pt x="2277" y="7041"/>
                    <a:pt x="2654" y="7267"/>
                    <a:pt x="3059" y="7467"/>
                  </a:cubicBezTo>
                  <a:cubicBezTo>
                    <a:pt x="3841" y="7793"/>
                    <a:pt x="4680" y="7943"/>
                    <a:pt x="5549" y="7943"/>
                  </a:cubicBezTo>
                  <a:cubicBezTo>
                    <a:pt x="5723" y="7968"/>
                    <a:pt x="5897" y="7968"/>
                    <a:pt x="6070" y="7994"/>
                  </a:cubicBezTo>
                  <a:cubicBezTo>
                    <a:pt x="5607" y="8570"/>
                    <a:pt x="5144" y="9121"/>
                    <a:pt x="4796" y="9773"/>
                  </a:cubicBezTo>
                  <a:cubicBezTo>
                    <a:pt x="4565" y="10224"/>
                    <a:pt x="4420" y="10700"/>
                    <a:pt x="4275" y="11176"/>
                  </a:cubicBezTo>
                  <a:cubicBezTo>
                    <a:pt x="4217" y="11376"/>
                    <a:pt x="4159" y="11577"/>
                    <a:pt x="4130" y="11802"/>
                  </a:cubicBezTo>
                  <a:cubicBezTo>
                    <a:pt x="4072" y="12504"/>
                    <a:pt x="4072" y="13231"/>
                    <a:pt x="4275" y="13907"/>
                  </a:cubicBezTo>
                  <a:cubicBezTo>
                    <a:pt x="4420" y="14383"/>
                    <a:pt x="4565" y="14884"/>
                    <a:pt x="4796" y="15336"/>
                  </a:cubicBezTo>
                  <a:cubicBezTo>
                    <a:pt x="4970" y="15661"/>
                    <a:pt x="5202" y="15987"/>
                    <a:pt x="5404" y="16288"/>
                  </a:cubicBezTo>
                  <a:cubicBezTo>
                    <a:pt x="5636" y="16613"/>
                    <a:pt x="5839" y="16914"/>
                    <a:pt x="6099" y="17215"/>
                  </a:cubicBezTo>
                  <a:cubicBezTo>
                    <a:pt x="6505" y="17641"/>
                    <a:pt x="6968" y="18017"/>
                    <a:pt x="7402" y="18418"/>
                  </a:cubicBezTo>
                  <a:cubicBezTo>
                    <a:pt x="8039" y="18969"/>
                    <a:pt x="8821" y="19345"/>
                    <a:pt x="9603" y="19746"/>
                  </a:cubicBezTo>
                  <a:cubicBezTo>
                    <a:pt x="10066" y="19971"/>
                    <a:pt x="10529" y="20172"/>
                    <a:pt x="11050" y="20347"/>
                  </a:cubicBezTo>
                  <a:cubicBezTo>
                    <a:pt x="12614" y="20848"/>
                    <a:pt x="14149" y="21174"/>
                    <a:pt x="15770" y="21425"/>
                  </a:cubicBezTo>
                  <a:cubicBezTo>
                    <a:pt x="16986" y="21600"/>
                    <a:pt x="18318" y="21500"/>
                    <a:pt x="19389" y="20948"/>
                  </a:cubicBezTo>
                  <a:cubicBezTo>
                    <a:pt x="20345" y="20447"/>
                    <a:pt x="21213" y="19445"/>
                    <a:pt x="21329" y="18468"/>
                  </a:cubicBezTo>
                  <a:cubicBezTo>
                    <a:pt x="21445" y="17440"/>
                    <a:pt x="21155" y="16338"/>
                    <a:pt x="20374" y="15536"/>
                  </a:cubicBezTo>
                  <a:cubicBezTo>
                    <a:pt x="19534" y="14659"/>
                    <a:pt x="18376" y="13932"/>
                    <a:pt x="17044" y="13732"/>
                  </a:cubicBezTo>
                  <a:cubicBezTo>
                    <a:pt x="16204" y="13606"/>
                    <a:pt x="15336" y="13481"/>
                    <a:pt x="14525" y="13281"/>
                  </a:cubicBezTo>
                  <a:cubicBezTo>
                    <a:pt x="14438" y="13256"/>
                    <a:pt x="14351" y="13206"/>
                    <a:pt x="14264" y="13180"/>
                  </a:cubicBezTo>
                  <a:cubicBezTo>
                    <a:pt x="14293" y="13130"/>
                    <a:pt x="14322" y="13080"/>
                    <a:pt x="14351" y="13030"/>
                  </a:cubicBezTo>
                  <a:cubicBezTo>
                    <a:pt x="15017" y="12128"/>
                    <a:pt x="15770" y="11301"/>
                    <a:pt x="16146" y="1034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30E5A748-A491-F246-AFDD-DFB63330A78D}"/>
                </a:ext>
              </a:extLst>
            </p:cNvPr>
            <p:cNvSpPr/>
            <p:nvPr/>
          </p:nvSpPr>
          <p:spPr>
            <a:xfrm>
              <a:off x="52133499" y="4952999"/>
              <a:ext cx="1072672" cy="123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59" extrusionOk="0">
                  <a:moveTo>
                    <a:pt x="16788" y="9844"/>
                  </a:moveTo>
                  <a:cubicBezTo>
                    <a:pt x="16915" y="9734"/>
                    <a:pt x="17016" y="9624"/>
                    <a:pt x="17093" y="9513"/>
                  </a:cubicBezTo>
                  <a:cubicBezTo>
                    <a:pt x="17321" y="9226"/>
                    <a:pt x="17550" y="8873"/>
                    <a:pt x="17652" y="8519"/>
                  </a:cubicBezTo>
                  <a:cubicBezTo>
                    <a:pt x="17855" y="7768"/>
                    <a:pt x="17804" y="7172"/>
                    <a:pt x="17449" y="6443"/>
                  </a:cubicBezTo>
                  <a:cubicBezTo>
                    <a:pt x="17321" y="6200"/>
                    <a:pt x="17118" y="6002"/>
                    <a:pt x="16940" y="5781"/>
                  </a:cubicBezTo>
                  <a:cubicBezTo>
                    <a:pt x="16737" y="5560"/>
                    <a:pt x="16559" y="5339"/>
                    <a:pt x="16330" y="5162"/>
                  </a:cubicBezTo>
                  <a:cubicBezTo>
                    <a:pt x="15466" y="4478"/>
                    <a:pt x="14399" y="3992"/>
                    <a:pt x="13383" y="3484"/>
                  </a:cubicBezTo>
                  <a:cubicBezTo>
                    <a:pt x="12442" y="3020"/>
                    <a:pt x="11528" y="2556"/>
                    <a:pt x="10587" y="2114"/>
                  </a:cubicBezTo>
                  <a:cubicBezTo>
                    <a:pt x="9520" y="1584"/>
                    <a:pt x="8478" y="1076"/>
                    <a:pt x="7411" y="546"/>
                  </a:cubicBezTo>
                  <a:cubicBezTo>
                    <a:pt x="6496" y="83"/>
                    <a:pt x="5251" y="-50"/>
                    <a:pt x="4209" y="16"/>
                  </a:cubicBezTo>
                  <a:cubicBezTo>
                    <a:pt x="3625" y="38"/>
                    <a:pt x="3065" y="149"/>
                    <a:pt x="2532" y="348"/>
                  </a:cubicBezTo>
                  <a:cubicBezTo>
                    <a:pt x="2024" y="480"/>
                    <a:pt x="1566" y="679"/>
                    <a:pt x="1160" y="966"/>
                  </a:cubicBezTo>
                  <a:cubicBezTo>
                    <a:pt x="550" y="1408"/>
                    <a:pt x="-111" y="2070"/>
                    <a:pt x="16" y="2821"/>
                  </a:cubicBezTo>
                  <a:cubicBezTo>
                    <a:pt x="143" y="3594"/>
                    <a:pt x="702" y="4124"/>
                    <a:pt x="1465" y="4500"/>
                  </a:cubicBezTo>
                  <a:cubicBezTo>
                    <a:pt x="2811" y="5162"/>
                    <a:pt x="4133" y="5825"/>
                    <a:pt x="5480" y="6465"/>
                  </a:cubicBezTo>
                  <a:cubicBezTo>
                    <a:pt x="6140" y="6797"/>
                    <a:pt x="6801" y="7106"/>
                    <a:pt x="7462" y="7437"/>
                  </a:cubicBezTo>
                  <a:cubicBezTo>
                    <a:pt x="7843" y="7636"/>
                    <a:pt x="8249" y="7813"/>
                    <a:pt x="8631" y="8011"/>
                  </a:cubicBezTo>
                  <a:cubicBezTo>
                    <a:pt x="7894" y="8608"/>
                    <a:pt x="7233" y="9270"/>
                    <a:pt x="7055" y="10176"/>
                  </a:cubicBezTo>
                  <a:cubicBezTo>
                    <a:pt x="6928" y="10750"/>
                    <a:pt x="6877" y="11302"/>
                    <a:pt x="7030" y="11854"/>
                  </a:cubicBezTo>
                  <a:cubicBezTo>
                    <a:pt x="7182" y="12406"/>
                    <a:pt x="7385" y="12981"/>
                    <a:pt x="7716" y="13489"/>
                  </a:cubicBezTo>
                  <a:cubicBezTo>
                    <a:pt x="8351" y="14394"/>
                    <a:pt x="9190" y="15101"/>
                    <a:pt x="10181" y="15719"/>
                  </a:cubicBezTo>
                  <a:cubicBezTo>
                    <a:pt x="10892" y="16183"/>
                    <a:pt x="11629" y="16603"/>
                    <a:pt x="12214" y="17177"/>
                  </a:cubicBezTo>
                  <a:cubicBezTo>
                    <a:pt x="12341" y="17376"/>
                    <a:pt x="12468" y="17552"/>
                    <a:pt x="12569" y="17773"/>
                  </a:cubicBezTo>
                  <a:cubicBezTo>
                    <a:pt x="12595" y="17884"/>
                    <a:pt x="12595" y="17994"/>
                    <a:pt x="12595" y="18105"/>
                  </a:cubicBezTo>
                  <a:cubicBezTo>
                    <a:pt x="12595" y="18105"/>
                    <a:pt x="12595" y="18105"/>
                    <a:pt x="12595" y="18105"/>
                  </a:cubicBezTo>
                  <a:cubicBezTo>
                    <a:pt x="12417" y="18348"/>
                    <a:pt x="12341" y="18590"/>
                    <a:pt x="12315" y="18878"/>
                  </a:cubicBezTo>
                  <a:cubicBezTo>
                    <a:pt x="12214" y="19231"/>
                    <a:pt x="12264" y="19562"/>
                    <a:pt x="12493" y="19871"/>
                  </a:cubicBezTo>
                  <a:cubicBezTo>
                    <a:pt x="12874" y="20556"/>
                    <a:pt x="13865" y="21042"/>
                    <a:pt x="14679" y="21241"/>
                  </a:cubicBezTo>
                  <a:cubicBezTo>
                    <a:pt x="15771" y="21506"/>
                    <a:pt x="17017" y="21550"/>
                    <a:pt x="18109" y="21263"/>
                  </a:cubicBezTo>
                  <a:cubicBezTo>
                    <a:pt x="18465" y="21152"/>
                    <a:pt x="18795" y="21042"/>
                    <a:pt x="19151" y="20932"/>
                  </a:cubicBezTo>
                  <a:cubicBezTo>
                    <a:pt x="19736" y="20689"/>
                    <a:pt x="20244" y="20357"/>
                    <a:pt x="20650" y="19916"/>
                  </a:cubicBezTo>
                  <a:cubicBezTo>
                    <a:pt x="20854" y="19606"/>
                    <a:pt x="21108" y="19275"/>
                    <a:pt x="21235" y="18922"/>
                  </a:cubicBezTo>
                  <a:cubicBezTo>
                    <a:pt x="21362" y="18590"/>
                    <a:pt x="21387" y="18215"/>
                    <a:pt x="21438" y="17862"/>
                  </a:cubicBezTo>
                  <a:cubicBezTo>
                    <a:pt x="21489" y="17552"/>
                    <a:pt x="21464" y="17243"/>
                    <a:pt x="21362" y="16912"/>
                  </a:cubicBezTo>
                  <a:cubicBezTo>
                    <a:pt x="21235" y="16426"/>
                    <a:pt x="21057" y="15896"/>
                    <a:pt x="20778" y="15454"/>
                  </a:cubicBezTo>
                  <a:cubicBezTo>
                    <a:pt x="20473" y="14990"/>
                    <a:pt x="20091" y="14549"/>
                    <a:pt x="19659" y="14129"/>
                  </a:cubicBezTo>
                  <a:cubicBezTo>
                    <a:pt x="18643" y="13135"/>
                    <a:pt x="17169" y="12561"/>
                    <a:pt x="16153" y="11567"/>
                  </a:cubicBezTo>
                  <a:cubicBezTo>
                    <a:pt x="16026" y="11390"/>
                    <a:pt x="15899" y="11192"/>
                    <a:pt x="15822" y="10993"/>
                  </a:cubicBezTo>
                  <a:cubicBezTo>
                    <a:pt x="15797" y="10883"/>
                    <a:pt x="15797" y="10750"/>
                    <a:pt x="15771" y="10640"/>
                  </a:cubicBezTo>
                  <a:cubicBezTo>
                    <a:pt x="15797" y="10617"/>
                    <a:pt x="15822" y="10573"/>
                    <a:pt x="15873" y="10551"/>
                  </a:cubicBezTo>
                  <a:cubicBezTo>
                    <a:pt x="16203" y="10375"/>
                    <a:pt x="16508" y="10110"/>
                    <a:pt x="16788" y="98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DA6EDFC3-B585-264F-9681-FC096EE0F357}"/>
                </a:ext>
              </a:extLst>
            </p:cNvPr>
            <p:cNvSpPr/>
            <p:nvPr/>
          </p:nvSpPr>
          <p:spPr>
            <a:xfrm>
              <a:off x="48945800" y="4660900"/>
              <a:ext cx="706627" cy="62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74" extrusionOk="0">
                  <a:moveTo>
                    <a:pt x="5136" y="21380"/>
                  </a:moveTo>
                  <a:cubicBezTo>
                    <a:pt x="5560" y="21512"/>
                    <a:pt x="5945" y="21556"/>
                    <a:pt x="6407" y="21556"/>
                  </a:cubicBezTo>
                  <a:cubicBezTo>
                    <a:pt x="7062" y="21600"/>
                    <a:pt x="7678" y="21556"/>
                    <a:pt x="8332" y="21512"/>
                  </a:cubicBezTo>
                  <a:cubicBezTo>
                    <a:pt x="10026" y="21380"/>
                    <a:pt x="11797" y="21072"/>
                    <a:pt x="13453" y="20632"/>
                  </a:cubicBezTo>
                  <a:cubicBezTo>
                    <a:pt x="14724" y="20280"/>
                    <a:pt x="16187" y="20016"/>
                    <a:pt x="17342" y="19268"/>
                  </a:cubicBezTo>
                  <a:cubicBezTo>
                    <a:pt x="17534" y="19136"/>
                    <a:pt x="17765" y="19004"/>
                    <a:pt x="17958" y="18829"/>
                  </a:cubicBezTo>
                  <a:cubicBezTo>
                    <a:pt x="18227" y="18565"/>
                    <a:pt x="18189" y="18345"/>
                    <a:pt x="17842" y="18169"/>
                  </a:cubicBezTo>
                  <a:cubicBezTo>
                    <a:pt x="15186" y="15573"/>
                    <a:pt x="11951" y="11614"/>
                    <a:pt x="13838" y="7391"/>
                  </a:cubicBezTo>
                  <a:cubicBezTo>
                    <a:pt x="15186" y="4927"/>
                    <a:pt x="17573" y="3695"/>
                    <a:pt x="19536" y="2024"/>
                  </a:cubicBezTo>
                  <a:cubicBezTo>
                    <a:pt x="20191" y="1496"/>
                    <a:pt x="20845" y="792"/>
                    <a:pt x="21423" y="0"/>
                  </a:cubicBezTo>
                  <a:lnTo>
                    <a:pt x="9564" y="0"/>
                  </a:lnTo>
                  <a:cubicBezTo>
                    <a:pt x="9487" y="264"/>
                    <a:pt x="9372" y="572"/>
                    <a:pt x="9256" y="836"/>
                  </a:cubicBezTo>
                  <a:cubicBezTo>
                    <a:pt x="7562" y="3915"/>
                    <a:pt x="4559" y="5147"/>
                    <a:pt x="2287" y="7523"/>
                  </a:cubicBezTo>
                  <a:cubicBezTo>
                    <a:pt x="1209" y="8666"/>
                    <a:pt x="285" y="10206"/>
                    <a:pt x="54" y="11878"/>
                  </a:cubicBezTo>
                  <a:cubicBezTo>
                    <a:pt x="-177" y="13593"/>
                    <a:pt x="362" y="15265"/>
                    <a:pt x="1209" y="16717"/>
                  </a:cubicBezTo>
                  <a:cubicBezTo>
                    <a:pt x="2249" y="18521"/>
                    <a:pt x="3712" y="19972"/>
                    <a:pt x="5136" y="213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BA2BE6B3-CE41-9C42-928D-3B83C2A5E88D}"/>
                </a:ext>
              </a:extLst>
            </p:cNvPr>
            <p:cNvSpPr/>
            <p:nvPr/>
          </p:nvSpPr>
          <p:spPr>
            <a:xfrm>
              <a:off x="53124099" y="6515099"/>
              <a:ext cx="683900" cy="103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355" extrusionOk="0">
                  <a:moveTo>
                    <a:pt x="16695" y="10742"/>
                  </a:moveTo>
                  <a:cubicBezTo>
                    <a:pt x="17041" y="10322"/>
                    <a:pt x="17348" y="9902"/>
                    <a:pt x="17541" y="9456"/>
                  </a:cubicBezTo>
                  <a:cubicBezTo>
                    <a:pt x="17810" y="8826"/>
                    <a:pt x="18079" y="8117"/>
                    <a:pt x="17963" y="7461"/>
                  </a:cubicBezTo>
                  <a:cubicBezTo>
                    <a:pt x="17771" y="6411"/>
                    <a:pt x="17425" y="5676"/>
                    <a:pt x="16580" y="4758"/>
                  </a:cubicBezTo>
                  <a:cubicBezTo>
                    <a:pt x="16003" y="4128"/>
                    <a:pt x="15235" y="3550"/>
                    <a:pt x="14389" y="3078"/>
                  </a:cubicBezTo>
                  <a:cubicBezTo>
                    <a:pt x="13774" y="2737"/>
                    <a:pt x="13121" y="2343"/>
                    <a:pt x="12429" y="2054"/>
                  </a:cubicBezTo>
                  <a:cubicBezTo>
                    <a:pt x="11660" y="1713"/>
                    <a:pt x="10814" y="1424"/>
                    <a:pt x="10007" y="1136"/>
                  </a:cubicBezTo>
                  <a:cubicBezTo>
                    <a:pt x="9392" y="926"/>
                    <a:pt x="8778" y="742"/>
                    <a:pt x="8124" y="558"/>
                  </a:cubicBezTo>
                  <a:cubicBezTo>
                    <a:pt x="6625" y="138"/>
                    <a:pt x="4896" y="-124"/>
                    <a:pt x="3243" y="60"/>
                  </a:cubicBezTo>
                  <a:cubicBezTo>
                    <a:pt x="2128" y="191"/>
                    <a:pt x="630" y="637"/>
                    <a:pt x="207" y="1424"/>
                  </a:cubicBezTo>
                  <a:cubicBezTo>
                    <a:pt x="-831" y="3419"/>
                    <a:pt x="2244" y="5283"/>
                    <a:pt x="4665" y="5939"/>
                  </a:cubicBezTo>
                  <a:cubicBezTo>
                    <a:pt x="4780" y="5965"/>
                    <a:pt x="4896" y="5991"/>
                    <a:pt x="5011" y="6044"/>
                  </a:cubicBezTo>
                  <a:cubicBezTo>
                    <a:pt x="4704" y="6621"/>
                    <a:pt x="4242" y="7146"/>
                    <a:pt x="3820" y="7697"/>
                  </a:cubicBezTo>
                  <a:cubicBezTo>
                    <a:pt x="3512" y="8065"/>
                    <a:pt x="3205" y="8432"/>
                    <a:pt x="2974" y="8826"/>
                  </a:cubicBezTo>
                  <a:cubicBezTo>
                    <a:pt x="2590" y="9429"/>
                    <a:pt x="2397" y="10059"/>
                    <a:pt x="2244" y="10715"/>
                  </a:cubicBezTo>
                  <a:cubicBezTo>
                    <a:pt x="2167" y="11109"/>
                    <a:pt x="2167" y="11503"/>
                    <a:pt x="2244" y="11896"/>
                  </a:cubicBezTo>
                  <a:cubicBezTo>
                    <a:pt x="2397" y="12553"/>
                    <a:pt x="2551" y="13209"/>
                    <a:pt x="2935" y="13812"/>
                  </a:cubicBezTo>
                  <a:cubicBezTo>
                    <a:pt x="3819" y="15203"/>
                    <a:pt x="5011" y="16306"/>
                    <a:pt x="6471" y="17434"/>
                  </a:cubicBezTo>
                  <a:cubicBezTo>
                    <a:pt x="7471" y="18195"/>
                    <a:pt x="8585" y="18878"/>
                    <a:pt x="9738" y="19508"/>
                  </a:cubicBezTo>
                  <a:cubicBezTo>
                    <a:pt x="10353" y="19928"/>
                    <a:pt x="11045" y="20269"/>
                    <a:pt x="11814" y="20505"/>
                  </a:cubicBezTo>
                  <a:cubicBezTo>
                    <a:pt x="12582" y="20820"/>
                    <a:pt x="13428" y="21056"/>
                    <a:pt x="14312" y="21187"/>
                  </a:cubicBezTo>
                  <a:cubicBezTo>
                    <a:pt x="15619" y="21397"/>
                    <a:pt x="17540" y="21476"/>
                    <a:pt x="18770" y="21030"/>
                  </a:cubicBezTo>
                  <a:cubicBezTo>
                    <a:pt x="19808" y="20636"/>
                    <a:pt x="20769" y="20033"/>
                    <a:pt x="20692" y="19140"/>
                  </a:cubicBezTo>
                  <a:cubicBezTo>
                    <a:pt x="20615" y="18222"/>
                    <a:pt x="19923" y="17250"/>
                    <a:pt x="18886" y="16699"/>
                  </a:cubicBezTo>
                  <a:cubicBezTo>
                    <a:pt x="17810" y="16122"/>
                    <a:pt x="16810" y="15492"/>
                    <a:pt x="15888" y="14810"/>
                  </a:cubicBezTo>
                  <a:cubicBezTo>
                    <a:pt x="15657" y="14600"/>
                    <a:pt x="15427" y="14390"/>
                    <a:pt x="15234" y="14154"/>
                  </a:cubicBezTo>
                  <a:cubicBezTo>
                    <a:pt x="15119" y="13996"/>
                    <a:pt x="15042" y="13812"/>
                    <a:pt x="14965" y="13629"/>
                  </a:cubicBezTo>
                  <a:cubicBezTo>
                    <a:pt x="14927" y="13419"/>
                    <a:pt x="14965" y="13209"/>
                    <a:pt x="14965" y="12999"/>
                  </a:cubicBezTo>
                  <a:cubicBezTo>
                    <a:pt x="15427" y="12211"/>
                    <a:pt x="16118" y="11476"/>
                    <a:pt x="16695" y="1074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629B6B99-FF6F-E744-8FEF-CB9F4F1D1FD1}"/>
                </a:ext>
              </a:extLst>
            </p:cNvPr>
            <p:cNvSpPr/>
            <p:nvPr/>
          </p:nvSpPr>
          <p:spPr>
            <a:xfrm>
              <a:off x="52933599" y="4660900"/>
              <a:ext cx="812526" cy="61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30" extrusionOk="0">
                  <a:moveTo>
                    <a:pt x="6416" y="45"/>
                  </a:moveTo>
                  <a:cubicBezTo>
                    <a:pt x="6416" y="45"/>
                    <a:pt x="6450" y="45"/>
                    <a:pt x="6450" y="90"/>
                  </a:cubicBezTo>
                  <a:cubicBezTo>
                    <a:pt x="6416" y="90"/>
                    <a:pt x="6349" y="45"/>
                    <a:pt x="6282" y="0"/>
                  </a:cubicBezTo>
                  <a:cubicBezTo>
                    <a:pt x="6282" y="0"/>
                    <a:pt x="6282" y="0"/>
                    <a:pt x="6248" y="0"/>
                  </a:cubicBezTo>
                  <a:lnTo>
                    <a:pt x="0" y="0"/>
                  </a:lnTo>
                  <a:cubicBezTo>
                    <a:pt x="1478" y="1837"/>
                    <a:pt x="3326" y="3271"/>
                    <a:pt x="5106" y="4392"/>
                  </a:cubicBezTo>
                  <a:cubicBezTo>
                    <a:pt x="6551" y="5333"/>
                    <a:pt x="8096" y="6139"/>
                    <a:pt x="9641" y="6722"/>
                  </a:cubicBezTo>
                  <a:cubicBezTo>
                    <a:pt x="9977" y="6856"/>
                    <a:pt x="10347" y="6991"/>
                    <a:pt x="10682" y="7080"/>
                  </a:cubicBezTo>
                  <a:cubicBezTo>
                    <a:pt x="10817" y="7708"/>
                    <a:pt x="10884" y="8335"/>
                    <a:pt x="10884" y="8963"/>
                  </a:cubicBezTo>
                  <a:cubicBezTo>
                    <a:pt x="10783" y="10890"/>
                    <a:pt x="10212" y="12727"/>
                    <a:pt x="9104" y="14027"/>
                  </a:cubicBezTo>
                  <a:cubicBezTo>
                    <a:pt x="8633" y="14609"/>
                    <a:pt x="10044" y="16402"/>
                    <a:pt x="10112" y="16491"/>
                  </a:cubicBezTo>
                  <a:cubicBezTo>
                    <a:pt x="11086" y="17701"/>
                    <a:pt x="12429" y="18777"/>
                    <a:pt x="13639" y="19539"/>
                  </a:cubicBezTo>
                  <a:cubicBezTo>
                    <a:pt x="14882" y="20300"/>
                    <a:pt x="16225" y="21107"/>
                    <a:pt x="17603" y="21376"/>
                  </a:cubicBezTo>
                  <a:cubicBezTo>
                    <a:pt x="17938" y="21421"/>
                    <a:pt x="18241" y="21466"/>
                    <a:pt x="18577" y="21510"/>
                  </a:cubicBezTo>
                  <a:cubicBezTo>
                    <a:pt x="19047" y="21600"/>
                    <a:pt x="19383" y="21376"/>
                    <a:pt x="19685" y="20928"/>
                  </a:cubicBezTo>
                  <a:cubicBezTo>
                    <a:pt x="20626" y="19807"/>
                    <a:pt x="21230" y="18284"/>
                    <a:pt x="21398" y="16626"/>
                  </a:cubicBezTo>
                  <a:cubicBezTo>
                    <a:pt x="21600" y="14833"/>
                    <a:pt x="21499" y="12861"/>
                    <a:pt x="20861" y="11203"/>
                  </a:cubicBezTo>
                  <a:cubicBezTo>
                    <a:pt x="19416" y="7439"/>
                    <a:pt x="16595" y="5064"/>
                    <a:pt x="13840" y="3227"/>
                  </a:cubicBezTo>
                  <a:cubicBezTo>
                    <a:pt x="12026" y="2017"/>
                    <a:pt x="10145" y="1210"/>
                    <a:pt x="8197" y="583"/>
                  </a:cubicBezTo>
                  <a:cubicBezTo>
                    <a:pt x="8163" y="403"/>
                    <a:pt x="8163" y="224"/>
                    <a:pt x="8129" y="45"/>
                  </a:cubicBezTo>
                  <a:lnTo>
                    <a:pt x="6248" y="45"/>
                  </a:lnTo>
                  <a:cubicBezTo>
                    <a:pt x="6349" y="0"/>
                    <a:pt x="6383" y="45"/>
                    <a:pt x="6416" y="45"/>
                  </a:cubicBezTo>
                  <a:close/>
                  <a:moveTo>
                    <a:pt x="12933" y="7753"/>
                  </a:moveTo>
                  <a:cubicBezTo>
                    <a:pt x="12933" y="7753"/>
                    <a:pt x="12933" y="7753"/>
                    <a:pt x="12933" y="7753"/>
                  </a:cubicBezTo>
                  <a:cubicBezTo>
                    <a:pt x="12933" y="7753"/>
                    <a:pt x="12933" y="7753"/>
                    <a:pt x="12933" y="7753"/>
                  </a:cubicBezTo>
                  <a:cubicBezTo>
                    <a:pt x="12933" y="7753"/>
                    <a:pt x="12933" y="7753"/>
                    <a:pt x="12933" y="775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CF87BCCA-E87C-A743-A60E-D76679764FFD}"/>
                </a:ext>
              </a:extLst>
            </p:cNvPr>
            <p:cNvSpPr/>
            <p:nvPr/>
          </p:nvSpPr>
          <p:spPr>
            <a:xfrm>
              <a:off x="54025799" y="4978400"/>
              <a:ext cx="859382" cy="1092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51" extrusionOk="0">
                  <a:moveTo>
                    <a:pt x="11024" y="4035"/>
                  </a:moveTo>
                  <a:cubicBezTo>
                    <a:pt x="11596" y="3362"/>
                    <a:pt x="11787" y="2265"/>
                    <a:pt x="11342" y="1516"/>
                  </a:cubicBezTo>
                  <a:cubicBezTo>
                    <a:pt x="10896" y="743"/>
                    <a:pt x="9751" y="194"/>
                    <a:pt x="8701" y="70"/>
                  </a:cubicBezTo>
                  <a:cubicBezTo>
                    <a:pt x="7333" y="-105"/>
                    <a:pt x="5870" y="45"/>
                    <a:pt x="4629" y="544"/>
                  </a:cubicBezTo>
                  <a:cubicBezTo>
                    <a:pt x="4216" y="743"/>
                    <a:pt x="3770" y="943"/>
                    <a:pt x="3357" y="1117"/>
                  </a:cubicBezTo>
                  <a:cubicBezTo>
                    <a:pt x="2625" y="1516"/>
                    <a:pt x="2021" y="2040"/>
                    <a:pt x="1544" y="2639"/>
                  </a:cubicBezTo>
                  <a:cubicBezTo>
                    <a:pt x="1066" y="3187"/>
                    <a:pt x="748" y="3836"/>
                    <a:pt x="462" y="4434"/>
                  </a:cubicBezTo>
                  <a:cubicBezTo>
                    <a:pt x="239" y="4933"/>
                    <a:pt x="144" y="5457"/>
                    <a:pt x="80" y="5981"/>
                  </a:cubicBezTo>
                  <a:cubicBezTo>
                    <a:pt x="17" y="6505"/>
                    <a:pt x="-47" y="7004"/>
                    <a:pt x="48" y="7527"/>
                  </a:cubicBezTo>
                  <a:cubicBezTo>
                    <a:pt x="144" y="8176"/>
                    <a:pt x="366" y="8824"/>
                    <a:pt x="621" y="9423"/>
                  </a:cubicBezTo>
                  <a:cubicBezTo>
                    <a:pt x="780" y="9797"/>
                    <a:pt x="971" y="10146"/>
                    <a:pt x="1225" y="10471"/>
                  </a:cubicBezTo>
                  <a:cubicBezTo>
                    <a:pt x="1639" y="11019"/>
                    <a:pt x="2116" y="11543"/>
                    <a:pt x="2657" y="12017"/>
                  </a:cubicBezTo>
                  <a:cubicBezTo>
                    <a:pt x="3229" y="12491"/>
                    <a:pt x="3961" y="12865"/>
                    <a:pt x="4661" y="13214"/>
                  </a:cubicBezTo>
                  <a:cubicBezTo>
                    <a:pt x="5456" y="13613"/>
                    <a:pt x="6379" y="13813"/>
                    <a:pt x="7270" y="14012"/>
                  </a:cubicBezTo>
                  <a:cubicBezTo>
                    <a:pt x="8415" y="14287"/>
                    <a:pt x="9592" y="14386"/>
                    <a:pt x="10769" y="14561"/>
                  </a:cubicBezTo>
                  <a:cubicBezTo>
                    <a:pt x="10483" y="15808"/>
                    <a:pt x="10101" y="17055"/>
                    <a:pt x="9592" y="18253"/>
                  </a:cubicBezTo>
                  <a:cubicBezTo>
                    <a:pt x="9274" y="19051"/>
                    <a:pt x="9624" y="20023"/>
                    <a:pt x="10355" y="20597"/>
                  </a:cubicBezTo>
                  <a:cubicBezTo>
                    <a:pt x="11151" y="21221"/>
                    <a:pt x="12582" y="21495"/>
                    <a:pt x="13664" y="21445"/>
                  </a:cubicBezTo>
                  <a:cubicBezTo>
                    <a:pt x="16368" y="21295"/>
                    <a:pt x="19104" y="20048"/>
                    <a:pt x="19994" y="17928"/>
                  </a:cubicBezTo>
                  <a:cubicBezTo>
                    <a:pt x="20408" y="16906"/>
                    <a:pt x="20758" y="15883"/>
                    <a:pt x="21044" y="14810"/>
                  </a:cubicBezTo>
                  <a:cubicBezTo>
                    <a:pt x="21171" y="14287"/>
                    <a:pt x="21298" y="13763"/>
                    <a:pt x="21362" y="13239"/>
                  </a:cubicBezTo>
                  <a:cubicBezTo>
                    <a:pt x="21426" y="12765"/>
                    <a:pt x="21553" y="12291"/>
                    <a:pt x="21521" y="11817"/>
                  </a:cubicBezTo>
                  <a:cubicBezTo>
                    <a:pt x="21489" y="11568"/>
                    <a:pt x="21394" y="11344"/>
                    <a:pt x="21330" y="11119"/>
                  </a:cubicBezTo>
                  <a:cubicBezTo>
                    <a:pt x="21235" y="10870"/>
                    <a:pt x="21203" y="10670"/>
                    <a:pt x="21044" y="10446"/>
                  </a:cubicBezTo>
                  <a:cubicBezTo>
                    <a:pt x="19962" y="8924"/>
                    <a:pt x="17736" y="8350"/>
                    <a:pt x="15668" y="8001"/>
                  </a:cubicBezTo>
                  <a:cubicBezTo>
                    <a:pt x="14650" y="7827"/>
                    <a:pt x="13632" y="7752"/>
                    <a:pt x="12614" y="7552"/>
                  </a:cubicBezTo>
                  <a:cubicBezTo>
                    <a:pt x="12423" y="7477"/>
                    <a:pt x="12200" y="7403"/>
                    <a:pt x="12009" y="7328"/>
                  </a:cubicBezTo>
                  <a:cubicBezTo>
                    <a:pt x="11787" y="7178"/>
                    <a:pt x="11564" y="7004"/>
                    <a:pt x="11341" y="6804"/>
                  </a:cubicBezTo>
                  <a:cubicBezTo>
                    <a:pt x="11087" y="6455"/>
                    <a:pt x="10864" y="6106"/>
                    <a:pt x="10705" y="5732"/>
                  </a:cubicBezTo>
                  <a:cubicBezTo>
                    <a:pt x="10641" y="5407"/>
                    <a:pt x="10610" y="5083"/>
                    <a:pt x="10610" y="4784"/>
                  </a:cubicBezTo>
                  <a:cubicBezTo>
                    <a:pt x="10642" y="4634"/>
                    <a:pt x="10705" y="4484"/>
                    <a:pt x="10737" y="4335"/>
                  </a:cubicBezTo>
                  <a:cubicBezTo>
                    <a:pt x="10833" y="4235"/>
                    <a:pt x="10928" y="4135"/>
                    <a:pt x="11024" y="403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658EFD38-9F09-464D-9612-499A9EDEA17F}"/>
                </a:ext>
              </a:extLst>
            </p:cNvPr>
            <p:cNvSpPr/>
            <p:nvPr/>
          </p:nvSpPr>
          <p:spPr>
            <a:xfrm>
              <a:off x="51739799" y="5829299"/>
              <a:ext cx="1000415" cy="112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16" extrusionOk="0">
                  <a:moveTo>
                    <a:pt x="14509" y="12420"/>
                  </a:moveTo>
                  <a:cubicBezTo>
                    <a:pt x="14912" y="11984"/>
                    <a:pt x="15289" y="11573"/>
                    <a:pt x="15531" y="11064"/>
                  </a:cubicBezTo>
                  <a:cubicBezTo>
                    <a:pt x="15962" y="10217"/>
                    <a:pt x="16069" y="9757"/>
                    <a:pt x="16069" y="8836"/>
                  </a:cubicBezTo>
                  <a:cubicBezTo>
                    <a:pt x="16069" y="8304"/>
                    <a:pt x="15854" y="7771"/>
                    <a:pt x="15666" y="7262"/>
                  </a:cubicBezTo>
                  <a:cubicBezTo>
                    <a:pt x="15477" y="6827"/>
                    <a:pt x="15208" y="6415"/>
                    <a:pt x="14912" y="6027"/>
                  </a:cubicBezTo>
                  <a:cubicBezTo>
                    <a:pt x="14455" y="5398"/>
                    <a:pt x="13998" y="4792"/>
                    <a:pt x="13433" y="4236"/>
                  </a:cubicBezTo>
                  <a:cubicBezTo>
                    <a:pt x="11631" y="2419"/>
                    <a:pt x="9237" y="1039"/>
                    <a:pt x="6681" y="240"/>
                  </a:cubicBezTo>
                  <a:cubicBezTo>
                    <a:pt x="5552" y="-99"/>
                    <a:pt x="4153" y="-75"/>
                    <a:pt x="3023" y="288"/>
                  </a:cubicBezTo>
                  <a:cubicBezTo>
                    <a:pt x="2055" y="579"/>
                    <a:pt x="898" y="1281"/>
                    <a:pt x="441" y="2129"/>
                  </a:cubicBezTo>
                  <a:cubicBezTo>
                    <a:pt x="-17" y="2952"/>
                    <a:pt x="-205" y="3921"/>
                    <a:pt x="306" y="4768"/>
                  </a:cubicBezTo>
                  <a:cubicBezTo>
                    <a:pt x="817" y="5640"/>
                    <a:pt x="1678" y="6245"/>
                    <a:pt x="2727" y="6560"/>
                  </a:cubicBezTo>
                  <a:cubicBezTo>
                    <a:pt x="2915" y="6633"/>
                    <a:pt x="3130" y="6681"/>
                    <a:pt x="3319" y="6754"/>
                  </a:cubicBezTo>
                  <a:cubicBezTo>
                    <a:pt x="3857" y="6996"/>
                    <a:pt x="4368" y="7287"/>
                    <a:pt x="4852" y="7626"/>
                  </a:cubicBezTo>
                  <a:cubicBezTo>
                    <a:pt x="5417" y="8086"/>
                    <a:pt x="5955" y="8594"/>
                    <a:pt x="6412" y="9151"/>
                  </a:cubicBezTo>
                  <a:cubicBezTo>
                    <a:pt x="6439" y="9175"/>
                    <a:pt x="6466" y="9224"/>
                    <a:pt x="6466" y="9248"/>
                  </a:cubicBezTo>
                  <a:cubicBezTo>
                    <a:pt x="6251" y="9490"/>
                    <a:pt x="6062" y="9732"/>
                    <a:pt x="5901" y="9975"/>
                  </a:cubicBezTo>
                  <a:cubicBezTo>
                    <a:pt x="5659" y="10362"/>
                    <a:pt x="5498" y="10798"/>
                    <a:pt x="5336" y="11210"/>
                  </a:cubicBezTo>
                  <a:cubicBezTo>
                    <a:pt x="5255" y="11379"/>
                    <a:pt x="5202" y="11549"/>
                    <a:pt x="5175" y="11742"/>
                  </a:cubicBezTo>
                  <a:cubicBezTo>
                    <a:pt x="4906" y="13050"/>
                    <a:pt x="5121" y="14236"/>
                    <a:pt x="5632" y="15471"/>
                  </a:cubicBezTo>
                  <a:cubicBezTo>
                    <a:pt x="5767" y="15810"/>
                    <a:pt x="5982" y="16149"/>
                    <a:pt x="6197" y="16440"/>
                  </a:cubicBezTo>
                  <a:cubicBezTo>
                    <a:pt x="6600" y="16997"/>
                    <a:pt x="7004" y="17554"/>
                    <a:pt x="7542" y="17990"/>
                  </a:cubicBezTo>
                  <a:cubicBezTo>
                    <a:pt x="8107" y="18450"/>
                    <a:pt x="8725" y="18910"/>
                    <a:pt x="9371" y="19273"/>
                  </a:cubicBezTo>
                  <a:cubicBezTo>
                    <a:pt x="10043" y="19661"/>
                    <a:pt x="10797" y="19951"/>
                    <a:pt x="11496" y="20242"/>
                  </a:cubicBezTo>
                  <a:cubicBezTo>
                    <a:pt x="12464" y="20629"/>
                    <a:pt x="13486" y="20920"/>
                    <a:pt x="14509" y="21186"/>
                  </a:cubicBezTo>
                  <a:cubicBezTo>
                    <a:pt x="15692" y="21501"/>
                    <a:pt x="16984" y="21501"/>
                    <a:pt x="18167" y="21138"/>
                  </a:cubicBezTo>
                  <a:cubicBezTo>
                    <a:pt x="19135" y="20847"/>
                    <a:pt x="20292" y="20145"/>
                    <a:pt x="20749" y="19297"/>
                  </a:cubicBezTo>
                  <a:cubicBezTo>
                    <a:pt x="21207" y="18474"/>
                    <a:pt x="21395" y="17505"/>
                    <a:pt x="20884" y="16658"/>
                  </a:cubicBezTo>
                  <a:cubicBezTo>
                    <a:pt x="20373" y="15810"/>
                    <a:pt x="19512" y="15157"/>
                    <a:pt x="18463" y="14866"/>
                  </a:cubicBezTo>
                  <a:cubicBezTo>
                    <a:pt x="17602" y="14624"/>
                    <a:pt x="16715" y="14382"/>
                    <a:pt x="15881" y="14067"/>
                  </a:cubicBezTo>
                  <a:cubicBezTo>
                    <a:pt x="15612" y="13922"/>
                    <a:pt x="15343" y="13776"/>
                    <a:pt x="15074" y="13631"/>
                  </a:cubicBezTo>
                  <a:cubicBezTo>
                    <a:pt x="14939" y="13534"/>
                    <a:pt x="14832" y="13413"/>
                    <a:pt x="14724" y="13292"/>
                  </a:cubicBezTo>
                  <a:cubicBezTo>
                    <a:pt x="14616" y="13147"/>
                    <a:pt x="14536" y="12977"/>
                    <a:pt x="14482" y="12808"/>
                  </a:cubicBezTo>
                  <a:cubicBezTo>
                    <a:pt x="14455" y="12711"/>
                    <a:pt x="14455" y="12590"/>
                    <a:pt x="14428" y="12493"/>
                  </a:cubicBezTo>
                  <a:cubicBezTo>
                    <a:pt x="14428" y="12493"/>
                    <a:pt x="14428" y="12469"/>
                    <a:pt x="14428" y="12469"/>
                  </a:cubicBezTo>
                  <a:cubicBezTo>
                    <a:pt x="14455" y="12493"/>
                    <a:pt x="14482" y="12469"/>
                    <a:pt x="14509" y="1242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BDB7BB34-0CCE-E849-89AC-CD68A96EABFE}"/>
                </a:ext>
              </a:extLst>
            </p:cNvPr>
            <p:cNvSpPr/>
            <p:nvPr/>
          </p:nvSpPr>
          <p:spPr>
            <a:xfrm>
              <a:off x="51168299" y="4660900"/>
              <a:ext cx="841489" cy="101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09" extrusionOk="0">
                  <a:moveTo>
                    <a:pt x="1546" y="269"/>
                  </a:moveTo>
                  <a:cubicBezTo>
                    <a:pt x="961" y="807"/>
                    <a:pt x="507" y="1210"/>
                    <a:pt x="279" y="1910"/>
                  </a:cubicBezTo>
                  <a:cubicBezTo>
                    <a:pt x="52" y="2582"/>
                    <a:pt x="-78" y="3174"/>
                    <a:pt x="52" y="3873"/>
                  </a:cubicBezTo>
                  <a:cubicBezTo>
                    <a:pt x="182" y="4600"/>
                    <a:pt x="344" y="5245"/>
                    <a:pt x="734" y="5891"/>
                  </a:cubicBezTo>
                  <a:cubicBezTo>
                    <a:pt x="1351" y="6913"/>
                    <a:pt x="2001" y="7720"/>
                    <a:pt x="2975" y="8554"/>
                  </a:cubicBezTo>
                  <a:cubicBezTo>
                    <a:pt x="4502" y="9845"/>
                    <a:pt x="6418" y="10840"/>
                    <a:pt x="8335" y="11620"/>
                  </a:cubicBezTo>
                  <a:cubicBezTo>
                    <a:pt x="9244" y="11997"/>
                    <a:pt x="10186" y="12320"/>
                    <a:pt x="11063" y="12723"/>
                  </a:cubicBezTo>
                  <a:cubicBezTo>
                    <a:pt x="11063" y="12750"/>
                    <a:pt x="11063" y="12777"/>
                    <a:pt x="11063" y="12804"/>
                  </a:cubicBezTo>
                  <a:cubicBezTo>
                    <a:pt x="10771" y="13369"/>
                    <a:pt x="10284" y="13826"/>
                    <a:pt x="9796" y="14283"/>
                  </a:cubicBezTo>
                  <a:cubicBezTo>
                    <a:pt x="9504" y="14579"/>
                    <a:pt x="9212" y="14848"/>
                    <a:pt x="8952" y="15171"/>
                  </a:cubicBezTo>
                  <a:cubicBezTo>
                    <a:pt x="8562" y="15682"/>
                    <a:pt x="8432" y="16193"/>
                    <a:pt x="8270" y="16785"/>
                  </a:cubicBezTo>
                  <a:cubicBezTo>
                    <a:pt x="8270" y="17215"/>
                    <a:pt x="8400" y="17592"/>
                    <a:pt x="8692" y="17942"/>
                  </a:cubicBezTo>
                  <a:cubicBezTo>
                    <a:pt x="8919" y="18399"/>
                    <a:pt x="9277" y="18802"/>
                    <a:pt x="9731" y="19125"/>
                  </a:cubicBezTo>
                  <a:cubicBezTo>
                    <a:pt x="10706" y="19932"/>
                    <a:pt x="12167" y="20685"/>
                    <a:pt x="13467" y="21008"/>
                  </a:cubicBezTo>
                  <a:cubicBezTo>
                    <a:pt x="14603" y="21304"/>
                    <a:pt x="16000" y="21600"/>
                    <a:pt x="17137" y="21250"/>
                  </a:cubicBezTo>
                  <a:cubicBezTo>
                    <a:pt x="17429" y="21143"/>
                    <a:pt x="17689" y="21035"/>
                    <a:pt x="17982" y="20928"/>
                  </a:cubicBezTo>
                  <a:cubicBezTo>
                    <a:pt x="18371" y="20685"/>
                    <a:pt x="18631" y="20363"/>
                    <a:pt x="18696" y="19959"/>
                  </a:cubicBezTo>
                  <a:cubicBezTo>
                    <a:pt x="19021" y="19340"/>
                    <a:pt x="19573" y="18829"/>
                    <a:pt x="20125" y="18318"/>
                  </a:cubicBezTo>
                  <a:cubicBezTo>
                    <a:pt x="20905" y="17538"/>
                    <a:pt x="21522" y="16677"/>
                    <a:pt x="21522" y="15601"/>
                  </a:cubicBezTo>
                  <a:cubicBezTo>
                    <a:pt x="21522" y="14552"/>
                    <a:pt x="21002" y="13665"/>
                    <a:pt x="20385" y="12777"/>
                  </a:cubicBezTo>
                  <a:cubicBezTo>
                    <a:pt x="19930" y="12105"/>
                    <a:pt x="19281" y="11486"/>
                    <a:pt x="18599" y="10921"/>
                  </a:cubicBezTo>
                  <a:cubicBezTo>
                    <a:pt x="17137" y="9711"/>
                    <a:pt x="15351" y="8742"/>
                    <a:pt x="13499" y="7962"/>
                  </a:cubicBezTo>
                  <a:cubicBezTo>
                    <a:pt x="12525" y="7532"/>
                    <a:pt x="11485" y="7182"/>
                    <a:pt x="10511" y="6752"/>
                  </a:cubicBezTo>
                  <a:cubicBezTo>
                    <a:pt x="10478" y="6671"/>
                    <a:pt x="10446" y="6563"/>
                    <a:pt x="10413" y="6483"/>
                  </a:cubicBezTo>
                  <a:cubicBezTo>
                    <a:pt x="10381" y="6267"/>
                    <a:pt x="10381" y="6079"/>
                    <a:pt x="10413" y="5864"/>
                  </a:cubicBezTo>
                  <a:cubicBezTo>
                    <a:pt x="10478" y="5730"/>
                    <a:pt x="10543" y="5595"/>
                    <a:pt x="10641" y="5461"/>
                  </a:cubicBezTo>
                  <a:cubicBezTo>
                    <a:pt x="10901" y="5272"/>
                    <a:pt x="11031" y="5030"/>
                    <a:pt x="11063" y="4734"/>
                  </a:cubicBezTo>
                  <a:cubicBezTo>
                    <a:pt x="11225" y="4358"/>
                    <a:pt x="11193" y="4008"/>
                    <a:pt x="10998" y="3631"/>
                  </a:cubicBezTo>
                  <a:cubicBezTo>
                    <a:pt x="10641" y="2717"/>
                    <a:pt x="9536" y="1802"/>
                    <a:pt x="8627" y="1291"/>
                  </a:cubicBezTo>
                  <a:cubicBezTo>
                    <a:pt x="7653" y="726"/>
                    <a:pt x="6548" y="242"/>
                    <a:pt x="5379" y="0"/>
                  </a:cubicBezTo>
                  <a:lnTo>
                    <a:pt x="1968" y="0"/>
                  </a:lnTo>
                  <a:cubicBezTo>
                    <a:pt x="1903" y="81"/>
                    <a:pt x="1708" y="161"/>
                    <a:pt x="1546" y="26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B1CB6632-FABF-2249-A9AB-62B89BC6A116}"/>
                </a:ext>
              </a:extLst>
            </p:cNvPr>
            <p:cNvSpPr/>
            <p:nvPr/>
          </p:nvSpPr>
          <p:spPr>
            <a:xfrm>
              <a:off x="52374800" y="7327899"/>
              <a:ext cx="779142" cy="11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22" extrusionOk="0">
                  <a:moveTo>
                    <a:pt x="19517" y="9904"/>
                  </a:moveTo>
                  <a:cubicBezTo>
                    <a:pt x="19760" y="8349"/>
                    <a:pt x="19309" y="6670"/>
                    <a:pt x="18232" y="5287"/>
                  </a:cubicBezTo>
                  <a:cubicBezTo>
                    <a:pt x="16183" y="2646"/>
                    <a:pt x="12363" y="967"/>
                    <a:pt x="8300" y="202"/>
                  </a:cubicBezTo>
                  <a:cubicBezTo>
                    <a:pt x="6737" y="-94"/>
                    <a:pt x="5105" y="-94"/>
                    <a:pt x="3577" y="400"/>
                  </a:cubicBezTo>
                  <a:cubicBezTo>
                    <a:pt x="2292" y="795"/>
                    <a:pt x="938" y="1634"/>
                    <a:pt x="417" y="2597"/>
                  </a:cubicBezTo>
                  <a:cubicBezTo>
                    <a:pt x="-104" y="3559"/>
                    <a:pt x="-208" y="4670"/>
                    <a:pt x="521" y="5608"/>
                  </a:cubicBezTo>
                  <a:cubicBezTo>
                    <a:pt x="1250" y="6497"/>
                    <a:pt x="2396" y="7287"/>
                    <a:pt x="3820" y="7559"/>
                  </a:cubicBezTo>
                  <a:cubicBezTo>
                    <a:pt x="4445" y="7682"/>
                    <a:pt x="5070" y="7805"/>
                    <a:pt x="5661" y="7978"/>
                  </a:cubicBezTo>
                  <a:cubicBezTo>
                    <a:pt x="6008" y="8102"/>
                    <a:pt x="6321" y="8250"/>
                    <a:pt x="6668" y="8398"/>
                  </a:cubicBezTo>
                  <a:cubicBezTo>
                    <a:pt x="6807" y="8497"/>
                    <a:pt x="6980" y="8620"/>
                    <a:pt x="7119" y="8719"/>
                  </a:cubicBezTo>
                  <a:cubicBezTo>
                    <a:pt x="7223" y="8842"/>
                    <a:pt x="7293" y="8941"/>
                    <a:pt x="7362" y="9064"/>
                  </a:cubicBezTo>
                  <a:cubicBezTo>
                    <a:pt x="7397" y="9138"/>
                    <a:pt x="7397" y="9237"/>
                    <a:pt x="7432" y="9311"/>
                  </a:cubicBezTo>
                  <a:cubicBezTo>
                    <a:pt x="7432" y="9311"/>
                    <a:pt x="7432" y="9311"/>
                    <a:pt x="7432" y="9336"/>
                  </a:cubicBezTo>
                  <a:cubicBezTo>
                    <a:pt x="7362" y="9435"/>
                    <a:pt x="7328" y="9509"/>
                    <a:pt x="7258" y="9607"/>
                  </a:cubicBezTo>
                  <a:cubicBezTo>
                    <a:pt x="6841" y="10077"/>
                    <a:pt x="6425" y="10546"/>
                    <a:pt x="6043" y="11015"/>
                  </a:cubicBezTo>
                  <a:cubicBezTo>
                    <a:pt x="5522" y="11656"/>
                    <a:pt x="5279" y="12298"/>
                    <a:pt x="5036" y="13039"/>
                  </a:cubicBezTo>
                  <a:cubicBezTo>
                    <a:pt x="4619" y="14372"/>
                    <a:pt x="5070" y="15705"/>
                    <a:pt x="5730" y="16939"/>
                  </a:cubicBezTo>
                  <a:cubicBezTo>
                    <a:pt x="6078" y="17581"/>
                    <a:pt x="6633" y="18099"/>
                    <a:pt x="7189" y="18642"/>
                  </a:cubicBezTo>
                  <a:cubicBezTo>
                    <a:pt x="7467" y="18914"/>
                    <a:pt x="7779" y="19161"/>
                    <a:pt x="8161" y="19383"/>
                  </a:cubicBezTo>
                  <a:cubicBezTo>
                    <a:pt x="8647" y="19679"/>
                    <a:pt x="9238" y="20050"/>
                    <a:pt x="9828" y="20321"/>
                  </a:cubicBezTo>
                  <a:cubicBezTo>
                    <a:pt x="10384" y="20568"/>
                    <a:pt x="11113" y="20790"/>
                    <a:pt x="11668" y="20938"/>
                  </a:cubicBezTo>
                  <a:cubicBezTo>
                    <a:pt x="12571" y="21210"/>
                    <a:pt x="13613" y="21333"/>
                    <a:pt x="14586" y="21407"/>
                  </a:cubicBezTo>
                  <a:cubicBezTo>
                    <a:pt x="16114" y="21506"/>
                    <a:pt x="17885" y="21111"/>
                    <a:pt x="19100" y="20445"/>
                  </a:cubicBezTo>
                  <a:cubicBezTo>
                    <a:pt x="20177" y="19852"/>
                    <a:pt x="21184" y="18815"/>
                    <a:pt x="21288" y="17828"/>
                  </a:cubicBezTo>
                  <a:cubicBezTo>
                    <a:pt x="21392" y="16791"/>
                    <a:pt x="21045" y="15705"/>
                    <a:pt x="19968" y="14964"/>
                  </a:cubicBezTo>
                  <a:cubicBezTo>
                    <a:pt x="19170" y="14397"/>
                    <a:pt x="18197" y="14002"/>
                    <a:pt x="17155" y="13804"/>
                  </a:cubicBezTo>
                  <a:cubicBezTo>
                    <a:pt x="17642" y="13261"/>
                    <a:pt x="18128" y="12743"/>
                    <a:pt x="18544" y="12175"/>
                  </a:cubicBezTo>
                  <a:cubicBezTo>
                    <a:pt x="19100" y="11459"/>
                    <a:pt x="19413" y="10669"/>
                    <a:pt x="19517" y="990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9D4EBEE9-A5FA-CE43-819B-976B8761E44C}"/>
                </a:ext>
              </a:extLst>
            </p:cNvPr>
            <p:cNvSpPr/>
            <p:nvPr/>
          </p:nvSpPr>
          <p:spPr>
            <a:xfrm>
              <a:off x="54076600" y="7416800"/>
              <a:ext cx="1046589" cy="9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18" extrusionOk="0">
                  <a:moveTo>
                    <a:pt x="19673" y="15462"/>
                  </a:moveTo>
                  <a:cubicBezTo>
                    <a:pt x="19137" y="15013"/>
                    <a:pt x="18574" y="14537"/>
                    <a:pt x="17961" y="14229"/>
                  </a:cubicBezTo>
                  <a:cubicBezTo>
                    <a:pt x="17347" y="13893"/>
                    <a:pt x="16683" y="13585"/>
                    <a:pt x="16044" y="13361"/>
                  </a:cubicBezTo>
                  <a:cubicBezTo>
                    <a:pt x="15941" y="13333"/>
                    <a:pt x="15839" y="13277"/>
                    <a:pt x="15737" y="13248"/>
                  </a:cubicBezTo>
                  <a:cubicBezTo>
                    <a:pt x="15737" y="13220"/>
                    <a:pt x="15737" y="13220"/>
                    <a:pt x="15762" y="13192"/>
                  </a:cubicBezTo>
                  <a:cubicBezTo>
                    <a:pt x="15813" y="12996"/>
                    <a:pt x="15839" y="12772"/>
                    <a:pt x="15890" y="12576"/>
                  </a:cubicBezTo>
                  <a:cubicBezTo>
                    <a:pt x="15967" y="12072"/>
                    <a:pt x="16044" y="11540"/>
                    <a:pt x="16044" y="11035"/>
                  </a:cubicBezTo>
                  <a:cubicBezTo>
                    <a:pt x="16044" y="10307"/>
                    <a:pt x="15865" y="9578"/>
                    <a:pt x="15686" y="8878"/>
                  </a:cubicBezTo>
                  <a:cubicBezTo>
                    <a:pt x="15481" y="8122"/>
                    <a:pt x="15123" y="7449"/>
                    <a:pt x="14791" y="6777"/>
                  </a:cubicBezTo>
                  <a:cubicBezTo>
                    <a:pt x="14587" y="6385"/>
                    <a:pt x="14356" y="6020"/>
                    <a:pt x="14101" y="5684"/>
                  </a:cubicBezTo>
                  <a:cubicBezTo>
                    <a:pt x="13615" y="5068"/>
                    <a:pt x="13129" y="4452"/>
                    <a:pt x="12541" y="3947"/>
                  </a:cubicBezTo>
                  <a:cubicBezTo>
                    <a:pt x="11928" y="3415"/>
                    <a:pt x="11289" y="2911"/>
                    <a:pt x="10599" y="2490"/>
                  </a:cubicBezTo>
                  <a:cubicBezTo>
                    <a:pt x="9883" y="2042"/>
                    <a:pt x="9116" y="1706"/>
                    <a:pt x="8349" y="1370"/>
                  </a:cubicBezTo>
                  <a:cubicBezTo>
                    <a:pt x="7378" y="922"/>
                    <a:pt x="6381" y="613"/>
                    <a:pt x="5359" y="305"/>
                  </a:cubicBezTo>
                  <a:cubicBezTo>
                    <a:pt x="4311" y="-31"/>
                    <a:pt x="3109" y="-143"/>
                    <a:pt x="2061" y="249"/>
                  </a:cubicBezTo>
                  <a:cubicBezTo>
                    <a:pt x="1269" y="557"/>
                    <a:pt x="323" y="1286"/>
                    <a:pt x="93" y="2238"/>
                  </a:cubicBezTo>
                  <a:cubicBezTo>
                    <a:pt x="-444" y="4536"/>
                    <a:pt x="1448" y="6609"/>
                    <a:pt x="3339" y="7197"/>
                  </a:cubicBezTo>
                  <a:cubicBezTo>
                    <a:pt x="4208" y="7477"/>
                    <a:pt x="5103" y="7757"/>
                    <a:pt x="5947" y="8122"/>
                  </a:cubicBezTo>
                  <a:cubicBezTo>
                    <a:pt x="6177" y="8234"/>
                    <a:pt x="6381" y="8374"/>
                    <a:pt x="6611" y="8514"/>
                  </a:cubicBezTo>
                  <a:cubicBezTo>
                    <a:pt x="6688" y="8598"/>
                    <a:pt x="6765" y="8654"/>
                    <a:pt x="6841" y="8738"/>
                  </a:cubicBezTo>
                  <a:cubicBezTo>
                    <a:pt x="6918" y="8850"/>
                    <a:pt x="6995" y="8990"/>
                    <a:pt x="7071" y="9102"/>
                  </a:cubicBezTo>
                  <a:cubicBezTo>
                    <a:pt x="7122" y="9270"/>
                    <a:pt x="7199" y="9438"/>
                    <a:pt x="7250" y="9606"/>
                  </a:cubicBezTo>
                  <a:cubicBezTo>
                    <a:pt x="7276" y="9775"/>
                    <a:pt x="7276" y="9915"/>
                    <a:pt x="7276" y="10083"/>
                  </a:cubicBezTo>
                  <a:cubicBezTo>
                    <a:pt x="7225" y="10335"/>
                    <a:pt x="7148" y="10587"/>
                    <a:pt x="7046" y="10811"/>
                  </a:cubicBezTo>
                  <a:cubicBezTo>
                    <a:pt x="6816" y="11483"/>
                    <a:pt x="6688" y="12212"/>
                    <a:pt x="6688" y="12940"/>
                  </a:cubicBezTo>
                  <a:cubicBezTo>
                    <a:pt x="6714" y="14705"/>
                    <a:pt x="7685" y="16190"/>
                    <a:pt x="8784" y="17367"/>
                  </a:cubicBezTo>
                  <a:cubicBezTo>
                    <a:pt x="9270" y="17899"/>
                    <a:pt x="9858" y="18319"/>
                    <a:pt x="10446" y="18711"/>
                  </a:cubicBezTo>
                  <a:cubicBezTo>
                    <a:pt x="11085" y="19132"/>
                    <a:pt x="11775" y="19440"/>
                    <a:pt x="12465" y="19692"/>
                  </a:cubicBezTo>
                  <a:cubicBezTo>
                    <a:pt x="13002" y="19916"/>
                    <a:pt x="13539" y="20056"/>
                    <a:pt x="14075" y="20252"/>
                  </a:cubicBezTo>
                  <a:cubicBezTo>
                    <a:pt x="14408" y="20504"/>
                    <a:pt x="14740" y="20701"/>
                    <a:pt x="15123" y="20841"/>
                  </a:cubicBezTo>
                  <a:cubicBezTo>
                    <a:pt x="15660" y="21149"/>
                    <a:pt x="16222" y="21317"/>
                    <a:pt x="16836" y="21373"/>
                  </a:cubicBezTo>
                  <a:cubicBezTo>
                    <a:pt x="17398" y="21457"/>
                    <a:pt x="17935" y="21429"/>
                    <a:pt x="18472" y="21261"/>
                  </a:cubicBezTo>
                  <a:cubicBezTo>
                    <a:pt x="18983" y="21205"/>
                    <a:pt x="19443" y="21009"/>
                    <a:pt x="19852" y="20673"/>
                  </a:cubicBezTo>
                  <a:cubicBezTo>
                    <a:pt x="20568" y="20084"/>
                    <a:pt x="21156" y="19216"/>
                    <a:pt x="21054" y="18179"/>
                  </a:cubicBezTo>
                  <a:cubicBezTo>
                    <a:pt x="20951" y="17171"/>
                    <a:pt x="20466" y="16078"/>
                    <a:pt x="19673" y="1546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837A8B8C-AFF7-FD4B-8392-E9A02C8BB987}"/>
                </a:ext>
              </a:extLst>
            </p:cNvPr>
            <p:cNvSpPr/>
            <p:nvPr/>
          </p:nvSpPr>
          <p:spPr>
            <a:xfrm>
              <a:off x="49936400" y="7099300"/>
              <a:ext cx="862981" cy="90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05" extrusionOk="0">
                  <a:moveTo>
                    <a:pt x="11630" y="20347"/>
                  </a:moveTo>
                  <a:cubicBezTo>
                    <a:pt x="12727" y="20918"/>
                    <a:pt x="14201" y="21219"/>
                    <a:pt x="15424" y="21339"/>
                  </a:cubicBezTo>
                  <a:cubicBezTo>
                    <a:pt x="16709" y="21429"/>
                    <a:pt x="18120" y="21489"/>
                    <a:pt x="19342" y="21098"/>
                  </a:cubicBezTo>
                  <a:cubicBezTo>
                    <a:pt x="19656" y="20978"/>
                    <a:pt x="19938" y="20888"/>
                    <a:pt x="20251" y="20768"/>
                  </a:cubicBezTo>
                  <a:cubicBezTo>
                    <a:pt x="20722" y="20588"/>
                    <a:pt x="21004" y="20257"/>
                    <a:pt x="21098" y="19807"/>
                  </a:cubicBezTo>
                  <a:cubicBezTo>
                    <a:pt x="21474" y="18785"/>
                    <a:pt x="21286" y="17734"/>
                    <a:pt x="20910" y="16742"/>
                  </a:cubicBezTo>
                  <a:cubicBezTo>
                    <a:pt x="20502" y="15661"/>
                    <a:pt x="19687" y="14730"/>
                    <a:pt x="18841" y="13949"/>
                  </a:cubicBezTo>
                  <a:cubicBezTo>
                    <a:pt x="17900" y="13077"/>
                    <a:pt x="16677" y="12416"/>
                    <a:pt x="15549" y="11786"/>
                  </a:cubicBezTo>
                  <a:cubicBezTo>
                    <a:pt x="14765" y="11365"/>
                    <a:pt x="13950" y="10944"/>
                    <a:pt x="13166" y="10524"/>
                  </a:cubicBezTo>
                  <a:cubicBezTo>
                    <a:pt x="12696" y="10193"/>
                    <a:pt x="12257" y="9863"/>
                    <a:pt x="11850" y="9442"/>
                  </a:cubicBezTo>
                  <a:cubicBezTo>
                    <a:pt x="11442" y="8932"/>
                    <a:pt x="11129" y="8391"/>
                    <a:pt x="10940" y="7790"/>
                  </a:cubicBezTo>
                  <a:cubicBezTo>
                    <a:pt x="10846" y="7129"/>
                    <a:pt x="10909" y="6498"/>
                    <a:pt x="11160" y="5867"/>
                  </a:cubicBezTo>
                  <a:cubicBezTo>
                    <a:pt x="11724" y="4846"/>
                    <a:pt x="12602" y="4005"/>
                    <a:pt x="13480" y="3224"/>
                  </a:cubicBezTo>
                  <a:cubicBezTo>
                    <a:pt x="14044" y="2713"/>
                    <a:pt x="13511" y="1962"/>
                    <a:pt x="13104" y="1571"/>
                  </a:cubicBezTo>
                  <a:cubicBezTo>
                    <a:pt x="12696" y="1271"/>
                    <a:pt x="12257" y="1031"/>
                    <a:pt x="11756" y="850"/>
                  </a:cubicBezTo>
                  <a:cubicBezTo>
                    <a:pt x="11191" y="580"/>
                    <a:pt x="10564" y="400"/>
                    <a:pt x="9937" y="310"/>
                  </a:cubicBezTo>
                  <a:cubicBezTo>
                    <a:pt x="8558" y="39"/>
                    <a:pt x="7084" y="-111"/>
                    <a:pt x="5705" y="99"/>
                  </a:cubicBezTo>
                  <a:cubicBezTo>
                    <a:pt x="4765" y="250"/>
                    <a:pt x="3793" y="430"/>
                    <a:pt x="3072" y="1091"/>
                  </a:cubicBezTo>
                  <a:cubicBezTo>
                    <a:pt x="2288" y="1782"/>
                    <a:pt x="1536" y="2533"/>
                    <a:pt x="971" y="3404"/>
                  </a:cubicBezTo>
                  <a:cubicBezTo>
                    <a:pt x="344" y="4365"/>
                    <a:pt x="-126" y="5507"/>
                    <a:pt x="31" y="6648"/>
                  </a:cubicBezTo>
                  <a:cubicBezTo>
                    <a:pt x="407" y="9442"/>
                    <a:pt x="2695" y="11245"/>
                    <a:pt x="5078" y="12627"/>
                  </a:cubicBezTo>
                  <a:cubicBezTo>
                    <a:pt x="6113" y="13228"/>
                    <a:pt x="7210" y="13738"/>
                    <a:pt x="8213" y="14339"/>
                  </a:cubicBezTo>
                  <a:cubicBezTo>
                    <a:pt x="8621" y="14639"/>
                    <a:pt x="9028" y="14940"/>
                    <a:pt x="9404" y="15300"/>
                  </a:cubicBezTo>
                  <a:cubicBezTo>
                    <a:pt x="9812" y="15841"/>
                    <a:pt x="10157" y="16412"/>
                    <a:pt x="10376" y="17043"/>
                  </a:cubicBezTo>
                  <a:cubicBezTo>
                    <a:pt x="10470" y="17644"/>
                    <a:pt x="10439" y="18214"/>
                    <a:pt x="10219" y="18785"/>
                  </a:cubicBezTo>
                  <a:cubicBezTo>
                    <a:pt x="9937" y="19386"/>
                    <a:pt x="11285" y="20137"/>
                    <a:pt x="11630" y="2034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0098384D-FC41-8D4B-A93E-09E7450C84BE}"/>
                </a:ext>
              </a:extLst>
            </p:cNvPr>
            <p:cNvSpPr/>
            <p:nvPr/>
          </p:nvSpPr>
          <p:spPr>
            <a:xfrm>
              <a:off x="49758599" y="5130799"/>
              <a:ext cx="885847" cy="95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51" extrusionOk="0">
                  <a:moveTo>
                    <a:pt x="14597" y="9246"/>
                  </a:moveTo>
                  <a:cubicBezTo>
                    <a:pt x="14810" y="8931"/>
                    <a:pt x="15023" y="8588"/>
                    <a:pt x="15205" y="8216"/>
                  </a:cubicBezTo>
                  <a:cubicBezTo>
                    <a:pt x="15479" y="7644"/>
                    <a:pt x="15783" y="7014"/>
                    <a:pt x="15814" y="6356"/>
                  </a:cubicBezTo>
                  <a:cubicBezTo>
                    <a:pt x="15844" y="5755"/>
                    <a:pt x="15875" y="5097"/>
                    <a:pt x="15631" y="4525"/>
                  </a:cubicBezTo>
                  <a:cubicBezTo>
                    <a:pt x="15418" y="3982"/>
                    <a:pt x="15114" y="3352"/>
                    <a:pt x="14688" y="2923"/>
                  </a:cubicBezTo>
                  <a:cubicBezTo>
                    <a:pt x="13654" y="1922"/>
                    <a:pt x="12528" y="1292"/>
                    <a:pt x="11159" y="806"/>
                  </a:cubicBezTo>
                  <a:cubicBezTo>
                    <a:pt x="9912" y="377"/>
                    <a:pt x="8543" y="148"/>
                    <a:pt x="7204" y="33"/>
                  </a:cubicBezTo>
                  <a:cubicBezTo>
                    <a:pt x="5835" y="-81"/>
                    <a:pt x="4405" y="91"/>
                    <a:pt x="3127" y="606"/>
                  </a:cubicBezTo>
                  <a:cubicBezTo>
                    <a:pt x="2519" y="834"/>
                    <a:pt x="1971" y="1121"/>
                    <a:pt x="1485" y="1550"/>
                  </a:cubicBezTo>
                  <a:cubicBezTo>
                    <a:pt x="1028" y="1836"/>
                    <a:pt x="633" y="2236"/>
                    <a:pt x="359" y="2694"/>
                  </a:cubicBezTo>
                  <a:cubicBezTo>
                    <a:pt x="-37" y="3467"/>
                    <a:pt x="-219" y="4439"/>
                    <a:pt x="420" y="5183"/>
                  </a:cubicBezTo>
                  <a:cubicBezTo>
                    <a:pt x="1089" y="5956"/>
                    <a:pt x="2184" y="6413"/>
                    <a:pt x="3249" y="6499"/>
                  </a:cubicBezTo>
                  <a:cubicBezTo>
                    <a:pt x="3645" y="6528"/>
                    <a:pt x="4040" y="6585"/>
                    <a:pt x="4436" y="6642"/>
                  </a:cubicBezTo>
                  <a:cubicBezTo>
                    <a:pt x="4649" y="6699"/>
                    <a:pt x="4831" y="6757"/>
                    <a:pt x="5044" y="6842"/>
                  </a:cubicBezTo>
                  <a:cubicBezTo>
                    <a:pt x="5105" y="6871"/>
                    <a:pt x="5196" y="6928"/>
                    <a:pt x="5257" y="6985"/>
                  </a:cubicBezTo>
                  <a:cubicBezTo>
                    <a:pt x="5287" y="7014"/>
                    <a:pt x="5287" y="7043"/>
                    <a:pt x="5318" y="7071"/>
                  </a:cubicBezTo>
                  <a:cubicBezTo>
                    <a:pt x="5318" y="7100"/>
                    <a:pt x="5348" y="7157"/>
                    <a:pt x="5348" y="7186"/>
                  </a:cubicBezTo>
                  <a:cubicBezTo>
                    <a:pt x="5348" y="7243"/>
                    <a:pt x="5318" y="7329"/>
                    <a:pt x="5318" y="7386"/>
                  </a:cubicBezTo>
                  <a:cubicBezTo>
                    <a:pt x="5014" y="7930"/>
                    <a:pt x="4618" y="8445"/>
                    <a:pt x="4253" y="8960"/>
                  </a:cubicBezTo>
                  <a:cubicBezTo>
                    <a:pt x="4040" y="9274"/>
                    <a:pt x="3797" y="9618"/>
                    <a:pt x="3645" y="9961"/>
                  </a:cubicBezTo>
                  <a:cubicBezTo>
                    <a:pt x="3371" y="10533"/>
                    <a:pt x="3067" y="11162"/>
                    <a:pt x="3036" y="11792"/>
                  </a:cubicBezTo>
                  <a:cubicBezTo>
                    <a:pt x="2945" y="13051"/>
                    <a:pt x="3249" y="14309"/>
                    <a:pt x="4223" y="15225"/>
                  </a:cubicBezTo>
                  <a:cubicBezTo>
                    <a:pt x="4709" y="15683"/>
                    <a:pt x="5227" y="16140"/>
                    <a:pt x="5835" y="16455"/>
                  </a:cubicBezTo>
                  <a:cubicBezTo>
                    <a:pt x="6474" y="16798"/>
                    <a:pt x="7174" y="17113"/>
                    <a:pt x="7873" y="17342"/>
                  </a:cubicBezTo>
                  <a:cubicBezTo>
                    <a:pt x="8664" y="17600"/>
                    <a:pt x="9455" y="17800"/>
                    <a:pt x="10216" y="18057"/>
                  </a:cubicBezTo>
                  <a:cubicBezTo>
                    <a:pt x="10368" y="18143"/>
                    <a:pt x="10520" y="18229"/>
                    <a:pt x="10672" y="18343"/>
                  </a:cubicBezTo>
                  <a:cubicBezTo>
                    <a:pt x="10703" y="18372"/>
                    <a:pt x="10733" y="18429"/>
                    <a:pt x="10763" y="18458"/>
                  </a:cubicBezTo>
                  <a:cubicBezTo>
                    <a:pt x="10581" y="19345"/>
                    <a:pt x="11129" y="20174"/>
                    <a:pt x="11859" y="20689"/>
                  </a:cubicBezTo>
                  <a:cubicBezTo>
                    <a:pt x="12771" y="21290"/>
                    <a:pt x="14232" y="21519"/>
                    <a:pt x="15296" y="21433"/>
                  </a:cubicBezTo>
                  <a:cubicBezTo>
                    <a:pt x="16665" y="21319"/>
                    <a:pt x="18095" y="21004"/>
                    <a:pt x="19221" y="20260"/>
                  </a:cubicBezTo>
                  <a:cubicBezTo>
                    <a:pt x="20103" y="19688"/>
                    <a:pt x="20925" y="18944"/>
                    <a:pt x="21138" y="17914"/>
                  </a:cubicBezTo>
                  <a:cubicBezTo>
                    <a:pt x="21381" y="16770"/>
                    <a:pt x="21077" y="15654"/>
                    <a:pt x="20377" y="14710"/>
                  </a:cubicBezTo>
                  <a:cubicBezTo>
                    <a:pt x="20042" y="14252"/>
                    <a:pt x="19525" y="13852"/>
                    <a:pt x="19069" y="13480"/>
                  </a:cubicBezTo>
                  <a:cubicBezTo>
                    <a:pt x="18795" y="13251"/>
                    <a:pt x="18491" y="13079"/>
                    <a:pt x="18156" y="12908"/>
                  </a:cubicBezTo>
                  <a:cubicBezTo>
                    <a:pt x="17243" y="12421"/>
                    <a:pt x="16300" y="12049"/>
                    <a:pt x="15296" y="11763"/>
                  </a:cubicBezTo>
                  <a:cubicBezTo>
                    <a:pt x="14779" y="11620"/>
                    <a:pt x="14293" y="11477"/>
                    <a:pt x="13806" y="11305"/>
                  </a:cubicBezTo>
                  <a:cubicBezTo>
                    <a:pt x="13715" y="11248"/>
                    <a:pt x="13593" y="11191"/>
                    <a:pt x="13502" y="11105"/>
                  </a:cubicBezTo>
                  <a:cubicBezTo>
                    <a:pt x="13471" y="11077"/>
                    <a:pt x="13471" y="11077"/>
                    <a:pt x="13441" y="11048"/>
                  </a:cubicBezTo>
                  <a:cubicBezTo>
                    <a:pt x="13441" y="11019"/>
                    <a:pt x="13441" y="11019"/>
                    <a:pt x="13410" y="10991"/>
                  </a:cubicBezTo>
                  <a:cubicBezTo>
                    <a:pt x="13410" y="10934"/>
                    <a:pt x="13441" y="10905"/>
                    <a:pt x="13441" y="10848"/>
                  </a:cubicBezTo>
                  <a:cubicBezTo>
                    <a:pt x="13836" y="10276"/>
                    <a:pt x="14232" y="9761"/>
                    <a:pt x="14597" y="924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757CAB8F-EA19-4049-B993-80327D836AB9}"/>
                </a:ext>
              </a:extLst>
            </p:cNvPr>
            <p:cNvSpPr/>
            <p:nvPr/>
          </p:nvSpPr>
          <p:spPr>
            <a:xfrm>
              <a:off x="49136300" y="5651499"/>
              <a:ext cx="998568" cy="103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70" extrusionOk="0">
                  <a:moveTo>
                    <a:pt x="2956" y="8865"/>
                  </a:moveTo>
                  <a:cubicBezTo>
                    <a:pt x="2601" y="10261"/>
                    <a:pt x="2902" y="11525"/>
                    <a:pt x="3585" y="12816"/>
                  </a:cubicBezTo>
                  <a:cubicBezTo>
                    <a:pt x="3968" y="13527"/>
                    <a:pt x="4488" y="14212"/>
                    <a:pt x="5034" y="14792"/>
                  </a:cubicBezTo>
                  <a:cubicBezTo>
                    <a:pt x="6128" y="15977"/>
                    <a:pt x="7386" y="16978"/>
                    <a:pt x="8726" y="17874"/>
                  </a:cubicBezTo>
                  <a:cubicBezTo>
                    <a:pt x="10858" y="19322"/>
                    <a:pt x="13237" y="20376"/>
                    <a:pt x="15780" y="20955"/>
                  </a:cubicBezTo>
                  <a:cubicBezTo>
                    <a:pt x="17338" y="21298"/>
                    <a:pt x="18952" y="21377"/>
                    <a:pt x="20537" y="21456"/>
                  </a:cubicBezTo>
                  <a:cubicBezTo>
                    <a:pt x="21002" y="21482"/>
                    <a:pt x="21549" y="21535"/>
                    <a:pt x="21494" y="20929"/>
                  </a:cubicBezTo>
                  <a:cubicBezTo>
                    <a:pt x="21412" y="20613"/>
                    <a:pt x="21248" y="20350"/>
                    <a:pt x="21030" y="20113"/>
                  </a:cubicBezTo>
                  <a:cubicBezTo>
                    <a:pt x="20756" y="19744"/>
                    <a:pt x="20455" y="19401"/>
                    <a:pt x="20100" y="19112"/>
                  </a:cubicBezTo>
                  <a:cubicBezTo>
                    <a:pt x="19198" y="18321"/>
                    <a:pt x="18213" y="17584"/>
                    <a:pt x="17120" y="17004"/>
                  </a:cubicBezTo>
                  <a:cubicBezTo>
                    <a:pt x="16792" y="16820"/>
                    <a:pt x="16436" y="16662"/>
                    <a:pt x="16108" y="16477"/>
                  </a:cubicBezTo>
                  <a:cubicBezTo>
                    <a:pt x="15561" y="16214"/>
                    <a:pt x="15014" y="16030"/>
                    <a:pt x="14440" y="15924"/>
                  </a:cubicBezTo>
                  <a:cubicBezTo>
                    <a:pt x="13264" y="15872"/>
                    <a:pt x="12089" y="15819"/>
                    <a:pt x="10940" y="15635"/>
                  </a:cubicBezTo>
                  <a:cubicBezTo>
                    <a:pt x="10831" y="15187"/>
                    <a:pt x="10776" y="14713"/>
                    <a:pt x="10831" y="14265"/>
                  </a:cubicBezTo>
                  <a:cubicBezTo>
                    <a:pt x="11022" y="13343"/>
                    <a:pt x="11542" y="12553"/>
                    <a:pt x="11952" y="11683"/>
                  </a:cubicBezTo>
                  <a:cubicBezTo>
                    <a:pt x="12335" y="10867"/>
                    <a:pt x="12499" y="9918"/>
                    <a:pt x="12390" y="9049"/>
                  </a:cubicBezTo>
                  <a:cubicBezTo>
                    <a:pt x="12280" y="8154"/>
                    <a:pt x="11870" y="7258"/>
                    <a:pt x="11351" y="6520"/>
                  </a:cubicBezTo>
                  <a:cubicBezTo>
                    <a:pt x="10202" y="4861"/>
                    <a:pt x="8616" y="3517"/>
                    <a:pt x="6894" y="2411"/>
                  </a:cubicBezTo>
                  <a:cubicBezTo>
                    <a:pt x="5663" y="1621"/>
                    <a:pt x="4378" y="910"/>
                    <a:pt x="2984" y="435"/>
                  </a:cubicBezTo>
                  <a:cubicBezTo>
                    <a:pt x="2328" y="225"/>
                    <a:pt x="1644" y="40"/>
                    <a:pt x="961" y="14"/>
                  </a:cubicBezTo>
                  <a:cubicBezTo>
                    <a:pt x="496" y="-12"/>
                    <a:pt x="-51" y="-65"/>
                    <a:pt x="4" y="541"/>
                  </a:cubicBezTo>
                  <a:cubicBezTo>
                    <a:pt x="86" y="857"/>
                    <a:pt x="250" y="1120"/>
                    <a:pt x="468" y="1357"/>
                  </a:cubicBezTo>
                  <a:cubicBezTo>
                    <a:pt x="742" y="1726"/>
                    <a:pt x="1043" y="2069"/>
                    <a:pt x="1398" y="2358"/>
                  </a:cubicBezTo>
                  <a:cubicBezTo>
                    <a:pt x="2300" y="3175"/>
                    <a:pt x="3285" y="3886"/>
                    <a:pt x="4378" y="4466"/>
                  </a:cubicBezTo>
                  <a:cubicBezTo>
                    <a:pt x="4378" y="4466"/>
                    <a:pt x="4406" y="4466"/>
                    <a:pt x="4406" y="4466"/>
                  </a:cubicBezTo>
                  <a:cubicBezTo>
                    <a:pt x="4460" y="4808"/>
                    <a:pt x="4488" y="5151"/>
                    <a:pt x="4460" y="5493"/>
                  </a:cubicBezTo>
                  <a:cubicBezTo>
                    <a:pt x="4105" y="6678"/>
                    <a:pt x="3257" y="7679"/>
                    <a:pt x="2956" y="88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88B89461-7509-A846-9703-A11FCEF95463}"/>
                </a:ext>
              </a:extLst>
            </p:cNvPr>
            <p:cNvSpPr/>
            <p:nvPr/>
          </p:nvSpPr>
          <p:spPr>
            <a:xfrm>
              <a:off x="50673000" y="5486399"/>
              <a:ext cx="947361" cy="107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14" extrusionOk="0">
                  <a:moveTo>
                    <a:pt x="13498" y="9391"/>
                  </a:moveTo>
                  <a:cubicBezTo>
                    <a:pt x="13641" y="9062"/>
                    <a:pt x="13755" y="8708"/>
                    <a:pt x="13812" y="8354"/>
                  </a:cubicBezTo>
                  <a:cubicBezTo>
                    <a:pt x="13897" y="7772"/>
                    <a:pt x="13982" y="7165"/>
                    <a:pt x="13925" y="6558"/>
                  </a:cubicBezTo>
                  <a:cubicBezTo>
                    <a:pt x="13840" y="5622"/>
                    <a:pt x="13527" y="4636"/>
                    <a:pt x="13015" y="3801"/>
                  </a:cubicBezTo>
                  <a:cubicBezTo>
                    <a:pt x="12702" y="3270"/>
                    <a:pt x="12246" y="2789"/>
                    <a:pt x="11819" y="2334"/>
                  </a:cubicBezTo>
                  <a:cubicBezTo>
                    <a:pt x="11563" y="2056"/>
                    <a:pt x="11279" y="1803"/>
                    <a:pt x="10966" y="1575"/>
                  </a:cubicBezTo>
                  <a:cubicBezTo>
                    <a:pt x="9770" y="741"/>
                    <a:pt x="8376" y="210"/>
                    <a:pt x="6839" y="32"/>
                  </a:cubicBezTo>
                  <a:cubicBezTo>
                    <a:pt x="5644" y="-94"/>
                    <a:pt x="4335" y="159"/>
                    <a:pt x="3253" y="639"/>
                  </a:cubicBezTo>
                  <a:cubicBezTo>
                    <a:pt x="2656" y="892"/>
                    <a:pt x="2115" y="1196"/>
                    <a:pt x="1660" y="1626"/>
                  </a:cubicBezTo>
                  <a:cubicBezTo>
                    <a:pt x="1204" y="1955"/>
                    <a:pt x="806" y="2334"/>
                    <a:pt x="521" y="2789"/>
                  </a:cubicBezTo>
                  <a:cubicBezTo>
                    <a:pt x="94" y="3523"/>
                    <a:pt x="-247" y="4459"/>
                    <a:pt x="237" y="5243"/>
                  </a:cubicBezTo>
                  <a:cubicBezTo>
                    <a:pt x="721" y="6002"/>
                    <a:pt x="1603" y="6432"/>
                    <a:pt x="2570" y="6558"/>
                  </a:cubicBezTo>
                  <a:cubicBezTo>
                    <a:pt x="2599" y="6558"/>
                    <a:pt x="2627" y="6558"/>
                    <a:pt x="2656" y="6558"/>
                  </a:cubicBezTo>
                  <a:cubicBezTo>
                    <a:pt x="2770" y="6609"/>
                    <a:pt x="2912" y="6659"/>
                    <a:pt x="3026" y="6710"/>
                  </a:cubicBezTo>
                  <a:cubicBezTo>
                    <a:pt x="3310" y="6887"/>
                    <a:pt x="3538" y="7089"/>
                    <a:pt x="3766" y="7317"/>
                  </a:cubicBezTo>
                  <a:cubicBezTo>
                    <a:pt x="4050" y="7696"/>
                    <a:pt x="4278" y="8101"/>
                    <a:pt x="4449" y="8531"/>
                  </a:cubicBezTo>
                  <a:cubicBezTo>
                    <a:pt x="4506" y="8809"/>
                    <a:pt x="4534" y="9113"/>
                    <a:pt x="4534" y="9391"/>
                  </a:cubicBezTo>
                  <a:cubicBezTo>
                    <a:pt x="4506" y="9517"/>
                    <a:pt x="4477" y="9618"/>
                    <a:pt x="4449" y="9720"/>
                  </a:cubicBezTo>
                  <a:cubicBezTo>
                    <a:pt x="4079" y="10327"/>
                    <a:pt x="3623" y="10858"/>
                    <a:pt x="3310" y="11490"/>
                  </a:cubicBezTo>
                  <a:cubicBezTo>
                    <a:pt x="2855" y="12401"/>
                    <a:pt x="2542" y="13084"/>
                    <a:pt x="2542" y="14095"/>
                  </a:cubicBezTo>
                  <a:cubicBezTo>
                    <a:pt x="2542" y="14525"/>
                    <a:pt x="2713" y="14955"/>
                    <a:pt x="2855" y="15360"/>
                  </a:cubicBezTo>
                  <a:cubicBezTo>
                    <a:pt x="2997" y="15765"/>
                    <a:pt x="3367" y="16144"/>
                    <a:pt x="3680" y="16447"/>
                  </a:cubicBezTo>
                  <a:cubicBezTo>
                    <a:pt x="3965" y="16776"/>
                    <a:pt x="4363" y="16979"/>
                    <a:pt x="4733" y="17206"/>
                  </a:cubicBezTo>
                  <a:cubicBezTo>
                    <a:pt x="5445" y="17611"/>
                    <a:pt x="6156" y="17990"/>
                    <a:pt x="6896" y="18370"/>
                  </a:cubicBezTo>
                  <a:cubicBezTo>
                    <a:pt x="7864" y="18876"/>
                    <a:pt x="8860" y="19331"/>
                    <a:pt x="9856" y="19786"/>
                  </a:cubicBezTo>
                  <a:cubicBezTo>
                    <a:pt x="10994" y="20292"/>
                    <a:pt x="12189" y="20722"/>
                    <a:pt x="13356" y="21152"/>
                  </a:cubicBezTo>
                  <a:cubicBezTo>
                    <a:pt x="14409" y="21506"/>
                    <a:pt x="15633" y="21481"/>
                    <a:pt x="16714" y="21202"/>
                  </a:cubicBezTo>
                  <a:cubicBezTo>
                    <a:pt x="17369" y="21051"/>
                    <a:pt x="17966" y="20823"/>
                    <a:pt x="18536" y="20469"/>
                  </a:cubicBezTo>
                  <a:cubicBezTo>
                    <a:pt x="19105" y="20216"/>
                    <a:pt x="19589" y="19862"/>
                    <a:pt x="20015" y="19432"/>
                  </a:cubicBezTo>
                  <a:cubicBezTo>
                    <a:pt x="20642" y="18774"/>
                    <a:pt x="21353" y="17864"/>
                    <a:pt x="21211" y="16953"/>
                  </a:cubicBezTo>
                  <a:cubicBezTo>
                    <a:pt x="21068" y="16119"/>
                    <a:pt x="20556" y="15410"/>
                    <a:pt x="19645" y="15107"/>
                  </a:cubicBezTo>
                  <a:cubicBezTo>
                    <a:pt x="17170" y="14247"/>
                    <a:pt x="14751" y="13210"/>
                    <a:pt x="12474" y="11996"/>
                  </a:cubicBezTo>
                  <a:cubicBezTo>
                    <a:pt x="12360" y="11920"/>
                    <a:pt x="12246" y="11869"/>
                    <a:pt x="12132" y="11794"/>
                  </a:cubicBezTo>
                  <a:cubicBezTo>
                    <a:pt x="12246" y="11642"/>
                    <a:pt x="12360" y="11465"/>
                    <a:pt x="12474" y="11313"/>
                  </a:cubicBezTo>
                  <a:cubicBezTo>
                    <a:pt x="12872" y="10655"/>
                    <a:pt x="13185" y="10048"/>
                    <a:pt x="13498" y="93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00BDFD2A-E2EC-5049-9C13-1EB12979E098}"/>
                </a:ext>
              </a:extLst>
            </p:cNvPr>
            <p:cNvSpPr/>
            <p:nvPr/>
          </p:nvSpPr>
          <p:spPr>
            <a:xfrm>
              <a:off x="51460400" y="6972299"/>
              <a:ext cx="900861" cy="11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23" extrusionOk="0">
                  <a:moveTo>
                    <a:pt x="11168" y="19888"/>
                  </a:moveTo>
                  <a:cubicBezTo>
                    <a:pt x="11707" y="20646"/>
                    <a:pt x="12814" y="21128"/>
                    <a:pt x="13861" y="21358"/>
                  </a:cubicBezTo>
                  <a:cubicBezTo>
                    <a:pt x="14519" y="21496"/>
                    <a:pt x="15177" y="21565"/>
                    <a:pt x="15835" y="21496"/>
                  </a:cubicBezTo>
                  <a:cubicBezTo>
                    <a:pt x="16553" y="21519"/>
                    <a:pt x="17242" y="21427"/>
                    <a:pt x="17900" y="21220"/>
                  </a:cubicBezTo>
                  <a:cubicBezTo>
                    <a:pt x="18977" y="20899"/>
                    <a:pt x="20203" y="20393"/>
                    <a:pt x="20772" y="19566"/>
                  </a:cubicBezTo>
                  <a:cubicBezTo>
                    <a:pt x="21250" y="18854"/>
                    <a:pt x="21430" y="18049"/>
                    <a:pt x="20891" y="17291"/>
                  </a:cubicBezTo>
                  <a:cubicBezTo>
                    <a:pt x="19455" y="15315"/>
                    <a:pt x="16913" y="14258"/>
                    <a:pt x="14579" y="13040"/>
                  </a:cubicBezTo>
                  <a:cubicBezTo>
                    <a:pt x="13921" y="12672"/>
                    <a:pt x="13322" y="12259"/>
                    <a:pt x="12784" y="11799"/>
                  </a:cubicBezTo>
                  <a:cubicBezTo>
                    <a:pt x="12575" y="11569"/>
                    <a:pt x="12395" y="11316"/>
                    <a:pt x="12275" y="11064"/>
                  </a:cubicBezTo>
                  <a:cubicBezTo>
                    <a:pt x="12216" y="10834"/>
                    <a:pt x="12156" y="10604"/>
                    <a:pt x="12156" y="10374"/>
                  </a:cubicBezTo>
                  <a:cubicBezTo>
                    <a:pt x="12186" y="10259"/>
                    <a:pt x="12216" y="10145"/>
                    <a:pt x="12245" y="10030"/>
                  </a:cubicBezTo>
                  <a:cubicBezTo>
                    <a:pt x="12455" y="9869"/>
                    <a:pt x="12664" y="9731"/>
                    <a:pt x="12874" y="9593"/>
                  </a:cubicBezTo>
                  <a:cubicBezTo>
                    <a:pt x="13442" y="9179"/>
                    <a:pt x="13981" y="8697"/>
                    <a:pt x="14310" y="8145"/>
                  </a:cubicBezTo>
                  <a:cubicBezTo>
                    <a:pt x="14818" y="7295"/>
                    <a:pt x="14968" y="6767"/>
                    <a:pt x="14938" y="5825"/>
                  </a:cubicBezTo>
                  <a:cubicBezTo>
                    <a:pt x="14908" y="5250"/>
                    <a:pt x="14639" y="4653"/>
                    <a:pt x="14340" y="4147"/>
                  </a:cubicBezTo>
                  <a:cubicBezTo>
                    <a:pt x="13741" y="2998"/>
                    <a:pt x="12455" y="2240"/>
                    <a:pt x="11198" y="1551"/>
                  </a:cubicBezTo>
                  <a:cubicBezTo>
                    <a:pt x="10391" y="1114"/>
                    <a:pt x="9463" y="815"/>
                    <a:pt x="8536" y="516"/>
                  </a:cubicBezTo>
                  <a:cubicBezTo>
                    <a:pt x="7967" y="287"/>
                    <a:pt x="7399" y="126"/>
                    <a:pt x="6771" y="103"/>
                  </a:cubicBezTo>
                  <a:cubicBezTo>
                    <a:pt x="6113" y="-12"/>
                    <a:pt x="5425" y="-35"/>
                    <a:pt x="4736" y="57"/>
                  </a:cubicBezTo>
                  <a:cubicBezTo>
                    <a:pt x="3570" y="172"/>
                    <a:pt x="2074" y="608"/>
                    <a:pt x="1206" y="1275"/>
                  </a:cubicBezTo>
                  <a:cubicBezTo>
                    <a:pt x="488" y="1849"/>
                    <a:pt x="-170" y="2631"/>
                    <a:pt x="39" y="3481"/>
                  </a:cubicBezTo>
                  <a:cubicBezTo>
                    <a:pt x="249" y="4262"/>
                    <a:pt x="937" y="5043"/>
                    <a:pt x="1924" y="5365"/>
                  </a:cubicBezTo>
                  <a:cubicBezTo>
                    <a:pt x="2672" y="5595"/>
                    <a:pt x="3420" y="5848"/>
                    <a:pt x="4108" y="6146"/>
                  </a:cubicBezTo>
                  <a:cubicBezTo>
                    <a:pt x="4198" y="6215"/>
                    <a:pt x="4288" y="6261"/>
                    <a:pt x="4377" y="6330"/>
                  </a:cubicBezTo>
                  <a:cubicBezTo>
                    <a:pt x="4407" y="6376"/>
                    <a:pt x="4467" y="6445"/>
                    <a:pt x="4497" y="6491"/>
                  </a:cubicBezTo>
                  <a:cubicBezTo>
                    <a:pt x="4318" y="6606"/>
                    <a:pt x="4168" y="6721"/>
                    <a:pt x="3988" y="6859"/>
                  </a:cubicBezTo>
                  <a:cubicBezTo>
                    <a:pt x="3420" y="7318"/>
                    <a:pt x="2882" y="7824"/>
                    <a:pt x="2523" y="8398"/>
                  </a:cubicBezTo>
                  <a:cubicBezTo>
                    <a:pt x="2193" y="8973"/>
                    <a:pt x="1894" y="9524"/>
                    <a:pt x="1805" y="10145"/>
                  </a:cubicBezTo>
                  <a:cubicBezTo>
                    <a:pt x="1745" y="10765"/>
                    <a:pt x="1685" y="11385"/>
                    <a:pt x="1835" y="11983"/>
                  </a:cubicBezTo>
                  <a:cubicBezTo>
                    <a:pt x="2373" y="14097"/>
                    <a:pt x="4198" y="15820"/>
                    <a:pt x="6442" y="17061"/>
                  </a:cubicBezTo>
                  <a:cubicBezTo>
                    <a:pt x="7519" y="17659"/>
                    <a:pt x="8656" y="18210"/>
                    <a:pt x="9763" y="18785"/>
                  </a:cubicBezTo>
                  <a:cubicBezTo>
                    <a:pt x="10181" y="19037"/>
                    <a:pt x="10600" y="19313"/>
                    <a:pt x="10959" y="19612"/>
                  </a:cubicBezTo>
                  <a:cubicBezTo>
                    <a:pt x="11049" y="19704"/>
                    <a:pt x="11109" y="19796"/>
                    <a:pt x="11168" y="1988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0729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0729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C6822C8-2907-6948-A5BB-8AEDF32D69D8}"/>
              </a:ext>
            </a:extLst>
          </p:cNvPr>
          <p:cNvGrpSpPr/>
          <p:nvPr/>
        </p:nvGrpSpPr>
        <p:grpSpPr>
          <a:xfrm>
            <a:off x="159662" y="2292927"/>
            <a:ext cx="6976825" cy="4566085"/>
            <a:chOff x="57365900" y="6997700"/>
            <a:chExt cx="6976825" cy="4566085"/>
          </a:xfrm>
          <a:solidFill>
            <a:schemeClr val="accent5"/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E8BCA599-9E88-9A49-8744-F16C7565AC7D}"/>
                </a:ext>
              </a:extLst>
            </p:cNvPr>
            <p:cNvSpPr/>
            <p:nvPr/>
          </p:nvSpPr>
          <p:spPr>
            <a:xfrm>
              <a:off x="59359800" y="8889999"/>
              <a:ext cx="1831477" cy="15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35" extrusionOk="0">
                  <a:moveTo>
                    <a:pt x="13029" y="101"/>
                  </a:moveTo>
                  <a:cubicBezTo>
                    <a:pt x="12373" y="-25"/>
                    <a:pt x="11672" y="-43"/>
                    <a:pt x="11016" y="101"/>
                  </a:cubicBezTo>
                  <a:cubicBezTo>
                    <a:pt x="10493" y="228"/>
                    <a:pt x="9912" y="372"/>
                    <a:pt x="9479" y="787"/>
                  </a:cubicBezTo>
                  <a:cubicBezTo>
                    <a:pt x="7629" y="2592"/>
                    <a:pt x="6347" y="5064"/>
                    <a:pt x="5183" y="7518"/>
                  </a:cubicBezTo>
                  <a:cubicBezTo>
                    <a:pt x="3960" y="10098"/>
                    <a:pt x="2871" y="12769"/>
                    <a:pt x="1827" y="15458"/>
                  </a:cubicBezTo>
                  <a:cubicBezTo>
                    <a:pt x="1230" y="16992"/>
                    <a:pt x="663" y="18525"/>
                    <a:pt x="81" y="20059"/>
                  </a:cubicBezTo>
                  <a:cubicBezTo>
                    <a:pt x="-38" y="20294"/>
                    <a:pt x="-23" y="20528"/>
                    <a:pt x="111" y="20745"/>
                  </a:cubicBezTo>
                  <a:cubicBezTo>
                    <a:pt x="305" y="20998"/>
                    <a:pt x="529" y="21178"/>
                    <a:pt x="812" y="21268"/>
                  </a:cubicBezTo>
                  <a:cubicBezTo>
                    <a:pt x="1185" y="21413"/>
                    <a:pt x="1573" y="21503"/>
                    <a:pt x="1976" y="21521"/>
                  </a:cubicBezTo>
                  <a:cubicBezTo>
                    <a:pt x="2438" y="21557"/>
                    <a:pt x="2901" y="21521"/>
                    <a:pt x="3363" y="21431"/>
                  </a:cubicBezTo>
                  <a:cubicBezTo>
                    <a:pt x="4392" y="21160"/>
                    <a:pt x="5451" y="20962"/>
                    <a:pt x="6496" y="20799"/>
                  </a:cubicBezTo>
                  <a:cubicBezTo>
                    <a:pt x="8435" y="20565"/>
                    <a:pt x="10374" y="20492"/>
                    <a:pt x="12328" y="20438"/>
                  </a:cubicBezTo>
                  <a:cubicBezTo>
                    <a:pt x="13373" y="20420"/>
                    <a:pt x="14417" y="20402"/>
                    <a:pt x="15461" y="20366"/>
                  </a:cubicBezTo>
                  <a:cubicBezTo>
                    <a:pt x="16475" y="20330"/>
                    <a:pt x="17505" y="20330"/>
                    <a:pt x="18519" y="20222"/>
                  </a:cubicBezTo>
                  <a:cubicBezTo>
                    <a:pt x="19011" y="20168"/>
                    <a:pt x="19503" y="20095"/>
                    <a:pt x="19981" y="19933"/>
                  </a:cubicBezTo>
                  <a:cubicBezTo>
                    <a:pt x="20294" y="19825"/>
                    <a:pt x="20771" y="19608"/>
                    <a:pt x="21040" y="19337"/>
                  </a:cubicBezTo>
                  <a:cubicBezTo>
                    <a:pt x="21353" y="19031"/>
                    <a:pt x="21562" y="18652"/>
                    <a:pt x="21502" y="18146"/>
                  </a:cubicBezTo>
                  <a:cubicBezTo>
                    <a:pt x="21443" y="17623"/>
                    <a:pt x="21338" y="17100"/>
                    <a:pt x="21234" y="16595"/>
                  </a:cubicBezTo>
                  <a:cubicBezTo>
                    <a:pt x="20995" y="15494"/>
                    <a:pt x="20667" y="14429"/>
                    <a:pt x="20309" y="13401"/>
                  </a:cubicBezTo>
                  <a:cubicBezTo>
                    <a:pt x="19623" y="11470"/>
                    <a:pt x="18758" y="9647"/>
                    <a:pt x="17892" y="7843"/>
                  </a:cubicBezTo>
                  <a:cubicBezTo>
                    <a:pt x="16923" y="5822"/>
                    <a:pt x="15953" y="3783"/>
                    <a:pt x="15237" y="1617"/>
                  </a:cubicBezTo>
                  <a:cubicBezTo>
                    <a:pt x="15222" y="1545"/>
                    <a:pt x="15192" y="1491"/>
                    <a:pt x="15177" y="1419"/>
                  </a:cubicBezTo>
                  <a:cubicBezTo>
                    <a:pt x="15163" y="1202"/>
                    <a:pt x="15073" y="1040"/>
                    <a:pt x="14924" y="931"/>
                  </a:cubicBezTo>
                  <a:cubicBezTo>
                    <a:pt x="14775" y="751"/>
                    <a:pt x="14581" y="625"/>
                    <a:pt x="14372" y="553"/>
                  </a:cubicBezTo>
                  <a:cubicBezTo>
                    <a:pt x="14178" y="462"/>
                    <a:pt x="13984" y="408"/>
                    <a:pt x="13760" y="372"/>
                  </a:cubicBezTo>
                  <a:cubicBezTo>
                    <a:pt x="13522" y="228"/>
                    <a:pt x="13283" y="137"/>
                    <a:pt x="13029" y="101"/>
                  </a:cubicBezTo>
                  <a:close/>
                  <a:moveTo>
                    <a:pt x="14417" y="12174"/>
                  </a:moveTo>
                  <a:cubicBezTo>
                    <a:pt x="14804" y="13076"/>
                    <a:pt x="15162" y="13996"/>
                    <a:pt x="15476" y="14934"/>
                  </a:cubicBezTo>
                  <a:cubicBezTo>
                    <a:pt x="15655" y="15530"/>
                    <a:pt x="15834" y="16125"/>
                    <a:pt x="15968" y="16721"/>
                  </a:cubicBezTo>
                  <a:cubicBezTo>
                    <a:pt x="16043" y="17046"/>
                    <a:pt x="16102" y="17371"/>
                    <a:pt x="16162" y="17713"/>
                  </a:cubicBezTo>
                  <a:cubicBezTo>
                    <a:pt x="16162" y="17749"/>
                    <a:pt x="16177" y="17768"/>
                    <a:pt x="16177" y="17804"/>
                  </a:cubicBezTo>
                  <a:cubicBezTo>
                    <a:pt x="15878" y="17804"/>
                    <a:pt x="15580" y="17822"/>
                    <a:pt x="15267" y="17822"/>
                  </a:cubicBezTo>
                  <a:cubicBezTo>
                    <a:pt x="14238" y="17858"/>
                    <a:pt x="13208" y="17858"/>
                    <a:pt x="12164" y="17894"/>
                  </a:cubicBezTo>
                  <a:cubicBezTo>
                    <a:pt x="10076" y="17948"/>
                    <a:pt x="8002" y="18056"/>
                    <a:pt x="5914" y="18309"/>
                  </a:cubicBezTo>
                  <a:cubicBezTo>
                    <a:pt x="7495" y="14122"/>
                    <a:pt x="9121" y="9954"/>
                    <a:pt x="11120" y="6056"/>
                  </a:cubicBezTo>
                  <a:cubicBezTo>
                    <a:pt x="11195" y="5912"/>
                    <a:pt x="11269" y="5749"/>
                    <a:pt x="11359" y="5605"/>
                  </a:cubicBezTo>
                  <a:cubicBezTo>
                    <a:pt x="11582" y="6128"/>
                    <a:pt x="11821" y="6670"/>
                    <a:pt x="12075" y="7193"/>
                  </a:cubicBezTo>
                  <a:cubicBezTo>
                    <a:pt x="12865" y="8835"/>
                    <a:pt x="13686" y="10477"/>
                    <a:pt x="14417" y="121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8909DBF0-97F2-D34A-931B-120EEDB10565}"/>
                </a:ext>
              </a:extLst>
            </p:cNvPr>
            <p:cNvSpPr/>
            <p:nvPr/>
          </p:nvSpPr>
          <p:spPr>
            <a:xfrm>
              <a:off x="57365900" y="8496299"/>
              <a:ext cx="1705039" cy="182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66" extrusionOk="0">
                  <a:moveTo>
                    <a:pt x="9600" y="150"/>
                  </a:moveTo>
                  <a:cubicBezTo>
                    <a:pt x="9088" y="314"/>
                    <a:pt x="8607" y="522"/>
                    <a:pt x="8126" y="761"/>
                  </a:cubicBezTo>
                  <a:cubicBezTo>
                    <a:pt x="7597" y="1015"/>
                    <a:pt x="7069" y="1283"/>
                    <a:pt x="6572" y="1596"/>
                  </a:cubicBezTo>
                  <a:cubicBezTo>
                    <a:pt x="6412" y="1701"/>
                    <a:pt x="6267" y="1805"/>
                    <a:pt x="6107" y="1910"/>
                  </a:cubicBezTo>
                  <a:cubicBezTo>
                    <a:pt x="5899" y="2044"/>
                    <a:pt x="5723" y="2208"/>
                    <a:pt x="5562" y="2387"/>
                  </a:cubicBezTo>
                  <a:cubicBezTo>
                    <a:pt x="4889" y="4848"/>
                    <a:pt x="4200" y="7310"/>
                    <a:pt x="3479" y="9771"/>
                  </a:cubicBezTo>
                  <a:cubicBezTo>
                    <a:pt x="2774" y="12217"/>
                    <a:pt x="2053" y="14664"/>
                    <a:pt x="1316" y="17095"/>
                  </a:cubicBezTo>
                  <a:cubicBezTo>
                    <a:pt x="899" y="18483"/>
                    <a:pt x="467" y="19870"/>
                    <a:pt x="50" y="21242"/>
                  </a:cubicBezTo>
                  <a:cubicBezTo>
                    <a:pt x="-30" y="21347"/>
                    <a:pt x="-14" y="21406"/>
                    <a:pt x="98" y="21421"/>
                  </a:cubicBezTo>
                  <a:cubicBezTo>
                    <a:pt x="210" y="21481"/>
                    <a:pt x="339" y="21481"/>
                    <a:pt x="467" y="21421"/>
                  </a:cubicBezTo>
                  <a:cubicBezTo>
                    <a:pt x="995" y="21332"/>
                    <a:pt x="1572" y="21063"/>
                    <a:pt x="2037" y="20854"/>
                  </a:cubicBezTo>
                  <a:cubicBezTo>
                    <a:pt x="2438" y="20675"/>
                    <a:pt x="2822" y="20482"/>
                    <a:pt x="3207" y="20288"/>
                  </a:cubicBezTo>
                  <a:cubicBezTo>
                    <a:pt x="7485" y="19915"/>
                    <a:pt x="11763" y="19527"/>
                    <a:pt x="16042" y="19154"/>
                  </a:cubicBezTo>
                  <a:cubicBezTo>
                    <a:pt x="16250" y="19139"/>
                    <a:pt x="16458" y="19124"/>
                    <a:pt x="16667" y="19079"/>
                  </a:cubicBezTo>
                  <a:cubicBezTo>
                    <a:pt x="17260" y="18975"/>
                    <a:pt x="17869" y="18706"/>
                    <a:pt x="18397" y="18468"/>
                  </a:cubicBezTo>
                  <a:cubicBezTo>
                    <a:pt x="19231" y="18095"/>
                    <a:pt x="20064" y="17662"/>
                    <a:pt x="20785" y="17140"/>
                  </a:cubicBezTo>
                  <a:cubicBezTo>
                    <a:pt x="21009" y="16976"/>
                    <a:pt x="21378" y="16737"/>
                    <a:pt x="21474" y="16454"/>
                  </a:cubicBezTo>
                  <a:cubicBezTo>
                    <a:pt x="21570" y="16200"/>
                    <a:pt x="21474" y="15977"/>
                    <a:pt x="21346" y="15753"/>
                  </a:cubicBezTo>
                  <a:cubicBezTo>
                    <a:pt x="21201" y="15499"/>
                    <a:pt x="21041" y="15261"/>
                    <a:pt x="20897" y="15022"/>
                  </a:cubicBezTo>
                  <a:cubicBezTo>
                    <a:pt x="20304" y="14037"/>
                    <a:pt x="19679" y="13068"/>
                    <a:pt x="19054" y="12098"/>
                  </a:cubicBezTo>
                  <a:cubicBezTo>
                    <a:pt x="17788" y="10144"/>
                    <a:pt x="16490" y="8205"/>
                    <a:pt x="15128" y="6310"/>
                  </a:cubicBezTo>
                  <a:cubicBezTo>
                    <a:pt x="13622" y="4192"/>
                    <a:pt x="12052" y="2119"/>
                    <a:pt x="10433" y="75"/>
                  </a:cubicBezTo>
                  <a:cubicBezTo>
                    <a:pt x="10337" y="-119"/>
                    <a:pt x="9664" y="120"/>
                    <a:pt x="9600" y="150"/>
                  </a:cubicBezTo>
                  <a:close/>
                  <a:moveTo>
                    <a:pt x="20705" y="16543"/>
                  </a:moveTo>
                  <a:cubicBezTo>
                    <a:pt x="20689" y="16543"/>
                    <a:pt x="20673" y="16543"/>
                    <a:pt x="20657" y="16543"/>
                  </a:cubicBezTo>
                  <a:cubicBezTo>
                    <a:pt x="20897" y="16484"/>
                    <a:pt x="20849" y="16514"/>
                    <a:pt x="20705" y="16543"/>
                  </a:cubicBezTo>
                  <a:close/>
                  <a:moveTo>
                    <a:pt x="15689" y="17006"/>
                  </a:moveTo>
                  <a:cubicBezTo>
                    <a:pt x="13382" y="17215"/>
                    <a:pt x="11059" y="17409"/>
                    <a:pt x="8751" y="17617"/>
                  </a:cubicBezTo>
                  <a:cubicBezTo>
                    <a:pt x="7613" y="17722"/>
                    <a:pt x="6476" y="17826"/>
                    <a:pt x="5322" y="17916"/>
                  </a:cubicBezTo>
                  <a:cubicBezTo>
                    <a:pt x="5306" y="17916"/>
                    <a:pt x="5290" y="17916"/>
                    <a:pt x="5274" y="17916"/>
                  </a:cubicBezTo>
                  <a:cubicBezTo>
                    <a:pt x="5915" y="15857"/>
                    <a:pt x="6540" y="13784"/>
                    <a:pt x="7149" y="11710"/>
                  </a:cubicBezTo>
                  <a:cubicBezTo>
                    <a:pt x="7662" y="10010"/>
                    <a:pt x="8142" y="8294"/>
                    <a:pt x="8639" y="6594"/>
                  </a:cubicBezTo>
                  <a:cubicBezTo>
                    <a:pt x="9168" y="7310"/>
                    <a:pt x="9681" y="8011"/>
                    <a:pt x="10193" y="8742"/>
                  </a:cubicBezTo>
                  <a:cubicBezTo>
                    <a:pt x="11700" y="10845"/>
                    <a:pt x="13142" y="12993"/>
                    <a:pt x="14520" y="15171"/>
                  </a:cubicBezTo>
                  <a:cubicBezTo>
                    <a:pt x="14920" y="15768"/>
                    <a:pt x="15305" y="16379"/>
                    <a:pt x="15689" y="1700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0DE2359-2F89-4A4A-9BD6-3872765869F1}"/>
                </a:ext>
              </a:extLst>
            </p:cNvPr>
            <p:cNvSpPr/>
            <p:nvPr/>
          </p:nvSpPr>
          <p:spPr>
            <a:xfrm>
              <a:off x="58038999" y="10642600"/>
              <a:ext cx="1937242" cy="92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2" extrusionOk="0">
                  <a:moveTo>
                    <a:pt x="17593" y="21492"/>
                  </a:moveTo>
                  <a:cubicBezTo>
                    <a:pt x="18226" y="16870"/>
                    <a:pt x="19015" y="12336"/>
                    <a:pt x="19944" y="7951"/>
                  </a:cubicBezTo>
                  <a:cubicBezTo>
                    <a:pt x="20409" y="5759"/>
                    <a:pt x="20902" y="3625"/>
                    <a:pt x="21437" y="1522"/>
                  </a:cubicBezTo>
                  <a:cubicBezTo>
                    <a:pt x="21451" y="1344"/>
                    <a:pt x="21465" y="1196"/>
                    <a:pt x="21479" y="1018"/>
                  </a:cubicBezTo>
                  <a:cubicBezTo>
                    <a:pt x="21437" y="722"/>
                    <a:pt x="21338" y="544"/>
                    <a:pt x="21197" y="455"/>
                  </a:cubicBezTo>
                  <a:cubicBezTo>
                    <a:pt x="20859" y="99"/>
                    <a:pt x="20493" y="99"/>
                    <a:pt x="20127" y="99"/>
                  </a:cubicBezTo>
                  <a:cubicBezTo>
                    <a:pt x="16002" y="-108"/>
                    <a:pt x="11876" y="11"/>
                    <a:pt x="7750" y="455"/>
                  </a:cubicBezTo>
                  <a:cubicBezTo>
                    <a:pt x="6581" y="573"/>
                    <a:pt x="5427" y="722"/>
                    <a:pt x="4258" y="899"/>
                  </a:cubicBezTo>
                  <a:cubicBezTo>
                    <a:pt x="4258" y="899"/>
                    <a:pt x="4258" y="899"/>
                    <a:pt x="4258" y="899"/>
                  </a:cubicBezTo>
                  <a:cubicBezTo>
                    <a:pt x="4230" y="899"/>
                    <a:pt x="4202" y="870"/>
                    <a:pt x="4160" y="870"/>
                  </a:cubicBezTo>
                  <a:cubicBezTo>
                    <a:pt x="3920" y="751"/>
                    <a:pt x="3681" y="692"/>
                    <a:pt x="3441" y="751"/>
                  </a:cubicBezTo>
                  <a:cubicBezTo>
                    <a:pt x="2836" y="781"/>
                    <a:pt x="2146" y="1048"/>
                    <a:pt x="1569" y="1462"/>
                  </a:cubicBezTo>
                  <a:cubicBezTo>
                    <a:pt x="1386" y="1611"/>
                    <a:pt x="1203" y="1759"/>
                    <a:pt x="1020" y="1907"/>
                  </a:cubicBezTo>
                  <a:cubicBezTo>
                    <a:pt x="724" y="2174"/>
                    <a:pt x="470" y="2499"/>
                    <a:pt x="231" y="2944"/>
                  </a:cubicBezTo>
                  <a:cubicBezTo>
                    <a:pt x="34" y="3388"/>
                    <a:pt x="-121" y="3892"/>
                    <a:pt x="132" y="4396"/>
                  </a:cubicBezTo>
                  <a:cubicBezTo>
                    <a:pt x="2414" y="9048"/>
                    <a:pt x="4512" y="14055"/>
                    <a:pt x="6412" y="19388"/>
                  </a:cubicBezTo>
                  <a:cubicBezTo>
                    <a:pt x="6666" y="20070"/>
                    <a:pt x="6905" y="20781"/>
                    <a:pt x="7145" y="21492"/>
                  </a:cubicBezTo>
                  <a:lnTo>
                    <a:pt x="12721" y="21492"/>
                  </a:lnTo>
                  <a:cubicBezTo>
                    <a:pt x="12312" y="20188"/>
                    <a:pt x="11890" y="18914"/>
                    <a:pt x="11453" y="17670"/>
                  </a:cubicBezTo>
                  <a:cubicBezTo>
                    <a:pt x="10158" y="13907"/>
                    <a:pt x="8750" y="10292"/>
                    <a:pt x="7271" y="6855"/>
                  </a:cubicBezTo>
                  <a:cubicBezTo>
                    <a:pt x="6934" y="6085"/>
                    <a:pt x="6596" y="5314"/>
                    <a:pt x="6244" y="4544"/>
                  </a:cubicBezTo>
                  <a:cubicBezTo>
                    <a:pt x="9018" y="4277"/>
                    <a:pt x="11777" y="4129"/>
                    <a:pt x="14551" y="4159"/>
                  </a:cubicBezTo>
                  <a:cubicBezTo>
                    <a:pt x="15171" y="4159"/>
                    <a:pt x="15776" y="4159"/>
                    <a:pt x="16396" y="4188"/>
                  </a:cubicBezTo>
                  <a:cubicBezTo>
                    <a:pt x="15044" y="9729"/>
                    <a:pt x="13932" y="15536"/>
                    <a:pt x="13073" y="21492"/>
                  </a:cubicBezTo>
                  <a:lnTo>
                    <a:pt x="17593" y="2149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C8ABE2E4-F676-7E41-B4EF-9C3202736A70}"/>
                </a:ext>
              </a:extLst>
            </p:cNvPr>
            <p:cNvSpPr/>
            <p:nvPr/>
          </p:nvSpPr>
          <p:spPr>
            <a:xfrm>
              <a:off x="62458600" y="6997700"/>
              <a:ext cx="1884125" cy="1649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64" extrusionOk="0">
                  <a:moveTo>
                    <a:pt x="20574" y="946"/>
                  </a:moveTo>
                  <a:cubicBezTo>
                    <a:pt x="20124" y="515"/>
                    <a:pt x="19660" y="299"/>
                    <a:pt x="19079" y="133"/>
                  </a:cubicBezTo>
                  <a:cubicBezTo>
                    <a:pt x="19007" y="116"/>
                    <a:pt x="18934" y="100"/>
                    <a:pt x="18862" y="83"/>
                  </a:cubicBezTo>
                  <a:cubicBezTo>
                    <a:pt x="18572" y="50"/>
                    <a:pt x="18282" y="17"/>
                    <a:pt x="18006" y="0"/>
                  </a:cubicBezTo>
                  <a:cubicBezTo>
                    <a:pt x="17774" y="0"/>
                    <a:pt x="17556" y="33"/>
                    <a:pt x="17324" y="50"/>
                  </a:cubicBezTo>
                  <a:cubicBezTo>
                    <a:pt x="15250" y="199"/>
                    <a:pt x="13190" y="349"/>
                    <a:pt x="11115" y="498"/>
                  </a:cubicBezTo>
                  <a:cubicBezTo>
                    <a:pt x="8809" y="664"/>
                    <a:pt x="6502" y="830"/>
                    <a:pt x="4181" y="996"/>
                  </a:cubicBezTo>
                  <a:cubicBezTo>
                    <a:pt x="3543" y="1046"/>
                    <a:pt x="2890" y="1295"/>
                    <a:pt x="2412" y="1793"/>
                  </a:cubicBezTo>
                  <a:cubicBezTo>
                    <a:pt x="2151" y="2059"/>
                    <a:pt x="1933" y="2457"/>
                    <a:pt x="1802" y="2872"/>
                  </a:cubicBezTo>
                  <a:cubicBezTo>
                    <a:pt x="1382" y="3005"/>
                    <a:pt x="975" y="3238"/>
                    <a:pt x="700" y="3553"/>
                  </a:cubicBezTo>
                  <a:cubicBezTo>
                    <a:pt x="294" y="4034"/>
                    <a:pt x="-40" y="4665"/>
                    <a:pt x="4" y="5363"/>
                  </a:cubicBezTo>
                  <a:cubicBezTo>
                    <a:pt x="47" y="5578"/>
                    <a:pt x="76" y="5811"/>
                    <a:pt x="120" y="6027"/>
                  </a:cubicBezTo>
                  <a:cubicBezTo>
                    <a:pt x="265" y="6458"/>
                    <a:pt x="482" y="6824"/>
                    <a:pt x="801" y="7123"/>
                  </a:cubicBezTo>
                  <a:cubicBezTo>
                    <a:pt x="3775" y="10692"/>
                    <a:pt x="6764" y="14262"/>
                    <a:pt x="9737" y="17831"/>
                  </a:cubicBezTo>
                  <a:cubicBezTo>
                    <a:pt x="10593" y="18844"/>
                    <a:pt x="11435" y="19857"/>
                    <a:pt x="12291" y="20886"/>
                  </a:cubicBezTo>
                  <a:cubicBezTo>
                    <a:pt x="12624" y="21185"/>
                    <a:pt x="13001" y="21401"/>
                    <a:pt x="13422" y="21500"/>
                  </a:cubicBezTo>
                  <a:cubicBezTo>
                    <a:pt x="13872" y="21600"/>
                    <a:pt x="14321" y="21583"/>
                    <a:pt x="14771" y="21451"/>
                  </a:cubicBezTo>
                  <a:cubicBezTo>
                    <a:pt x="15569" y="21202"/>
                    <a:pt x="16265" y="20554"/>
                    <a:pt x="16497" y="19624"/>
                  </a:cubicBezTo>
                  <a:cubicBezTo>
                    <a:pt x="17614" y="15241"/>
                    <a:pt x="18920" y="10925"/>
                    <a:pt x="20429" y="6707"/>
                  </a:cubicBezTo>
                  <a:cubicBezTo>
                    <a:pt x="20617" y="6176"/>
                    <a:pt x="20806" y="5645"/>
                    <a:pt x="21009" y="5130"/>
                  </a:cubicBezTo>
                  <a:cubicBezTo>
                    <a:pt x="21270" y="4433"/>
                    <a:pt x="21560" y="3802"/>
                    <a:pt x="21517" y="3005"/>
                  </a:cubicBezTo>
                  <a:cubicBezTo>
                    <a:pt x="21473" y="2208"/>
                    <a:pt x="21110" y="1461"/>
                    <a:pt x="20574" y="946"/>
                  </a:cubicBezTo>
                  <a:close/>
                  <a:moveTo>
                    <a:pt x="15453" y="5661"/>
                  </a:moveTo>
                  <a:cubicBezTo>
                    <a:pt x="15090" y="6691"/>
                    <a:pt x="14742" y="7720"/>
                    <a:pt x="14394" y="8750"/>
                  </a:cubicBezTo>
                  <a:cubicBezTo>
                    <a:pt x="13857" y="10393"/>
                    <a:pt x="13335" y="12054"/>
                    <a:pt x="12856" y="13714"/>
                  </a:cubicBezTo>
                  <a:cubicBezTo>
                    <a:pt x="10854" y="11306"/>
                    <a:pt x="8838" y="8899"/>
                    <a:pt x="6836" y="6492"/>
                  </a:cubicBezTo>
                  <a:cubicBezTo>
                    <a:pt x="6677" y="6292"/>
                    <a:pt x="6502" y="6093"/>
                    <a:pt x="6343" y="5894"/>
                  </a:cubicBezTo>
                  <a:cubicBezTo>
                    <a:pt x="9346" y="5678"/>
                    <a:pt x="12363" y="5462"/>
                    <a:pt x="15366" y="5246"/>
                  </a:cubicBezTo>
                  <a:cubicBezTo>
                    <a:pt x="15438" y="5246"/>
                    <a:pt x="15525" y="5230"/>
                    <a:pt x="15598" y="5230"/>
                  </a:cubicBezTo>
                  <a:cubicBezTo>
                    <a:pt x="15554" y="5379"/>
                    <a:pt x="15511" y="5529"/>
                    <a:pt x="15453" y="56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A9C83122-B421-3E48-8C0D-FA9E382D70C1}"/>
                </a:ext>
              </a:extLst>
            </p:cNvPr>
            <p:cNvSpPr/>
            <p:nvPr/>
          </p:nvSpPr>
          <p:spPr>
            <a:xfrm>
              <a:off x="62191899" y="8216899"/>
              <a:ext cx="1763842" cy="158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16" extrusionOk="0">
                  <a:moveTo>
                    <a:pt x="2" y="17380"/>
                  </a:moveTo>
                  <a:cubicBezTo>
                    <a:pt x="-44" y="17571"/>
                    <a:pt x="498" y="18055"/>
                    <a:pt x="529" y="18089"/>
                  </a:cubicBezTo>
                  <a:cubicBezTo>
                    <a:pt x="917" y="18470"/>
                    <a:pt x="1335" y="18816"/>
                    <a:pt x="1769" y="19162"/>
                  </a:cubicBezTo>
                  <a:cubicBezTo>
                    <a:pt x="2234" y="19542"/>
                    <a:pt x="2714" y="19905"/>
                    <a:pt x="3210" y="20234"/>
                  </a:cubicBezTo>
                  <a:cubicBezTo>
                    <a:pt x="3566" y="20476"/>
                    <a:pt x="3938" y="20718"/>
                    <a:pt x="4341" y="20856"/>
                  </a:cubicBezTo>
                  <a:cubicBezTo>
                    <a:pt x="6386" y="21600"/>
                    <a:pt x="8556" y="21548"/>
                    <a:pt x="10663" y="21479"/>
                  </a:cubicBezTo>
                  <a:cubicBezTo>
                    <a:pt x="12956" y="21392"/>
                    <a:pt x="15234" y="21306"/>
                    <a:pt x="17527" y="21220"/>
                  </a:cubicBezTo>
                  <a:cubicBezTo>
                    <a:pt x="18813" y="21168"/>
                    <a:pt x="20099" y="21133"/>
                    <a:pt x="21386" y="21081"/>
                  </a:cubicBezTo>
                  <a:cubicBezTo>
                    <a:pt x="21525" y="21116"/>
                    <a:pt x="21556" y="21064"/>
                    <a:pt x="21479" y="20926"/>
                  </a:cubicBezTo>
                  <a:cubicBezTo>
                    <a:pt x="20363" y="18262"/>
                    <a:pt x="18472" y="16118"/>
                    <a:pt x="16644" y="14043"/>
                  </a:cubicBezTo>
                  <a:cubicBezTo>
                    <a:pt x="14568" y="11708"/>
                    <a:pt x="12507" y="9391"/>
                    <a:pt x="10430" y="7056"/>
                  </a:cubicBezTo>
                  <a:cubicBezTo>
                    <a:pt x="9594" y="6122"/>
                    <a:pt x="8772" y="5188"/>
                    <a:pt x="7936" y="4254"/>
                  </a:cubicBezTo>
                  <a:cubicBezTo>
                    <a:pt x="7951" y="4168"/>
                    <a:pt x="7967" y="4064"/>
                    <a:pt x="7982" y="3978"/>
                  </a:cubicBezTo>
                  <a:cubicBezTo>
                    <a:pt x="8013" y="3770"/>
                    <a:pt x="7517" y="3338"/>
                    <a:pt x="7455" y="3269"/>
                  </a:cubicBezTo>
                  <a:cubicBezTo>
                    <a:pt x="6975" y="2802"/>
                    <a:pt x="6448" y="2369"/>
                    <a:pt x="5921" y="1971"/>
                  </a:cubicBezTo>
                  <a:cubicBezTo>
                    <a:pt x="5395" y="1574"/>
                    <a:pt x="4868" y="1159"/>
                    <a:pt x="4294" y="830"/>
                  </a:cubicBezTo>
                  <a:cubicBezTo>
                    <a:pt x="4263" y="813"/>
                    <a:pt x="4077" y="709"/>
                    <a:pt x="3892" y="605"/>
                  </a:cubicBezTo>
                  <a:cubicBezTo>
                    <a:pt x="3737" y="502"/>
                    <a:pt x="3597" y="415"/>
                    <a:pt x="3442" y="311"/>
                  </a:cubicBezTo>
                  <a:cubicBezTo>
                    <a:pt x="3241" y="173"/>
                    <a:pt x="3024" y="69"/>
                    <a:pt x="2791" y="0"/>
                  </a:cubicBezTo>
                  <a:cubicBezTo>
                    <a:pt x="2745" y="0"/>
                    <a:pt x="2714" y="17"/>
                    <a:pt x="2667" y="17"/>
                  </a:cubicBezTo>
                  <a:cubicBezTo>
                    <a:pt x="2683" y="173"/>
                    <a:pt x="2760" y="294"/>
                    <a:pt x="2884" y="398"/>
                  </a:cubicBezTo>
                  <a:cubicBezTo>
                    <a:pt x="3070" y="605"/>
                    <a:pt x="3256" y="813"/>
                    <a:pt x="3442" y="1020"/>
                  </a:cubicBezTo>
                  <a:cubicBezTo>
                    <a:pt x="2745" y="5292"/>
                    <a:pt x="1893" y="9512"/>
                    <a:pt x="901" y="13714"/>
                  </a:cubicBezTo>
                  <a:cubicBezTo>
                    <a:pt x="622" y="14942"/>
                    <a:pt x="312" y="16170"/>
                    <a:pt x="2" y="17380"/>
                  </a:cubicBezTo>
                  <a:close/>
                  <a:moveTo>
                    <a:pt x="7347" y="7696"/>
                  </a:moveTo>
                  <a:cubicBezTo>
                    <a:pt x="7456" y="7056"/>
                    <a:pt x="7580" y="6433"/>
                    <a:pt x="7688" y="5793"/>
                  </a:cubicBezTo>
                  <a:cubicBezTo>
                    <a:pt x="8153" y="6312"/>
                    <a:pt x="8618" y="6848"/>
                    <a:pt x="9083" y="7367"/>
                  </a:cubicBezTo>
                  <a:cubicBezTo>
                    <a:pt x="10105" y="8526"/>
                    <a:pt x="11143" y="9685"/>
                    <a:pt x="12166" y="10843"/>
                  </a:cubicBezTo>
                  <a:cubicBezTo>
                    <a:pt x="13080" y="11881"/>
                    <a:pt x="14010" y="12901"/>
                    <a:pt x="14862" y="13991"/>
                  </a:cubicBezTo>
                  <a:cubicBezTo>
                    <a:pt x="14878" y="14025"/>
                    <a:pt x="14909" y="14043"/>
                    <a:pt x="14924" y="14077"/>
                  </a:cubicBezTo>
                  <a:cubicBezTo>
                    <a:pt x="14924" y="14077"/>
                    <a:pt x="14924" y="14077"/>
                    <a:pt x="14924" y="14094"/>
                  </a:cubicBezTo>
                  <a:cubicBezTo>
                    <a:pt x="14909" y="14077"/>
                    <a:pt x="14893" y="14060"/>
                    <a:pt x="14893" y="14043"/>
                  </a:cubicBezTo>
                  <a:cubicBezTo>
                    <a:pt x="14909" y="14060"/>
                    <a:pt x="14924" y="14077"/>
                    <a:pt x="14940" y="14094"/>
                  </a:cubicBezTo>
                  <a:cubicBezTo>
                    <a:pt x="15002" y="14164"/>
                    <a:pt x="14986" y="14146"/>
                    <a:pt x="14955" y="14112"/>
                  </a:cubicBezTo>
                  <a:cubicBezTo>
                    <a:pt x="15002" y="14164"/>
                    <a:pt x="15033" y="14216"/>
                    <a:pt x="15064" y="14267"/>
                  </a:cubicBezTo>
                  <a:cubicBezTo>
                    <a:pt x="15172" y="14423"/>
                    <a:pt x="15296" y="14579"/>
                    <a:pt x="15405" y="14734"/>
                  </a:cubicBezTo>
                  <a:cubicBezTo>
                    <a:pt x="15621" y="15046"/>
                    <a:pt x="15838" y="15374"/>
                    <a:pt x="16040" y="15686"/>
                  </a:cubicBezTo>
                  <a:cubicBezTo>
                    <a:pt x="16412" y="16291"/>
                    <a:pt x="16753" y="16931"/>
                    <a:pt x="17032" y="17605"/>
                  </a:cubicBezTo>
                  <a:cubicBezTo>
                    <a:pt x="14800" y="17692"/>
                    <a:pt x="12553" y="17778"/>
                    <a:pt x="10322" y="17847"/>
                  </a:cubicBezTo>
                  <a:cubicBezTo>
                    <a:pt x="9176" y="17882"/>
                    <a:pt x="8029" y="17934"/>
                    <a:pt x="6882" y="17968"/>
                  </a:cubicBezTo>
                  <a:cubicBezTo>
                    <a:pt x="6309" y="17986"/>
                    <a:pt x="5751" y="18003"/>
                    <a:pt x="5178" y="18020"/>
                  </a:cubicBezTo>
                  <a:cubicBezTo>
                    <a:pt x="5984" y="14613"/>
                    <a:pt x="6712" y="11172"/>
                    <a:pt x="7347" y="769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8C672F58-7987-6D44-ACA4-07B69890834E}"/>
                </a:ext>
              </a:extLst>
            </p:cNvPr>
            <p:cNvSpPr/>
            <p:nvPr/>
          </p:nvSpPr>
          <p:spPr>
            <a:xfrm>
              <a:off x="60553599" y="7899399"/>
              <a:ext cx="1466495" cy="1640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82" extrusionOk="0">
                  <a:moveTo>
                    <a:pt x="21222" y="2809"/>
                  </a:moveTo>
                  <a:cubicBezTo>
                    <a:pt x="20905" y="2329"/>
                    <a:pt x="20458" y="1915"/>
                    <a:pt x="19992" y="1534"/>
                  </a:cubicBezTo>
                  <a:cubicBezTo>
                    <a:pt x="19582" y="1187"/>
                    <a:pt x="19135" y="889"/>
                    <a:pt x="18650" y="624"/>
                  </a:cubicBezTo>
                  <a:cubicBezTo>
                    <a:pt x="18221" y="392"/>
                    <a:pt x="17662" y="78"/>
                    <a:pt x="17159" y="45"/>
                  </a:cubicBezTo>
                  <a:cubicBezTo>
                    <a:pt x="14848" y="-121"/>
                    <a:pt x="12574" y="193"/>
                    <a:pt x="10338" y="723"/>
                  </a:cubicBezTo>
                  <a:cubicBezTo>
                    <a:pt x="8213" y="1236"/>
                    <a:pt x="6145" y="1898"/>
                    <a:pt x="4020" y="2378"/>
                  </a:cubicBezTo>
                  <a:cubicBezTo>
                    <a:pt x="2827" y="2660"/>
                    <a:pt x="1597" y="2875"/>
                    <a:pt x="367" y="2974"/>
                  </a:cubicBezTo>
                  <a:cubicBezTo>
                    <a:pt x="-80" y="3007"/>
                    <a:pt x="-24" y="3504"/>
                    <a:pt x="50" y="3752"/>
                  </a:cubicBezTo>
                  <a:cubicBezTo>
                    <a:pt x="162" y="4000"/>
                    <a:pt x="311" y="4232"/>
                    <a:pt x="498" y="4447"/>
                  </a:cubicBezTo>
                  <a:cubicBezTo>
                    <a:pt x="610" y="4613"/>
                    <a:pt x="740" y="4762"/>
                    <a:pt x="889" y="4911"/>
                  </a:cubicBezTo>
                  <a:cubicBezTo>
                    <a:pt x="3480" y="8436"/>
                    <a:pt x="6070" y="11962"/>
                    <a:pt x="8661" y="15487"/>
                  </a:cubicBezTo>
                  <a:cubicBezTo>
                    <a:pt x="9425" y="16530"/>
                    <a:pt x="10189" y="17556"/>
                    <a:pt x="10953" y="18599"/>
                  </a:cubicBezTo>
                  <a:cubicBezTo>
                    <a:pt x="11605" y="19493"/>
                    <a:pt x="12518" y="20238"/>
                    <a:pt x="13525" y="20784"/>
                  </a:cubicBezTo>
                  <a:cubicBezTo>
                    <a:pt x="13916" y="20999"/>
                    <a:pt x="14308" y="21181"/>
                    <a:pt x="14755" y="21297"/>
                  </a:cubicBezTo>
                  <a:cubicBezTo>
                    <a:pt x="14997" y="21363"/>
                    <a:pt x="15538" y="21479"/>
                    <a:pt x="15724" y="21231"/>
                  </a:cubicBezTo>
                  <a:cubicBezTo>
                    <a:pt x="17327" y="19129"/>
                    <a:pt x="17308" y="16447"/>
                    <a:pt x="17998" y="14080"/>
                  </a:cubicBezTo>
                  <a:cubicBezTo>
                    <a:pt x="18184" y="13435"/>
                    <a:pt x="18408" y="12789"/>
                    <a:pt x="18650" y="12160"/>
                  </a:cubicBezTo>
                  <a:cubicBezTo>
                    <a:pt x="19731" y="9363"/>
                    <a:pt x="21129" y="6599"/>
                    <a:pt x="21520" y="3620"/>
                  </a:cubicBezTo>
                  <a:cubicBezTo>
                    <a:pt x="21501" y="3504"/>
                    <a:pt x="21464" y="3371"/>
                    <a:pt x="21445" y="3256"/>
                  </a:cubicBezTo>
                  <a:cubicBezTo>
                    <a:pt x="21390" y="3107"/>
                    <a:pt x="21315" y="2958"/>
                    <a:pt x="21222" y="2809"/>
                  </a:cubicBezTo>
                  <a:close/>
                  <a:moveTo>
                    <a:pt x="15184" y="4745"/>
                  </a:moveTo>
                  <a:cubicBezTo>
                    <a:pt x="14606" y="6251"/>
                    <a:pt x="13935" y="7741"/>
                    <a:pt x="13376" y="9264"/>
                  </a:cubicBezTo>
                  <a:cubicBezTo>
                    <a:pt x="13096" y="10009"/>
                    <a:pt x="12854" y="10753"/>
                    <a:pt x="12649" y="11515"/>
                  </a:cubicBezTo>
                  <a:cubicBezTo>
                    <a:pt x="12463" y="12243"/>
                    <a:pt x="12332" y="12988"/>
                    <a:pt x="12183" y="13716"/>
                  </a:cubicBezTo>
                  <a:cubicBezTo>
                    <a:pt x="12090" y="14196"/>
                    <a:pt x="11978" y="14676"/>
                    <a:pt x="11866" y="15156"/>
                  </a:cubicBezTo>
                  <a:cubicBezTo>
                    <a:pt x="10375" y="13120"/>
                    <a:pt x="8884" y="11101"/>
                    <a:pt x="7393" y="9065"/>
                  </a:cubicBezTo>
                  <a:cubicBezTo>
                    <a:pt x="6853" y="8337"/>
                    <a:pt x="6312" y="7592"/>
                    <a:pt x="5772" y="6864"/>
                  </a:cubicBezTo>
                  <a:cubicBezTo>
                    <a:pt x="9015" y="6450"/>
                    <a:pt x="12071" y="5325"/>
                    <a:pt x="15239" y="4613"/>
                  </a:cubicBezTo>
                  <a:cubicBezTo>
                    <a:pt x="15202" y="4662"/>
                    <a:pt x="15202" y="4696"/>
                    <a:pt x="15184" y="474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03F39B9F-8407-514D-8088-4811277DB518}"/>
                </a:ext>
              </a:extLst>
            </p:cNvPr>
            <p:cNvSpPr/>
            <p:nvPr/>
          </p:nvSpPr>
          <p:spPr>
            <a:xfrm>
              <a:off x="58445400" y="7594600"/>
              <a:ext cx="1692836" cy="183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37" extrusionOk="0">
                  <a:moveTo>
                    <a:pt x="20903" y="1078"/>
                  </a:moveTo>
                  <a:cubicBezTo>
                    <a:pt x="20887" y="1048"/>
                    <a:pt x="20854" y="1018"/>
                    <a:pt x="20822" y="1003"/>
                  </a:cubicBezTo>
                  <a:cubicBezTo>
                    <a:pt x="20661" y="854"/>
                    <a:pt x="20468" y="660"/>
                    <a:pt x="20275" y="540"/>
                  </a:cubicBezTo>
                  <a:cubicBezTo>
                    <a:pt x="19453" y="33"/>
                    <a:pt x="18519" y="-42"/>
                    <a:pt x="17569" y="18"/>
                  </a:cubicBezTo>
                  <a:cubicBezTo>
                    <a:pt x="17150" y="48"/>
                    <a:pt x="16731" y="152"/>
                    <a:pt x="16312" y="227"/>
                  </a:cubicBezTo>
                  <a:cubicBezTo>
                    <a:pt x="15829" y="316"/>
                    <a:pt x="15346" y="406"/>
                    <a:pt x="14863" y="495"/>
                  </a:cubicBezTo>
                  <a:cubicBezTo>
                    <a:pt x="12946" y="839"/>
                    <a:pt x="11029" y="1197"/>
                    <a:pt x="9112" y="1540"/>
                  </a:cubicBezTo>
                  <a:cubicBezTo>
                    <a:pt x="6954" y="1928"/>
                    <a:pt x="4779" y="2331"/>
                    <a:pt x="2621" y="2720"/>
                  </a:cubicBezTo>
                  <a:cubicBezTo>
                    <a:pt x="1896" y="2854"/>
                    <a:pt x="1187" y="3138"/>
                    <a:pt x="688" y="3660"/>
                  </a:cubicBezTo>
                  <a:cubicBezTo>
                    <a:pt x="285" y="4078"/>
                    <a:pt x="-69" y="4765"/>
                    <a:pt x="12" y="5362"/>
                  </a:cubicBezTo>
                  <a:cubicBezTo>
                    <a:pt x="44" y="5556"/>
                    <a:pt x="92" y="5735"/>
                    <a:pt x="156" y="5914"/>
                  </a:cubicBezTo>
                  <a:cubicBezTo>
                    <a:pt x="140" y="5959"/>
                    <a:pt x="124" y="5989"/>
                    <a:pt x="124" y="6033"/>
                  </a:cubicBezTo>
                  <a:cubicBezTo>
                    <a:pt x="108" y="6228"/>
                    <a:pt x="92" y="6437"/>
                    <a:pt x="76" y="6631"/>
                  </a:cubicBezTo>
                  <a:cubicBezTo>
                    <a:pt x="108" y="7049"/>
                    <a:pt x="269" y="7422"/>
                    <a:pt x="543" y="7750"/>
                  </a:cubicBezTo>
                  <a:cubicBezTo>
                    <a:pt x="2701" y="11124"/>
                    <a:pt x="4844" y="14482"/>
                    <a:pt x="7002" y="17856"/>
                  </a:cubicBezTo>
                  <a:cubicBezTo>
                    <a:pt x="7614" y="18811"/>
                    <a:pt x="8226" y="19767"/>
                    <a:pt x="8822" y="20707"/>
                  </a:cubicBezTo>
                  <a:cubicBezTo>
                    <a:pt x="9112" y="21021"/>
                    <a:pt x="9467" y="21259"/>
                    <a:pt x="9885" y="21394"/>
                  </a:cubicBezTo>
                  <a:cubicBezTo>
                    <a:pt x="10224" y="21513"/>
                    <a:pt x="10562" y="21558"/>
                    <a:pt x="10916" y="21528"/>
                  </a:cubicBezTo>
                  <a:cubicBezTo>
                    <a:pt x="11818" y="21513"/>
                    <a:pt x="12575" y="21170"/>
                    <a:pt x="13203" y="20573"/>
                  </a:cubicBezTo>
                  <a:cubicBezTo>
                    <a:pt x="14379" y="19438"/>
                    <a:pt x="14991" y="17975"/>
                    <a:pt x="15507" y="16513"/>
                  </a:cubicBezTo>
                  <a:cubicBezTo>
                    <a:pt x="15926" y="15348"/>
                    <a:pt x="16344" y="14184"/>
                    <a:pt x="16811" y="13034"/>
                  </a:cubicBezTo>
                  <a:cubicBezTo>
                    <a:pt x="17424" y="11527"/>
                    <a:pt x="18084" y="10019"/>
                    <a:pt x="18777" y="8541"/>
                  </a:cubicBezTo>
                  <a:cubicBezTo>
                    <a:pt x="19147" y="7735"/>
                    <a:pt x="19550" y="6944"/>
                    <a:pt x="19952" y="6168"/>
                  </a:cubicBezTo>
                  <a:cubicBezTo>
                    <a:pt x="20146" y="5780"/>
                    <a:pt x="20339" y="5407"/>
                    <a:pt x="20548" y="5018"/>
                  </a:cubicBezTo>
                  <a:cubicBezTo>
                    <a:pt x="20838" y="4466"/>
                    <a:pt x="21144" y="3929"/>
                    <a:pt x="21354" y="3347"/>
                  </a:cubicBezTo>
                  <a:cubicBezTo>
                    <a:pt x="21531" y="2824"/>
                    <a:pt x="21499" y="2257"/>
                    <a:pt x="21306" y="1749"/>
                  </a:cubicBezTo>
                  <a:cubicBezTo>
                    <a:pt x="21225" y="1525"/>
                    <a:pt x="21048" y="1257"/>
                    <a:pt x="20903" y="1078"/>
                  </a:cubicBezTo>
                  <a:close/>
                  <a:moveTo>
                    <a:pt x="13445" y="7705"/>
                  </a:moveTo>
                  <a:cubicBezTo>
                    <a:pt x="12527" y="9691"/>
                    <a:pt x="11689" y="11706"/>
                    <a:pt x="10916" y="13751"/>
                  </a:cubicBezTo>
                  <a:cubicBezTo>
                    <a:pt x="10900" y="13781"/>
                    <a:pt x="10900" y="13811"/>
                    <a:pt x="10884" y="13841"/>
                  </a:cubicBezTo>
                  <a:cubicBezTo>
                    <a:pt x="9579" y="11781"/>
                    <a:pt x="8258" y="9735"/>
                    <a:pt x="6954" y="7675"/>
                  </a:cubicBezTo>
                  <a:cubicBezTo>
                    <a:pt x="6744" y="7347"/>
                    <a:pt x="6535" y="7019"/>
                    <a:pt x="6326" y="6690"/>
                  </a:cubicBezTo>
                  <a:cubicBezTo>
                    <a:pt x="9112" y="6183"/>
                    <a:pt x="11883" y="5675"/>
                    <a:pt x="14669" y="5168"/>
                  </a:cubicBezTo>
                  <a:cubicBezTo>
                    <a:pt x="14250" y="6004"/>
                    <a:pt x="13848" y="6854"/>
                    <a:pt x="13445" y="770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69798EC1-D9EA-744C-B0B4-DAD7B84A1648}"/>
                </a:ext>
              </a:extLst>
            </p:cNvPr>
            <p:cNvSpPr/>
            <p:nvPr/>
          </p:nvSpPr>
          <p:spPr>
            <a:xfrm>
              <a:off x="61112400" y="9702799"/>
              <a:ext cx="1816046" cy="176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13" extrusionOk="0">
                  <a:moveTo>
                    <a:pt x="10357" y="969"/>
                  </a:moveTo>
                  <a:cubicBezTo>
                    <a:pt x="10147" y="691"/>
                    <a:pt x="9892" y="490"/>
                    <a:pt x="9593" y="336"/>
                  </a:cubicBezTo>
                  <a:cubicBezTo>
                    <a:pt x="9323" y="150"/>
                    <a:pt x="9038" y="42"/>
                    <a:pt x="8709" y="11"/>
                  </a:cubicBezTo>
                  <a:cubicBezTo>
                    <a:pt x="8125" y="-51"/>
                    <a:pt x="7406" y="150"/>
                    <a:pt x="7001" y="598"/>
                  </a:cubicBezTo>
                  <a:cubicBezTo>
                    <a:pt x="6777" y="846"/>
                    <a:pt x="6597" y="1124"/>
                    <a:pt x="6477" y="1449"/>
                  </a:cubicBezTo>
                  <a:cubicBezTo>
                    <a:pt x="6402" y="1480"/>
                    <a:pt x="6312" y="1511"/>
                    <a:pt x="6237" y="1557"/>
                  </a:cubicBezTo>
                  <a:cubicBezTo>
                    <a:pt x="6072" y="1681"/>
                    <a:pt x="5908" y="1804"/>
                    <a:pt x="5728" y="1928"/>
                  </a:cubicBezTo>
                  <a:cubicBezTo>
                    <a:pt x="5428" y="2237"/>
                    <a:pt x="5234" y="2593"/>
                    <a:pt x="5129" y="3026"/>
                  </a:cubicBezTo>
                  <a:cubicBezTo>
                    <a:pt x="3811" y="6907"/>
                    <a:pt x="2507" y="10772"/>
                    <a:pt x="1189" y="14653"/>
                  </a:cubicBezTo>
                  <a:cubicBezTo>
                    <a:pt x="815" y="15735"/>
                    <a:pt x="455" y="16833"/>
                    <a:pt x="81" y="17915"/>
                  </a:cubicBezTo>
                  <a:cubicBezTo>
                    <a:pt x="-24" y="18364"/>
                    <a:pt x="-24" y="18812"/>
                    <a:pt x="66" y="19261"/>
                  </a:cubicBezTo>
                  <a:cubicBezTo>
                    <a:pt x="171" y="19740"/>
                    <a:pt x="380" y="20173"/>
                    <a:pt x="695" y="20544"/>
                  </a:cubicBezTo>
                  <a:cubicBezTo>
                    <a:pt x="980" y="20900"/>
                    <a:pt x="1339" y="21162"/>
                    <a:pt x="1744" y="21333"/>
                  </a:cubicBezTo>
                  <a:cubicBezTo>
                    <a:pt x="2133" y="21503"/>
                    <a:pt x="2537" y="21549"/>
                    <a:pt x="2957" y="21487"/>
                  </a:cubicBezTo>
                  <a:cubicBezTo>
                    <a:pt x="4889" y="20931"/>
                    <a:pt x="6896" y="20730"/>
                    <a:pt x="8889" y="20668"/>
                  </a:cubicBezTo>
                  <a:cubicBezTo>
                    <a:pt x="10851" y="20637"/>
                    <a:pt x="12798" y="20714"/>
                    <a:pt x="14760" y="20714"/>
                  </a:cubicBezTo>
                  <a:cubicBezTo>
                    <a:pt x="15959" y="20714"/>
                    <a:pt x="17172" y="20699"/>
                    <a:pt x="18370" y="20606"/>
                  </a:cubicBezTo>
                  <a:cubicBezTo>
                    <a:pt x="18580" y="20590"/>
                    <a:pt x="18790" y="20590"/>
                    <a:pt x="19000" y="20544"/>
                  </a:cubicBezTo>
                  <a:cubicBezTo>
                    <a:pt x="19269" y="20498"/>
                    <a:pt x="19554" y="20405"/>
                    <a:pt x="19808" y="20281"/>
                  </a:cubicBezTo>
                  <a:cubicBezTo>
                    <a:pt x="19853" y="20250"/>
                    <a:pt x="19913" y="20235"/>
                    <a:pt x="19958" y="20204"/>
                  </a:cubicBezTo>
                  <a:cubicBezTo>
                    <a:pt x="20153" y="20080"/>
                    <a:pt x="20378" y="19926"/>
                    <a:pt x="20542" y="19755"/>
                  </a:cubicBezTo>
                  <a:cubicBezTo>
                    <a:pt x="21381" y="18905"/>
                    <a:pt x="21576" y="17622"/>
                    <a:pt x="21306" y="16478"/>
                  </a:cubicBezTo>
                  <a:cubicBezTo>
                    <a:pt x="21067" y="15380"/>
                    <a:pt x="20423" y="14390"/>
                    <a:pt x="19883" y="13432"/>
                  </a:cubicBezTo>
                  <a:cubicBezTo>
                    <a:pt x="19404" y="12597"/>
                    <a:pt x="18910" y="11777"/>
                    <a:pt x="18385" y="10973"/>
                  </a:cubicBezTo>
                  <a:cubicBezTo>
                    <a:pt x="17232" y="9164"/>
                    <a:pt x="16019" y="7417"/>
                    <a:pt x="14686" y="5763"/>
                  </a:cubicBezTo>
                  <a:cubicBezTo>
                    <a:pt x="13337" y="4077"/>
                    <a:pt x="11884" y="2485"/>
                    <a:pt x="10357" y="969"/>
                  </a:cubicBezTo>
                  <a:close/>
                  <a:moveTo>
                    <a:pt x="14461" y="13432"/>
                  </a:moveTo>
                  <a:cubicBezTo>
                    <a:pt x="14880" y="14081"/>
                    <a:pt x="15270" y="14746"/>
                    <a:pt x="15659" y="15411"/>
                  </a:cubicBezTo>
                  <a:cubicBezTo>
                    <a:pt x="15674" y="15426"/>
                    <a:pt x="15674" y="15442"/>
                    <a:pt x="15689" y="15457"/>
                  </a:cubicBezTo>
                  <a:cubicBezTo>
                    <a:pt x="15674" y="15457"/>
                    <a:pt x="15659" y="15457"/>
                    <a:pt x="15644" y="15457"/>
                  </a:cubicBezTo>
                  <a:cubicBezTo>
                    <a:pt x="12469" y="15503"/>
                    <a:pt x="9278" y="15272"/>
                    <a:pt x="6117" y="15519"/>
                  </a:cubicBezTo>
                  <a:cubicBezTo>
                    <a:pt x="6941" y="13076"/>
                    <a:pt x="7765" y="10648"/>
                    <a:pt x="8604" y="8206"/>
                  </a:cubicBezTo>
                  <a:cubicBezTo>
                    <a:pt x="8784" y="7664"/>
                    <a:pt x="8978" y="7108"/>
                    <a:pt x="9158" y="6567"/>
                  </a:cubicBezTo>
                  <a:cubicBezTo>
                    <a:pt x="10581" y="8128"/>
                    <a:pt x="11929" y="9783"/>
                    <a:pt x="13158" y="11514"/>
                  </a:cubicBezTo>
                  <a:cubicBezTo>
                    <a:pt x="13607" y="12133"/>
                    <a:pt x="14041" y="12782"/>
                    <a:pt x="14461" y="1343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188" y="1239200"/>
            <a:ext cx="425541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3188" y="4118925"/>
            <a:ext cx="42554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8666" y="6356350"/>
            <a:ext cx="1095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2208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1250" y="6356350"/>
            <a:ext cx="13525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>
            <a:extLst>
              <a:ext uri="{FF2B5EF4-FFF2-40B4-BE49-F238E27FC236}">
                <a16:creationId xmlns:a16="http://schemas.microsoft.com/office/drawing/2014/main" id="{17A5F789-1D58-2642-8FCD-471845349E17}"/>
              </a:ext>
            </a:extLst>
          </p:cNvPr>
          <p:cNvSpPr/>
          <p:nvPr/>
        </p:nvSpPr>
        <p:spPr>
          <a:xfrm>
            <a:off x="9055099" y="1092835"/>
            <a:ext cx="2486525" cy="448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292" extrusionOk="0">
                <a:moveTo>
                  <a:pt x="1144" y="17195"/>
                </a:moveTo>
                <a:cubicBezTo>
                  <a:pt x="1309" y="17557"/>
                  <a:pt x="1474" y="17980"/>
                  <a:pt x="1638" y="18342"/>
                </a:cubicBezTo>
                <a:cubicBezTo>
                  <a:pt x="1957" y="18885"/>
                  <a:pt x="2275" y="19066"/>
                  <a:pt x="2604" y="18824"/>
                </a:cubicBezTo>
                <a:cubicBezTo>
                  <a:pt x="3954" y="18402"/>
                  <a:pt x="5315" y="18100"/>
                  <a:pt x="6665" y="17980"/>
                </a:cubicBezTo>
                <a:cubicBezTo>
                  <a:pt x="10068" y="17678"/>
                  <a:pt x="13481" y="18281"/>
                  <a:pt x="16872" y="19729"/>
                </a:cubicBezTo>
                <a:cubicBezTo>
                  <a:pt x="17860" y="20152"/>
                  <a:pt x="18837" y="20634"/>
                  <a:pt x="19825" y="21238"/>
                </a:cubicBezTo>
                <a:cubicBezTo>
                  <a:pt x="20242" y="21479"/>
                  <a:pt x="20747" y="20936"/>
                  <a:pt x="21076" y="19367"/>
                </a:cubicBezTo>
                <a:cubicBezTo>
                  <a:pt x="21372" y="17919"/>
                  <a:pt x="21548" y="15385"/>
                  <a:pt x="21471" y="13213"/>
                </a:cubicBezTo>
                <a:cubicBezTo>
                  <a:pt x="21274" y="7723"/>
                  <a:pt x="20308" y="3801"/>
                  <a:pt x="19331" y="3258"/>
                </a:cubicBezTo>
                <a:cubicBezTo>
                  <a:pt x="17026" y="1930"/>
                  <a:pt x="14710" y="965"/>
                  <a:pt x="12405" y="482"/>
                </a:cubicBezTo>
                <a:cubicBezTo>
                  <a:pt x="9958" y="-61"/>
                  <a:pt x="7521" y="-121"/>
                  <a:pt x="5074" y="181"/>
                </a:cubicBezTo>
                <a:cubicBezTo>
                  <a:pt x="3778" y="362"/>
                  <a:pt x="2472" y="603"/>
                  <a:pt x="1177" y="1025"/>
                </a:cubicBezTo>
                <a:cubicBezTo>
                  <a:pt x="782" y="1146"/>
                  <a:pt x="332" y="2715"/>
                  <a:pt x="146" y="4585"/>
                </a:cubicBezTo>
                <a:cubicBezTo>
                  <a:pt x="-52" y="6576"/>
                  <a:pt x="-41" y="9291"/>
                  <a:pt x="135" y="11282"/>
                </a:cubicBezTo>
                <a:cubicBezTo>
                  <a:pt x="332" y="13756"/>
                  <a:pt x="694" y="15928"/>
                  <a:pt x="1144" y="1719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53868288-7AC0-BD4D-847C-81F37BE6F075}"/>
              </a:ext>
            </a:extLst>
          </p:cNvPr>
          <p:cNvSpPr/>
          <p:nvPr/>
        </p:nvSpPr>
        <p:spPr>
          <a:xfrm>
            <a:off x="9207499" y="3035934"/>
            <a:ext cx="2534820" cy="493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374" extrusionOk="0">
                <a:moveTo>
                  <a:pt x="1538" y="15611"/>
                </a:moveTo>
                <a:cubicBezTo>
                  <a:pt x="1656" y="16326"/>
                  <a:pt x="1796" y="16930"/>
                  <a:pt x="1958" y="17370"/>
                </a:cubicBezTo>
                <a:cubicBezTo>
                  <a:pt x="4465" y="18854"/>
                  <a:pt x="6994" y="19898"/>
                  <a:pt x="9523" y="20558"/>
                </a:cubicBezTo>
                <a:cubicBezTo>
                  <a:pt x="12063" y="21217"/>
                  <a:pt x="14614" y="21492"/>
                  <a:pt x="17154" y="21327"/>
                </a:cubicBezTo>
                <a:cubicBezTo>
                  <a:pt x="18575" y="21217"/>
                  <a:pt x="19995" y="20997"/>
                  <a:pt x="21416" y="20668"/>
                </a:cubicBezTo>
                <a:cubicBezTo>
                  <a:pt x="21588" y="20613"/>
                  <a:pt x="21362" y="17205"/>
                  <a:pt x="21373" y="17370"/>
                </a:cubicBezTo>
                <a:cubicBezTo>
                  <a:pt x="21233" y="15171"/>
                  <a:pt x="20996" y="12918"/>
                  <a:pt x="20759" y="10939"/>
                </a:cubicBezTo>
                <a:cubicBezTo>
                  <a:pt x="20523" y="8906"/>
                  <a:pt x="20264" y="6817"/>
                  <a:pt x="19941" y="5113"/>
                </a:cubicBezTo>
                <a:cubicBezTo>
                  <a:pt x="19791" y="4344"/>
                  <a:pt x="19629" y="3300"/>
                  <a:pt x="19392" y="3355"/>
                </a:cubicBezTo>
                <a:cubicBezTo>
                  <a:pt x="16831" y="4014"/>
                  <a:pt x="14259" y="4179"/>
                  <a:pt x="11697" y="4014"/>
                </a:cubicBezTo>
                <a:cubicBezTo>
                  <a:pt x="10998" y="3959"/>
                  <a:pt x="10288" y="3849"/>
                  <a:pt x="9588" y="3739"/>
                </a:cubicBezTo>
                <a:cubicBezTo>
                  <a:pt x="7145" y="3300"/>
                  <a:pt x="4713" y="2475"/>
                  <a:pt x="2280" y="1266"/>
                </a:cubicBezTo>
                <a:cubicBezTo>
                  <a:pt x="1592" y="936"/>
                  <a:pt x="892" y="552"/>
                  <a:pt x="203" y="112"/>
                </a:cubicBezTo>
                <a:cubicBezTo>
                  <a:pt x="117" y="-108"/>
                  <a:pt x="63" y="2"/>
                  <a:pt x="42" y="387"/>
                </a:cubicBezTo>
                <a:cubicBezTo>
                  <a:pt x="-12" y="826"/>
                  <a:pt x="-12" y="1266"/>
                  <a:pt x="31" y="1816"/>
                </a:cubicBezTo>
                <a:cubicBezTo>
                  <a:pt x="85" y="3684"/>
                  <a:pt x="300" y="5828"/>
                  <a:pt x="472" y="7477"/>
                </a:cubicBezTo>
                <a:cubicBezTo>
                  <a:pt x="709" y="9730"/>
                  <a:pt x="967" y="12039"/>
                  <a:pt x="1290" y="14017"/>
                </a:cubicBezTo>
                <a:cubicBezTo>
                  <a:pt x="1366" y="14567"/>
                  <a:pt x="1452" y="15061"/>
                  <a:pt x="1538" y="1561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6131DBE6-B751-EF49-A2F1-AAA0C5AD5D8E}"/>
              </a:ext>
            </a:extLst>
          </p:cNvPr>
          <p:cNvSpPr/>
          <p:nvPr/>
        </p:nvSpPr>
        <p:spPr>
          <a:xfrm>
            <a:off x="9131300" y="4013834"/>
            <a:ext cx="2714972" cy="533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356" extrusionOk="0">
                <a:moveTo>
                  <a:pt x="2" y="9310"/>
                </a:moveTo>
                <a:cubicBezTo>
                  <a:pt x="32" y="11343"/>
                  <a:pt x="214" y="13376"/>
                  <a:pt x="576" y="14494"/>
                </a:cubicBezTo>
                <a:cubicBezTo>
                  <a:pt x="697" y="14799"/>
                  <a:pt x="828" y="15155"/>
                  <a:pt x="949" y="15460"/>
                </a:cubicBezTo>
                <a:cubicBezTo>
                  <a:pt x="1241" y="15968"/>
                  <a:pt x="1543" y="16121"/>
                  <a:pt x="1845" y="15918"/>
                </a:cubicBezTo>
                <a:cubicBezTo>
                  <a:pt x="2550" y="15765"/>
                  <a:pt x="3255" y="15663"/>
                  <a:pt x="3960" y="15613"/>
                </a:cubicBezTo>
                <a:cubicBezTo>
                  <a:pt x="5903" y="15511"/>
                  <a:pt x="7847" y="15714"/>
                  <a:pt x="9780" y="16324"/>
                </a:cubicBezTo>
                <a:cubicBezTo>
                  <a:pt x="11814" y="16934"/>
                  <a:pt x="13828" y="18052"/>
                  <a:pt x="15852" y="19272"/>
                </a:cubicBezTo>
                <a:cubicBezTo>
                  <a:pt x="17000" y="19933"/>
                  <a:pt x="18148" y="20644"/>
                  <a:pt x="19286" y="21305"/>
                </a:cubicBezTo>
                <a:cubicBezTo>
                  <a:pt x="19749" y="21559"/>
                  <a:pt x="20293" y="20847"/>
                  <a:pt x="20676" y="19577"/>
                </a:cubicBezTo>
                <a:cubicBezTo>
                  <a:pt x="21018" y="18459"/>
                  <a:pt x="21381" y="16477"/>
                  <a:pt x="21481" y="14393"/>
                </a:cubicBezTo>
                <a:cubicBezTo>
                  <a:pt x="21572" y="12411"/>
                  <a:pt x="21542" y="10175"/>
                  <a:pt x="21260" y="8548"/>
                </a:cubicBezTo>
                <a:cubicBezTo>
                  <a:pt x="20968" y="6871"/>
                  <a:pt x="20585" y="6007"/>
                  <a:pt x="20152" y="5702"/>
                </a:cubicBezTo>
                <a:cubicBezTo>
                  <a:pt x="17816" y="4330"/>
                  <a:pt x="15480" y="2754"/>
                  <a:pt x="13143" y="1687"/>
                </a:cubicBezTo>
                <a:cubicBezTo>
                  <a:pt x="10817" y="620"/>
                  <a:pt x="8491" y="61"/>
                  <a:pt x="6155" y="10"/>
                </a:cubicBezTo>
                <a:cubicBezTo>
                  <a:pt x="4695" y="-41"/>
                  <a:pt x="3235" y="111"/>
                  <a:pt x="1775" y="416"/>
                </a:cubicBezTo>
                <a:cubicBezTo>
                  <a:pt x="1523" y="518"/>
                  <a:pt x="1291" y="925"/>
                  <a:pt x="1070" y="1535"/>
                </a:cubicBezTo>
                <a:cubicBezTo>
                  <a:pt x="848" y="1992"/>
                  <a:pt x="647" y="2653"/>
                  <a:pt x="486" y="3567"/>
                </a:cubicBezTo>
                <a:cubicBezTo>
                  <a:pt x="224" y="4940"/>
                  <a:pt x="-28" y="7278"/>
                  <a:pt x="2" y="931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9D935A4E-EEFB-1440-94CD-8D05E3909E25}"/>
              </a:ext>
            </a:extLst>
          </p:cNvPr>
          <p:cNvSpPr/>
          <p:nvPr/>
        </p:nvSpPr>
        <p:spPr>
          <a:xfrm>
            <a:off x="9029700" y="368935"/>
            <a:ext cx="2641169" cy="231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559" extrusionOk="0">
                <a:moveTo>
                  <a:pt x="169" y="3423"/>
                </a:moveTo>
                <a:cubicBezTo>
                  <a:pt x="435" y="6256"/>
                  <a:pt x="804" y="8616"/>
                  <a:pt x="1111" y="10505"/>
                </a:cubicBezTo>
                <a:cubicBezTo>
                  <a:pt x="1531" y="13102"/>
                  <a:pt x="1972" y="15698"/>
                  <a:pt x="2423" y="17587"/>
                </a:cubicBezTo>
                <a:cubicBezTo>
                  <a:pt x="2689" y="18767"/>
                  <a:pt x="2976" y="20184"/>
                  <a:pt x="3273" y="20184"/>
                </a:cubicBezTo>
                <a:cubicBezTo>
                  <a:pt x="5610" y="20774"/>
                  <a:pt x="7946" y="21128"/>
                  <a:pt x="10292" y="21364"/>
                </a:cubicBezTo>
                <a:cubicBezTo>
                  <a:pt x="12618" y="21600"/>
                  <a:pt x="14955" y="21600"/>
                  <a:pt x="17281" y="21482"/>
                </a:cubicBezTo>
                <a:cubicBezTo>
                  <a:pt x="18592" y="21364"/>
                  <a:pt x="19904" y="21246"/>
                  <a:pt x="21215" y="21010"/>
                </a:cubicBezTo>
                <a:cubicBezTo>
                  <a:pt x="21451" y="21010"/>
                  <a:pt x="21174" y="18059"/>
                  <a:pt x="21144" y="17705"/>
                </a:cubicBezTo>
                <a:cubicBezTo>
                  <a:pt x="20877" y="14872"/>
                  <a:pt x="20508" y="12512"/>
                  <a:pt x="20201" y="10623"/>
                </a:cubicBezTo>
                <a:cubicBezTo>
                  <a:pt x="19781" y="8026"/>
                  <a:pt x="19340" y="5430"/>
                  <a:pt x="18889" y="3541"/>
                </a:cubicBezTo>
                <a:cubicBezTo>
                  <a:pt x="18623" y="2361"/>
                  <a:pt x="18326" y="826"/>
                  <a:pt x="18039" y="944"/>
                </a:cubicBezTo>
                <a:cubicBezTo>
                  <a:pt x="15703" y="1298"/>
                  <a:pt x="13366" y="1416"/>
                  <a:pt x="11020" y="1416"/>
                </a:cubicBezTo>
                <a:cubicBezTo>
                  <a:pt x="8694" y="1416"/>
                  <a:pt x="6358" y="1180"/>
                  <a:pt x="4032" y="826"/>
                </a:cubicBezTo>
                <a:cubicBezTo>
                  <a:pt x="2720" y="590"/>
                  <a:pt x="1408" y="354"/>
                  <a:pt x="97" y="0"/>
                </a:cubicBezTo>
                <a:cubicBezTo>
                  <a:pt x="-149" y="118"/>
                  <a:pt x="148" y="3305"/>
                  <a:pt x="169" y="342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1D51F1A9-6EB2-314A-BAAA-9CCB73931716}"/>
              </a:ext>
            </a:extLst>
          </p:cNvPr>
          <p:cNvSpPr/>
          <p:nvPr/>
        </p:nvSpPr>
        <p:spPr>
          <a:xfrm>
            <a:off x="9080500" y="4966335"/>
            <a:ext cx="2804988" cy="413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416" extrusionOk="0">
                <a:moveTo>
                  <a:pt x="1292" y="14765"/>
                </a:moveTo>
                <a:cubicBezTo>
                  <a:pt x="3768" y="16477"/>
                  <a:pt x="6254" y="17860"/>
                  <a:pt x="8739" y="18914"/>
                </a:cubicBezTo>
                <a:cubicBezTo>
                  <a:pt x="11078" y="19901"/>
                  <a:pt x="13428" y="20626"/>
                  <a:pt x="15777" y="21021"/>
                </a:cubicBezTo>
                <a:cubicBezTo>
                  <a:pt x="17092" y="21218"/>
                  <a:pt x="18408" y="21350"/>
                  <a:pt x="19734" y="21416"/>
                </a:cubicBezTo>
                <a:cubicBezTo>
                  <a:pt x="20153" y="21416"/>
                  <a:pt x="20640" y="20757"/>
                  <a:pt x="21001" y="19243"/>
                </a:cubicBezTo>
                <a:cubicBezTo>
                  <a:pt x="21245" y="18189"/>
                  <a:pt x="21547" y="16082"/>
                  <a:pt x="21527" y="13909"/>
                </a:cubicBezTo>
                <a:cubicBezTo>
                  <a:pt x="21469" y="8311"/>
                  <a:pt x="20416" y="6336"/>
                  <a:pt x="19744" y="6336"/>
                </a:cubicBezTo>
                <a:cubicBezTo>
                  <a:pt x="17755" y="6270"/>
                  <a:pt x="15777" y="6006"/>
                  <a:pt x="13788" y="5545"/>
                </a:cubicBezTo>
                <a:cubicBezTo>
                  <a:pt x="11800" y="5084"/>
                  <a:pt x="9821" y="4360"/>
                  <a:pt x="7842" y="3438"/>
                </a:cubicBezTo>
                <a:cubicBezTo>
                  <a:pt x="6799" y="2977"/>
                  <a:pt x="5756" y="2384"/>
                  <a:pt x="4713" y="1792"/>
                </a:cubicBezTo>
                <a:cubicBezTo>
                  <a:pt x="3895" y="1331"/>
                  <a:pt x="3076" y="804"/>
                  <a:pt x="2247" y="211"/>
                </a:cubicBezTo>
                <a:cubicBezTo>
                  <a:pt x="1779" y="-118"/>
                  <a:pt x="1321" y="-184"/>
                  <a:pt x="873" y="935"/>
                </a:cubicBezTo>
                <a:cubicBezTo>
                  <a:pt x="590" y="1660"/>
                  <a:pt x="161" y="3306"/>
                  <a:pt x="54" y="5414"/>
                </a:cubicBezTo>
                <a:cubicBezTo>
                  <a:pt x="-53" y="7455"/>
                  <a:pt x="-4" y="9628"/>
                  <a:pt x="230" y="11209"/>
                </a:cubicBezTo>
                <a:cubicBezTo>
                  <a:pt x="503" y="13184"/>
                  <a:pt x="902" y="14501"/>
                  <a:pt x="1292" y="147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4BD1A073-A7EC-3E4F-9ED6-04B4F9FB268D}"/>
              </a:ext>
            </a:extLst>
          </p:cNvPr>
          <p:cNvSpPr/>
          <p:nvPr/>
        </p:nvSpPr>
        <p:spPr>
          <a:xfrm>
            <a:off x="9270999" y="3505835"/>
            <a:ext cx="2682587" cy="51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1" h="21498" extrusionOk="0">
                <a:moveTo>
                  <a:pt x="19674" y="6897"/>
                </a:moveTo>
                <a:cubicBezTo>
                  <a:pt x="19562" y="6309"/>
                  <a:pt x="19389" y="5080"/>
                  <a:pt x="19217" y="5080"/>
                </a:cubicBezTo>
                <a:cubicBezTo>
                  <a:pt x="16707" y="5721"/>
                  <a:pt x="14198" y="5828"/>
                  <a:pt x="11688" y="5454"/>
                </a:cubicBezTo>
                <a:cubicBezTo>
                  <a:pt x="9199" y="5080"/>
                  <a:pt x="6710" y="4171"/>
                  <a:pt x="4220" y="2834"/>
                </a:cubicBezTo>
                <a:cubicBezTo>
                  <a:pt x="2818" y="2032"/>
                  <a:pt x="1416" y="1123"/>
                  <a:pt x="14" y="0"/>
                </a:cubicBezTo>
                <a:cubicBezTo>
                  <a:pt x="-67" y="-53"/>
                  <a:pt x="217" y="2888"/>
                  <a:pt x="217" y="2888"/>
                </a:cubicBezTo>
                <a:cubicBezTo>
                  <a:pt x="431" y="4866"/>
                  <a:pt x="685" y="6791"/>
                  <a:pt x="939" y="8608"/>
                </a:cubicBezTo>
                <a:cubicBezTo>
                  <a:pt x="1203" y="10426"/>
                  <a:pt x="1467" y="12298"/>
                  <a:pt x="1782" y="13955"/>
                </a:cubicBezTo>
                <a:cubicBezTo>
                  <a:pt x="1914" y="14650"/>
                  <a:pt x="2046" y="15612"/>
                  <a:pt x="2239" y="15773"/>
                </a:cubicBezTo>
                <a:cubicBezTo>
                  <a:pt x="4718" y="17751"/>
                  <a:pt x="7218" y="19195"/>
                  <a:pt x="9727" y="20157"/>
                </a:cubicBezTo>
                <a:cubicBezTo>
                  <a:pt x="12216" y="21119"/>
                  <a:pt x="14706" y="21547"/>
                  <a:pt x="17205" y="21494"/>
                </a:cubicBezTo>
                <a:cubicBezTo>
                  <a:pt x="18617" y="21440"/>
                  <a:pt x="20029" y="21280"/>
                  <a:pt x="21442" y="20905"/>
                </a:cubicBezTo>
                <a:cubicBezTo>
                  <a:pt x="21533" y="20905"/>
                  <a:pt x="21259" y="18232"/>
                  <a:pt x="21249" y="18072"/>
                </a:cubicBezTo>
                <a:cubicBezTo>
                  <a:pt x="21035" y="16094"/>
                  <a:pt x="20781" y="14115"/>
                  <a:pt x="20517" y="12298"/>
                </a:cubicBezTo>
                <a:cubicBezTo>
                  <a:pt x="20253" y="10373"/>
                  <a:pt x="19989" y="8501"/>
                  <a:pt x="19674" y="689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A792FEB9-DA29-AA43-89E3-6493879EE53A}"/>
              </a:ext>
            </a:extLst>
          </p:cNvPr>
          <p:cNvSpPr/>
          <p:nvPr/>
        </p:nvSpPr>
        <p:spPr>
          <a:xfrm>
            <a:off x="9080500" y="1537334"/>
            <a:ext cx="2601299" cy="42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522" extrusionOk="0">
                <a:moveTo>
                  <a:pt x="245" y="3155"/>
                </a:moveTo>
                <a:cubicBezTo>
                  <a:pt x="360" y="3996"/>
                  <a:pt x="496" y="4772"/>
                  <a:pt x="643" y="5484"/>
                </a:cubicBezTo>
                <a:cubicBezTo>
                  <a:pt x="1031" y="7359"/>
                  <a:pt x="1450" y="9105"/>
                  <a:pt x="1879" y="10463"/>
                </a:cubicBezTo>
                <a:cubicBezTo>
                  <a:pt x="2214" y="11563"/>
                  <a:pt x="2581" y="12727"/>
                  <a:pt x="2958" y="13115"/>
                </a:cubicBezTo>
                <a:cubicBezTo>
                  <a:pt x="5304" y="15443"/>
                  <a:pt x="7651" y="17771"/>
                  <a:pt x="10018" y="19323"/>
                </a:cubicBezTo>
                <a:cubicBezTo>
                  <a:pt x="12449" y="20940"/>
                  <a:pt x="14879" y="21522"/>
                  <a:pt x="17320" y="21522"/>
                </a:cubicBezTo>
                <a:cubicBezTo>
                  <a:pt x="18660" y="21522"/>
                  <a:pt x="19991" y="21457"/>
                  <a:pt x="21332" y="21393"/>
                </a:cubicBezTo>
                <a:cubicBezTo>
                  <a:pt x="21583" y="21393"/>
                  <a:pt x="21384" y="19388"/>
                  <a:pt x="21342" y="19065"/>
                </a:cubicBezTo>
                <a:cubicBezTo>
                  <a:pt x="21133" y="17254"/>
                  <a:pt x="20755" y="15572"/>
                  <a:pt x="20462" y="14344"/>
                </a:cubicBezTo>
                <a:cubicBezTo>
                  <a:pt x="20054" y="12597"/>
                  <a:pt x="19635" y="10981"/>
                  <a:pt x="19174" y="9817"/>
                </a:cubicBezTo>
                <a:cubicBezTo>
                  <a:pt x="18891" y="9105"/>
                  <a:pt x="18598" y="8329"/>
                  <a:pt x="18283" y="8329"/>
                </a:cubicBezTo>
                <a:cubicBezTo>
                  <a:pt x="16042" y="8394"/>
                  <a:pt x="13789" y="8588"/>
                  <a:pt x="11548" y="8200"/>
                </a:cubicBezTo>
                <a:cubicBezTo>
                  <a:pt x="10951" y="8070"/>
                  <a:pt x="10354" y="7941"/>
                  <a:pt x="9756" y="7682"/>
                </a:cubicBezTo>
                <a:cubicBezTo>
                  <a:pt x="7305" y="6648"/>
                  <a:pt x="4864" y="4578"/>
                  <a:pt x="2434" y="2250"/>
                </a:cubicBezTo>
                <a:cubicBezTo>
                  <a:pt x="1732" y="1603"/>
                  <a:pt x="1041" y="892"/>
                  <a:pt x="350" y="181"/>
                </a:cubicBezTo>
                <a:cubicBezTo>
                  <a:pt x="245" y="-78"/>
                  <a:pt x="151" y="-78"/>
                  <a:pt x="77" y="310"/>
                </a:cubicBezTo>
                <a:cubicBezTo>
                  <a:pt x="4" y="439"/>
                  <a:pt x="-17" y="763"/>
                  <a:pt x="14" y="1345"/>
                </a:cubicBezTo>
                <a:cubicBezTo>
                  <a:pt x="77" y="1991"/>
                  <a:pt x="151" y="2573"/>
                  <a:pt x="245" y="31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EC022EA9-83BB-9B45-A1CD-45AA53FEAE00}"/>
              </a:ext>
            </a:extLst>
          </p:cNvPr>
          <p:cNvSpPr/>
          <p:nvPr/>
        </p:nvSpPr>
        <p:spPr>
          <a:xfrm>
            <a:off x="9080499" y="711834"/>
            <a:ext cx="2631441" cy="335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0" extrusionOk="0">
                <a:moveTo>
                  <a:pt x="21120" y="12482"/>
                </a:moveTo>
                <a:cubicBezTo>
                  <a:pt x="20787" y="9711"/>
                  <a:pt x="20391" y="7184"/>
                  <a:pt x="19963" y="5391"/>
                </a:cubicBezTo>
                <a:cubicBezTo>
                  <a:pt x="19828" y="4821"/>
                  <a:pt x="19692" y="4250"/>
                  <a:pt x="19557" y="3761"/>
                </a:cubicBezTo>
                <a:cubicBezTo>
                  <a:pt x="19338" y="2946"/>
                  <a:pt x="19109" y="2375"/>
                  <a:pt x="18858" y="2131"/>
                </a:cubicBezTo>
                <a:cubicBezTo>
                  <a:pt x="16461" y="2375"/>
                  <a:pt x="14063" y="2457"/>
                  <a:pt x="11665" y="2294"/>
                </a:cubicBezTo>
                <a:cubicBezTo>
                  <a:pt x="9268" y="2131"/>
                  <a:pt x="6870" y="1805"/>
                  <a:pt x="4472" y="1153"/>
                </a:cubicBezTo>
                <a:cubicBezTo>
                  <a:pt x="3127" y="827"/>
                  <a:pt x="1783" y="419"/>
                  <a:pt x="448" y="12"/>
                </a:cubicBezTo>
                <a:cubicBezTo>
                  <a:pt x="229" y="-70"/>
                  <a:pt x="10" y="256"/>
                  <a:pt x="0" y="2294"/>
                </a:cubicBezTo>
                <a:cubicBezTo>
                  <a:pt x="21" y="3353"/>
                  <a:pt x="63" y="4413"/>
                  <a:pt x="146" y="5228"/>
                </a:cubicBezTo>
                <a:cubicBezTo>
                  <a:pt x="229" y="6532"/>
                  <a:pt x="344" y="7673"/>
                  <a:pt x="480" y="8733"/>
                </a:cubicBezTo>
                <a:cubicBezTo>
                  <a:pt x="813" y="11504"/>
                  <a:pt x="1209" y="14031"/>
                  <a:pt x="1637" y="15824"/>
                </a:cubicBezTo>
                <a:cubicBezTo>
                  <a:pt x="1970" y="17291"/>
                  <a:pt x="2356" y="19003"/>
                  <a:pt x="2742" y="19166"/>
                </a:cubicBezTo>
                <a:cubicBezTo>
                  <a:pt x="5139" y="19981"/>
                  <a:pt x="7537" y="20552"/>
                  <a:pt x="9924" y="20959"/>
                </a:cubicBezTo>
                <a:cubicBezTo>
                  <a:pt x="12322" y="21367"/>
                  <a:pt x="14720" y="21530"/>
                  <a:pt x="17117" y="21530"/>
                </a:cubicBezTo>
                <a:cubicBezTo>
                  <a:pt x="18462" y="21530"/>
                  <a:pt x="19807" y="21448"/>
                  <a:pt x="21152" y="21285"/>
                </a:cubicBezTo>
                <a:cubicBezTo>
                  <a:pt x="21371" y="21285"/>
                  <a:pt x="21590" y="21122"/>
                  <a:pt x="21600" y="19003"/>
                </a:cubicBezTo>
                <a:cubicBezTo>
                  <a:pt x="21579" y="17944"/>
                  <a:pt x="21537" y="16884"/>
                  <a:pt x="21454" y="16069"/>
                </a:cubicBezTo>
                <a:cubicBezTo>
                  <a:pt x="21371" y="14683"/>
                  <a:pt x="21256" y="13542"/>
                  <a:pt x="21120" y="124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2CCC4B69-1E8C-E048-AB75-D4EEC4DF1B00}"/>
              </a:ext>
            </a:extLst>
          </p:cNvPr>
          <p:cNvSpPr/>
          <p:nvPr/>
        </p:nvSpPr>
        <p:spPr>
          <a:xfrm>
            <a:off x="9093199" y="5842634"/>
            <a:ext cx="2746854" cy="372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412" extrusionOk="0">
                <a:moveTo>
                  <a:pt x="537" y="18625"/>
                </a:moveTo>
                <a:cubicBezTo>
                  <a:pt x="2922" y="19647"/>
                  <a:pt x="5307" y="20376"/>
                  <a:pt x="7691" y="20814"/>
                </a:cubicBezTo>
                <a:cubicBezTo>
                  <a:pt x="10076" y="21252"/>
                  <a:pt x="12460" y="21471"/>
                  <a:pt x="14855" y="21398"/>
                </a:cubicBezTo>
                <a:cubicBezTo>
                  <a:pt x="16295" y="21325"/>
                  <a:pt x="17746" y="21179"/>
                  <a:pt x="19187" y="20960"/>
                </a:cubicBezTo>
                <a:cubicBezTo>
                  <a:pt x="19395" y="20741"/>
                  <a:pt x="19594" y="20376"/>
                  <a:pt x="19783" y="19720"/>
                </a:cubicBezTo>
                <a:cubicBezTo>
                  <a:pt x="20001" y="19136"/>
                  <a:pt x="20210" y="18333"/>
                  <a:pt x="20409" y="17312"/>
                </a:cubicBezTo>
                <a:cubicBezTo>
                  <a:pt x="20607" y="16363"/>
                  <a:pt x="20786" y="15268"/>
                  <a:pt x="20945" y="13955"/>
                </a:cubicBezTo>
                <a:cubicBezTo>
                  <a:pt x="21094" y="12933"/>
                  <a:pt x="21223" y="11693"/>
                  <a:pt x="21323" y="10379"/>
                </a:cubicBezTo>
                <a:cubicBezTo>
                  <a:pt x="21442" y="8628"/>
                  <a:pt x="21591" y="6001"/>
                  <a:pt x="21392" y="4176"/>
                </a:cubicBezTo>
                <a:cubicBezTo>
                  <a:pt x="21333" y="3739"/>
                  <a:pt x="21263" y="3374"/>
                  <a:pt x="21204" y="2936"/>
                </a:cubicBezTo>
                <a:cubicBezTo>
                  <a:pt x="21005" y="2279"/>
                  <a:pt x="20796" y="2133"/>
                  <a:pt x="20588" y="2425"/>
                </a:cubicBezTo>
                <a:cubicBezTo>
                  <a:pt x="20478" y="2425"/>
                  <a:pt x="20379" y="2425"/>
                  <a:pt x="20270" y="2498"/>
                </a:cubicBezTo>
                <a:cubicBezTo>
                  <a:pt x="17994" y="2790"/>
                  <a:pt x="15709" y="2863"/>
                  <a:pt x="13434" y="2717"/>
                </a:cubicBezTo>
                <a:cubicBezTo>
                  <a:pt x="11129" y="2498"/>
                  <a:pt x="8814" y="2060"/>
                  <a:pt x="6509" y="1403"/>
                </a:cubicBezTo>
                <a:cubicBezTo>
                  <a:pt x="5217" y="1039"/>
                  <a:pt x="3916" y="528"/>
                  <a:pt x="2624" y="17"/>
                </a:cubicBezTo>
                <a:cubicBezTo>
                  <a:pt x="2227" y="-129"/>
                  <a:pt x="1839" y="674"/>
                  <a:pt x="1481" y="1987"/>
                </a:cubicBezTo>
                <a:cubicBezTo>
                  <a:pt x="1084" y="3447"/>
                  <a:pt x="647" y="5782"/>
                  <a:pt x="378" y="8336"/>
                </a:cubicBezTo>
                <a:cubicBezTo>
                  <a:pt x="309" y="9139"/>
                  <a:pt x="229" y="9941"/>
                  <a:pt x="160" y="10744"/>
                </a:cubicBezTo>
                <a:cubicBezTo>
                  <a:pt x="51" y="12130"/>
                  <a:pt x="-9" y="13590"/>
                  <a:pt x="1" y="15122"/>
                </a:cubicBezTo>
                <a:cubicBezTo>
                  <a:pt x="31" y="15706"/>
                  <a:pt x="61" y="16290"/>
                  <a:pt x="90" y="16874"/>
                </a:cubicBezTo>
                <a:cubicBezTo>
                  <a:pt x="190" y="17968"/>
                  <a:pt x="339" y="18552"/>
                  <a:pt x="537" y="1862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2D8A81F1-F724-F846-99F7-42C0D931F90F}"/>
              </a:ext>
            </a:extLst>
          </p:cNvPr>
          <p:cNvSpPr/>
          <p:nvPr/>
        </p:nvSpPr>
        <p:spPr>
          <a:xfrm>
            <a:off x="9105900" y="635"/>
            <a:ext cx="2546657" cy="280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478" extrusionOk="0">
                <a:moveTo>
                  <a:pt x="495" y="4865"/>
                </a:moveTo>
                <a:cubicBezTo>
                  <a:pt x="861" y="8076"/>
                  <a:pt x="1238" y="11189"/>
                  <a:pt x="1647" y="13913"/>
                </a:cubicBezTo>
                <a:cubicBezTo>
                  <a:pt x="1755" y="14595"/>
                  <a:pt x="1863" y="15276"/>
                  <a:pt x="1981" y="15957"/>
                </a:cubicBezTo>
                <a:cubicBezTo>
                  <a:pt x="2132" y="16930"/>
                  <a:pt x="2283" y="17611"/>
                  <a:pt x="2455" y="18097"/>
                </a:cubicBezTo>
                <a:cubicBezTo>
                  <a:pt x="4921" y="19654"/>
                  <a:pt x="7387" y="20627"/>
                  <a:pt x="9852" y="21114"/>
                </a:cubicBezTo>
                <a:cubicBezTo>
                  <a:pt x="12329" y="21600"/>
                  <a:pt x="14806" y="21600"/>
                  <a:pt x="17293" y="21114"/>
                </a:cubicBezTo>
                <a:cubicBezTo>
                  <a:pt x="18682" y="20822"/>
                  <a:pt x="20082" y="20335"/>
                  <a:pt x="21471" y="19751"/>
                </a:cubicBezTo>
                <a:cubicBezTo>
                  <a:pt x="21557" y="19946"/>
                  <a:pt x="21600" y="19751"/>
                  <a:pt x="21589" y="19070"/>
                </a:cubicBezTo>
                <a:cubicBezTo>
                  <a:pt x="21600" y="18195"/>
                  <a:pt x="21578" y="17513"/>
                  <a:pt x="21503" y="16832"/>
                </a:cubicBezTo>
                <a:cubicBezTo>
                  <a:pt x="21309" y="13914"/>
                  <a:pt x="20997" y="10995"/>
                  <a:pt x="20728" y="8659"/>
                </a:cubicBezTo>
                <a:cubicBezTo>
                  <a:pt x="20383" y="5546"/>
                  <a:pt x="20017" y="2530"/>
                  <a:pt x="19630" y="0"/>
                </a:cubicBezTo>
                <a:lnTo>
                  <a:pt x="0" y="0"/>
                </a:lnTo>
                <a:cubicBezTo>
                  <a:pt x="140" y="1654"/>
                  <a:pt x="323" y="3405"/>
                  <a:pt x="495" y="48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7A23DB83-AB89-F845-9E9B-FE0509C4B8D3}"/>
              </a:ext>
            </a:extLst>
          </p:cNvPr>
          <p:cNvSpPr/>
          <p:nvPr/>
        </p:nvSpPr>
        <p:spPr>
          <a:xfrm>
            <a:off x="9232899" y="1931035"/>
            <a:ext cx="2480017" cy="60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8" h="21337" extrusionOk="0">
                <a:moveTo>
                  <a:pt x="20632" y="9376"/>
                </a:moveTo>
                <a:cubicBezTo>
                  <a:pt x="20511" y="8930"/>
                  <a:pt x="20379" y="8484"/>
                  <a:pt x="20258" y="8038"/>
                </a:cubicBezTo>
                <a:cubicBezTo>
                  <a:pt x="20027" y="7324"/>
                  <a:pt x="19762" y="6877"/>
                  <a:pt x="19476" y="6654"/>
                </a:cubicBezTo>
                <a:cubicBezTo>
                  <a:pt x="17076" y="6520"/>
                  <a:pt x="14665" y="6074"/>
                  <a:pt x="12276" y="5360"/>
                </a:cubicBezTo>
                <a:cubicBezTo>
                  <a:pt x="9865" y="4646"/>
                  <a:pt x="7465" y="3664"/>
                  <a:pt x="5076" y="2414"/>
                </a:cubicBezTo>
                <a:cubicBezTo>
                  <a:pt x="3733" y="1700"/>
                  <a:pt x="2390" y="897"/>
                  <a:pt x="1058" y="49"/>
                </a:cubicBezTo>
                <a:cubicBezTo>
                  <a:pt x="706" y="-174"/>
                  <a:pt x="353" y="362"/>
                  <a:pt x="155" y="1567"/>
                </a:cubicBezTo>
                <a:cubicBezTo>
                  <a:pt x="-54" y="2861"/>
                  <a:pt x="-21" y="4958"/>
                  <a:pt x="78" y="6386"/>
                </a:cubicBezTo>
                <a:cubicBezTo>
                  <a:pt x="221" y="8395"/>
                  <a:pt x="485" y="10403"/>
                  <a:pt x="860" y="11876"/>
                </a:cubicBezTo>
                <a:cubicBezTo>
                  <a:pt x="1179" y="13125"/>
                  <a:pt x="1564" y="14286"/>
                  <a:pt x="2016" y="14598"/>
                </a:cubicBezTo>
                <a:cubicBezTo>
                  <a:pt x="4394" y="16160"/>
                  <a:pt x="6772" y="17454"/>
                  <a:pt x="9161" y="18481"/>
                </a:cubicBezTo>
                <a:cubicBezTo>
                  <a:pt x="11561" y="19507"/>
                  <a:pt x="13972" y="20221"/>
                  <a:pt x="16383" y="20712"/>
                </a:cubicBezTo>
                <a:cubicBezTo>
                  <a:pt x="17737" y="20980"/>
                  <a:pt x="19091" y="21158"/>
                  <a:pt x="20445" y="21247"/>
                </a:cubicBezTo>
                <a:cubicBezTo>
                  <a:pt x="20632" y="21426"/>
                  <a:pt x="20797" y="21337"/>
                  <a:pt x="20963" y="20980"/>
                </a:cubicBezTo>
                <a:cubicBezTo>
                  <a:pt x="21128" y="20801"/>
                  <a:pt x="21260" y="20400"/>
                  <a:pt x="21348" y="19730"/>
                </a:cubicBezTo>
                <a:cubicBezTo>
                  <a:pt x="21546" y="18436"/>
                  <a:pt x="21524" y="16338"/>
                  <a:pt x="21425" y="14910"/>
                </a:cubicBezTo>
                <a:cubicBezTo>
                  <a:pt x="21271" y="12813"/>
                  <a:pt x="21007" y="10804"/>
                  <a:pt x="20632" y="937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AD8C53CA-00D5-3343-AE2A-3F0BDC5BC4A2}"/>
              </a:ext>
            </a:extLst>
          </p:cNvPr>
          <p:cNvSpPr/>
          <p:nvPr/>
        </p:nvSpPr>
        <p:spPr>
          <a:xfrm>
            <a:off x="9207499" y="6325234"/>
            <a:ext cx="2755671" cy="433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84" extrusionOk="0">
                <a:moveTo>
                  <a:pt x="20678" y="5673"/>
                </a:moveTo>
                <a:cubicBezTo>
                  <a:pt x="20331" y="3972"/>
                  <a:pt x="19895" y="2461"/>
                  <a:pt x="19449" y="2398"/>
                </a:cubicBezTo>
                <a:cubicBezTo>
                  <a:pt x="17071" y="2083"/>
                  <a:pt x="14693" y="1768"/>
                  <a:pt x="12316" y="1453"/>
                </a:cubicBezTo>
                <a:cubicBezTo>
                  <a:pt x="9947" y="1138"/>
                  <a:pt x="7579" y="824"/>
                  <a:pt x="5211" y="509"/>
                </a:cubicBezTo>
                <a:cubicBezTo>
                  <a:pt x="3874" y="320"/>
                  <a:pt x="2536" y="194"/>
                  <a:pt x="1189" y="5"/>
                </a:cubicBezTo>
                <a:cubicBezTo>
                  <a:pt x="832" y="-58"/>
                  <a:pt x="445" y="446"/>
                  <a:pt x="208" y="2335"/>
                </a:cubicBezTo>
                <a:cubicBezTo>
                  <a:pt x="-10" y="4098"/>
                  <a:pt x="-50" y="6806"/>
                  <a:pt x="59" y="8884"/>
                </a:cubicBezTo>
                <a:cubicBezTo>
                  <a:pt x="198" y="11592"/>
                  <a:pt x="465" y="14111"/>
                  <a:pt x="822" y="15811"/>
                </a:cubicBezTo>
                <a:cubicBezTo>
                  <a:pt x="1169" y="17512"/>
                  <a:pt x="1605" y="19023"/>
                  <a:pt x="2051" y="19086"/>
                </a:cubicBezTo>
                <a:cubicBezTo>
                  <a:pt x="4429" y="19401"/>
                  <a:pt x="6807" y="19716"/>
                  <a:pt x="9184" y="20031"/>
                </a:cubicBezTo>
                <a:cubicBezTo>
                  <a:pt x="11553" y="20346"/>
                  <a:pt x="13921" y="20660"/>
                  <a:pt x="16289" y="20975"/>
                </a:cubicBezTo>
                <a:cubicBezTo>
                  <a:pt x="17626" y="21164"/>
                  <a:pt x="18964" y="21290"/>
                  <a:pt x="20311" y="21479"/>
                </a:cubicBezTo>
                <a:cubicBezTo>
                  <a:pt x="20668" y="21542"/>
                  <a:pt x="21055" y="21038"/>
                  <a:pt x="21292" y="19149"/>
                </a:cubicBezTo>
                <a:cubicBezTo>
                  <a:pt x="21510" y="17386"/>
                  <a:pt x="21550" y="14678"/>
                  <a:pt x="21441" y="12600"/>
                </a:cubicBezTo>
                <a:cubicBezTo>
                  <a:pt x="21302" y="9892"/>
                  <a:pt x="21035" y="7373"/>
                  <a:pt x="20678" y="567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167DD6FC-3104-8543-8B08-D2D754BF656E}"/>
              </a:ext>
            </a:extLst>
          </p:cNvPr>
          <p:cNvSpPr/>
          <p:nvPr/>
        </p:nvSpPr>
        <p:spPr>
          <a:xfrm>
            <a:off x="9220200" y="5410835"/>
            <a:ext cx="2679317" cy="361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4" h="21600" extrusionOk="0">
                <a:moveTo>
                  <a:pt x="21370" y="9019"/>
                </a:moveTo>
                <a:cubicBezTo>
                  <a:pt x="21228" y="7124"/>
                  <a:pt x="20924" y="7048"/>
                  <a:pt x="20670" y="6897"/>
                </a:cubicBezTo>
                <a:cubicBezTo>
                  <a:pt x="18337" y="6063"/>
                  <a:pt x="16013" y="5229"/>
                  <a:pt x="13680" y="4320"/>
                </a:cubicBezTo>
                <a:cubicBezTo>
                  <a:pt x="11346" y="3410"/>
                  <a:pt x="9023" y="2501"/>
                  <a:pt x="6689" y="1592"/>
                </a:cubicBezTo>
                <a:cubicBezTo>
                  <a:pt x="5381" y="1061"/>
                  <a:pt x="4082" y="530"/>
                  <a:pt x="2773" y="0"/>
                </a:cubicBezTo>
                <a:cubicBezTo>
                  <a:pt x="2560" y="0"/>
                  <a:pt x="2357" y="227"/>
                  <a:pt x="2164" y="606"/>
                </a:cubicBezTo>
                <a:cubicBezTo>
                  <a:pt x="1931" y="909"/>
                  <a:pt x="1698" y="1440"/>
                  <a:pt x="1475" y="2198"/>
                </a:cubicBezTo>
                <a:cubicBezTo>
                  <a:pt x="1099" y="3335"/>
                  <a:pt x="622" y="5154"/>
                  <a:pt x="338" y="7427"/>
                </a:cubicBezTo>
                <a:cubicBezTo>
                  <a:pt x="186" y="8564"/>
                  <a:pt x="-98" y="10762"/>
                  <a:pt x="34" y="12581"/>
                </a:cubicBezTo>
                <a:cubicBezTo>
                  <a:pt x="176" y="14476"/>
                  <a:pt x="480" y="14552"/>
                  <a:pt x="734" y="14703"/>
                </a:cubicBezTo>
                <a:cubicBezTo>
                  <a:pt x="3067" y="15688"/>
                  <a:pt x="5391" y="16598"/>
                  <a:pt x="7724" y="17507"/>
                </a:cubicBezTo>
                <a:cubicBezTo>
                  <a:pt x="10058" y="18417"/>
                  <a:pt x="12381" y="19326"/>
                  <a:pt x="14715" y="20160"/>
                </a:cubicBezTo>
                <a:cubicBezTo>
                  <a:pt x="16023" y="20615"/>
                  <a:pt x="17332" y="21145"/>
                  <a:pt x="18631" y="21600"/>
                </a:cubicBezTo>
                <a:cubicBezTo>
                  <a:pt x="18844" y="21600"/>
                  <a:pt x="19047" y="21373"/>
                  <a:pt x="19240" y="20994"/>
                </a:cubicBezTo>
                <a:cubicBezTo>
                  <a:pt x="19473" y="20691"/>
                  <a:pt x="19706" y="20160"/>
                  <a:pt x="19929" y="19402"/>
                </a:cubicBezTo>
                <a:cubicBezTo>
                  <a:pt x="20305" y="18265"/>
                  <a:pt x="20782" y="16446"/>
                  <a:pt x="21066" y="14173"/>
                </a:cubicBezTo>
                <a:cubicBezTo>
                  <a:pt x="21218" y="12960"/>
                  <a:pt x="21502" y="10762"/>
                  <a:pt x="21370" y="90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7C72FA02-DE67-0F45-B1B2-2FC7C91C56B3}"/>
              </a:ext>
            </a:extLst>
          </p:cNvPr>
          <p:cNvSpPr/>
          <p:nvPr/>
        </p:nvSpPr>
        <p:spPr>
          <a:xfrm>
            <a:off x="9372600" y="2464435"/>
            <a:ext cx="2452372" cy="562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19654" y="6180"/>
                </a:moveTo>
                <a:cubicBezTo>
                  <a:pt x="17372" y="5744"/>
                  <a:pt x="15079" y="5162"/>
                  <a:pt x="12808" y="4436"/>
                </a:cubicBezTo>
                <a:cubicBezTo>
                  <a:pt x="10537" y="3710"/>
                  <a:pt x="8266" y="2838"/>
                  <a:pt x="5996" y="1869"/>
                </a:cubicBezTo>
                <a:cubicBezTo>
                  <a:pt x="4709" y="1288"/>
                  <a:pt x="3434" y="707"/>
                  <a:pt x="2148" y="29"/>
                </a:cubicBezTo>
                <a:cubicBezTo>
                  <a:pt x="1868" y="-68"/>
                  <a:pt x="1600" y="77"/>
                  <a:pt x="1354" y="513"/>
                </a:cubicBezTo>
                <a:cubicBezTo>
                  <a:pt x="1107" y="755"/>
                  <a:pt x="873" y="1240"/>
                  <a:pt x="671" y="1918"/>
                </a:cubicBezTo>
                <a:cubicBezTo>
                  <a:pt x="324" y="3080"/>
                  <a:pt x="0" y="5163"/>
                  <a:pt x="0" y="7197"/>
                </a:cubicBezTo>
                <a:cubicBezTo>
                  <a:pt x="0" y="9279"/>
                  <a:pt x="168" y="11313"/>
                  <a:pt x="537" y="12718"/>
                </a:cubicBezTo>
                <a:cubicBezTo>
                  <a:pt x="671" y="13154"/>
                  <a:pt x="805" y="13589"/>
                  <a:pt x="940" y="14025"/>
                </a:cubicBezTo>
                <a:cubicBezTo>
                  <a:pt x="1253" y="14800"/>
                  <a:pt x="1600" y="15236"/>
                  <a:pt x="1958" y="15333"/>
                </a:cubicBezTo>
                <a:cubicBezTo>
                  <a:pt x="4228" y="16495"/>
                  <a:pt x="6510" y="17512"/>
                  <a:pt x="8781" y="18384"/>
                </a:cubicBezTo>
                <a:cubicBezTo>
                  <a:pt x="11052" y="19256"/>
                  <a:pt x="13322" y="19982"/>
                  <a:pt x="15593" y="20563"/>
                </a:cubicBezTo>
                <a:cubicBezTo>
                  <a:pt x="16880" y="20902"/>
                  <a:pt x="18166" y="21193"/>
                  <a:pt x="19452" y="21435"/>
                </a:cubicBezTo>
                <a:cubicBezTo>
                  <a:pt x="19956" y="21532"/>
                  <a:pt x="20526" y="20902"/>
                  <a:pt x="20929" y="19546"/>
                </a:cubicBezTo>
                <a:cubicBezTo>
                  <a:pt x="21276" y="18384"/>
                  <a:pt x="21600" y="16301"/>
                  <a:pt x="21600" y="14267"/>
                </a:cubicBezTo>
                <a:cubicBezTo>
                  <a:pt x="21600" y="12185"/>
                  <a:pt x="21432" y="10151"/>
                  <a:pt x="21063" y="8746"/>
                </a:cubicBezTo>
                <a:cubicBezTo>
                  <a:pt x="20683" y="7245"/>
                  <a:pt x="20191" y="6276"/>
                  <a:pt x="19654" y="618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91402FB0-2FD7-064D-A947-FDB71CA1093F}"/>
              </a:ext>
            </a:extLst>
          </p:cNvPr>
          <p:cNvSpPr/>
          <p:nvPr/>
        </p:nvSpPr>
        <p:spPr>
          <a:xfrm>
            <a:off x="9359900" y="4509135"/>
            <a:ext cx="2588728" cy="489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326" extrusionOk="0">
                <a:moveTo>
                  <a:pt x="21528" y="15157"/>
                </a:moveTo>
                <a:cubicBezTo>
                  <a:pt x="21549" y="13052"/>
                  <a:pt x="21391" y="11058"/>
                  <a:pt x="21084" y="9673"/>
                </a:cubicBezTo>
                <a:cubicBezTo>
                  <a:pt x="20736" y="8067"/>
                  <a:pt x="20239" y="6738"/>
                  <a:pt x="19775" y="6683"/>
                </a:cubicBezTo>
                <a:cubicBezTo>
                  <a:pt x="17472" y="6350"/>
                  <a:pt x="15169" y="5797"/>
                  <a:pt x="12867" y="5077"/>
                </a:cubicBezTo>
                <a:cubicBezTo>
                  <a:pt x="10564" y="4357"/>
                  <a:pt x="8272" y="3415"/>
                  <a:pt x="5970" y="2252"/>
                </a:cubicBezTo>
                <a:cubicBezTo>
                  <a:pt x="4681" y="1587"/>
                  <a:pt x="3382" y="867"/>
                  <a:pt x="2093" y="92"/>
                </a:cubicBezTo>
                <a:cubicBezTo>
                  <a:pt x="1628" y="-185"/>
                  <a:pt x="1100" y="147"/>
                  <a:pt x="688" y="1310"/>
                </a:cubicBezTo>
                <a:cubicBezTo>
                  <a:pt x="382" y="2197"/>
                  <a:pt x="34" y="4024"/>
                  <a:pt x="2" y="6073"/>
                </a:cubicBezTo>
                <a:cubicBezTo>
                  <a:pt x="-51" y="11003"/>
                  <a:pt x="931" y="14049"/>
                  <a:pt x="1755" y="14547"/>
                </a:cubicBezTo>
                <a:cubicBezTo>
                  <a:pt x="4047" y="15932"/>
                  <a:pt x="6339" y="17095"/>
                  <a:pt x="8642" y="18092"/>
                </a:cubicBezTo>
                <a:cubicBezTo>
                  <a:pt x="10944" y="19089"/>
                  <a:pt x="13236" y="19809"/>
                  <a:pt x="15539" y="20418"/>
                </a:cubicBezTo>
                <a:cubicBezTo>
                  <a:pt x="16838" y="20750"/>
                  <a:pt x="18137" y="20972"/>
                  <a:pt x="19437" y="21193"/>
                </a:cubicBezTo>
                <a:cubicBezTo>
                  <a:pt x="19690" y="21415"/>
                  <a:pt x="19944" y="21360"/>
                  <a:pt x="20186" y="21027"/>
                </a:cubicBezTo>
                <a:cubicBezTo>
                  <a:pt x="20419" y="20917"/>
                  <a:pt x="20641" y="20529"/>
                  <a:pt x="20841" y="19920"/>
                </a:cubicBezTo>
                <a:cubicBezTo>
                  <a:pt x="21158" y="18978"/>
                  <a:pt x="21507" y="17150"/>
                  <a:pt x="21528" y="1515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31033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31033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35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1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1300" y="6356350"/>
            <a:ext cx="2277933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61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F15618FD-4B09-4647-A0B6-DC979B4628F0}"/>
              </a:ext>
            </a:extLst>
          </p:cNvPr>
          <p:cNvSpPr/>
          <p:nvPr/>
        </p:nvSpPr>
        <p:spPr>
          <a:xfrm>
            <a:off x="8713305" y="0"/>
            <a:ext cx="2740989" cy="2592443"/>
          </a:xfrm>
          <a:custGeom>
            <a:avLst/>
            <a:gdLst>
              <a:gd name="connsiteX0" fmla="*/ 294771 w 2740989"/>
              <a:gd name="connsiteY0" fmla="*/ 0 h 2592443"/>
              <a:gd name="connsiteX1" fmla="*/ 2517448 w 2740989"/>
              <a:gd name="connsiteY1" fmla="*/ 0 h 2592443"/>
              <a:gd name="connsiteX2" fmla="*/ 2475974 w 2740989"/>
              <a:gd name="connsiteY2" fmla="*/ 148274 h 2592443"/>
              <a:gd name="connsiteX3" fmla="*/ 2406946 w 2740989"/>
              <a:gd name="connsiteY3" fmla="*/ 399008 h 2592443"/>
              <a:gd name="connsiteX4" fmla="*/ 2738941 w 2740989"/>
              <a:gd name="connsiteY4" fmla="*/ 2394847 h 2592443"/>
              <a:gd name="connsiteX5" fmla="*/ 2447619 w 2740989"/>
              <a:gd name="connsiteY5" fmla="*/ 2462969 h 2592443"/>
              <a:gd name="connsiteX6" fmla="*/ 1661462 w 2740989"/>
              <a:gd name="connsiteY6" fmla="*/ 2543923 h 2592443"/>
              <a:gd name="connsiteX7" fmla="*/ 841385 w 2740989"/>
              <a:gd name="connsiteY7" fmla="*/ 2590115 h 2592443"/>
              <a:gd name="connsiteX8" fmla="*/ 461963 w 2740989"/>
              <a:gd name="connsiteY8" fmla="*/ 2575418 h 2592443"/>
              <a:gd name="connsiteX9" fmla="*/ 272104 w 2740989"/>
              <a:gd name="connsiteY9" fmla="*/ 2334191 h 2592443"/>
              <a:gd name="connsiteX10" fmla="*/ 204413 w 2740989"/>
              <a:gd name="connsiteY10" fmla="*/ 329019 h 2592443"/>
              <a:gd name="connsiteX11" fmla="*/ 274990 w 2740989"/>
              <a:gd name="connsiteY11" fmla="*/ 77282 h 25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0989" h="2592443">
                <a:moveTo>
                  <a:pt x="294771" y="0"/>
                </a:moveTo>
                <a:lnTo>
                  <a:pt x="2517448" y="0"/>
                </a:lnTo>
                <a:lnTo>
                  <a:pt x="2475974" y="148274"/>
                </a:lnTo>
                <a:cubicBezTo>
                  <a:pt x="2452373" y="231906"/>
                  <a:pt x="2428971" y="315488"/>
                  <a:pt x="2406946" y="399008"/>
                </a:cubicBezTo>
                <a:cubicBezTo>
                  <a:pt x="2230743" y="1063665"/>
                  <a:pt x="2142642" y="1741388"/>
                  <a:pt x="2738941" y="2394847"/>
                </a:cubicBezTo>
                <a:cubicBezTo>
                  <a:pt x="2766106" y="2424242"/>
                  <a:pt x="2515311" y="2452005"/>
                  <a:pt x="2447619" y="2462969"/>
                </a:cubicBezTo>
                <a:cubicBezTo>
                  <a:pt x="2203579" y="2499830"/>
                  <a:pt x="1925766" y="2521993"/>
                  <a:pt x="1661462" y="2543923"/>
                </a:cubicBezTo>
                <a:cubicBezTo>
                  <a:pt x="1403913" y="2564220"/>
                  <a:pt x="1112591" y="2582650"/>
                  <a:pt x="841385" y="2590115"/>
                </a:cubicBezTo>
                <a:cubicBezTo>
                  <a:pt x="814368" y="2590115"/>
                  <a:pt x="488980" y="2601080"/>
                  <a:pt x="461963" y="2575418"/>
                </a:cubicBezTo>
                <a:cubicBezTo>
                  <a:pt x="394125" y="2494231"/>
                  <a:pt x="326433" y="2415144"/>
                  <a:pt x="272104" y="2334191"/>
                </a:cubicBezTo>
                <a:cubicBezTo>
                  <a:pt x="-168402" y="1671399"/>
                  <a:pt x="14701" y="995543"/>
                  <a:pt x="204413" y="329019"/>
                </a:cubicBezTo>
                <a:cubicBezTo>
                  <a:pt x="228127" y="245266"/>
                  <a:pt x="252054" y="161338"/>
                  <a:pt x="274990" y="772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E5A81D9-8A76-7549-A79C-3C657AC02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13305" y="0"/>
            <a:ext cx="2740989" cy="2592443"/>
          </a:xfrm>
          <a:custGeom>
            <a:avLst/>
            <a:gdLst>
              <a:gd name="connsiteX0" fmla="*/ 294771 w 2740989"/>
              <a:gd name="connsiteY0" fmla="*/ 0 h 2592443"/>
              <a:gd name="connsiteX1" fmla="*/ 2517448 w 2740989"/>
              <a:gd name="connsiteY1" fmla="*/ 0 h 2592443"/>
              <a:gd name="connsiteX2" fmla="*/ 2475974 w 2740989"/>
              <a:gd name="connsiteY2" fmla="*/ 148274 h 2592443"/>
              <a:gd name="connsiteX3" fmla="*/ 2406946 w 2740989"/>
              <a:gd name="connsiteY3" fmla="*/ 399008 h 2592443"/>
              <a:gd name="connsiteX4" fmla="*/ 2738941 w 2740989"/>
              <a:gd name="connsiteY4" fmla="*/ 2394847 h 2592443"/>
              <a:gd name="connsiteX5" fmla="*/ 2447619 w 2740989"/>
              <a:gd name="connsiteY5" fmla="*/ 2462969 h 2592443"/>
              <a:gd name="connsiteX6" fmla="*/ 1661462 w 2740989"/>
              <a:gd name="connsiteY6" fmla="*/ 2543923 h 2592443"/>
              <a:gd name="connsiteX7" fmla="*/ 841385 w 2740989"/>
              <a:gd name="connsiteY7" fmla="*/ 2590115 h 2592443"/>
              <a:gd name="connsiteX8" fmla="*/ 461963 w 2740989"/>
              <a:gd name="connsiteY8" fmla="*/ 2575418 h 2592443"/>
              <a:gd name="connsiteX9" fmla="*/ 272104 w 2740989"/>
              <a:gd name="connsiteY9" fmla="*/ 2334191 h 2592443"/>
              <a:gd name="connsiteX10" fmla="*/ 204413 w 2740989"/>
              <a:gd name="connsiteY10" fmla="*/ 329019 h 2592443"/>
              <a:gd name="connsiteX11" fmla="*/ 274990 w 2740989"/>
              <a:gd name="connsiteY11" fmla="*/ 77282 h 25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0989" h="2592443">
                <a:moveTo>
                  <a:pt x="294771" y="0"/>
                </a:moveTo>
                <a:lnTo>
                  <a:pt x="2517448" y="0"/>
                </a:lnTo>
                <a:lnTo>
                  <a:pt x="2475974" y="148274"/>
                </a:lnTo>
                <a:cubicBezTo>
                  <a:pt x="2452373" y="231906"/>
                  <a:pt x="2428971" y="315488"/>
                  <a:pt x="2406946" y="399008"/>
                </a:cubicBezTo>
                <a:cubicBezTo>
                  <a:pt x="2230743" y="1063665"/>
                  <a:pt x="2142642" y="1741388"/>
                  <a:pt x="2738941" y="2394847"/>
                </a:cubicBezTo>
                <a:cubicBezTo>
                  <a:pt x="2766106" y="2424242"/>
                  <a:pt x="2515311" y="2452005"/>
                  <a:pt x="2447619" y="2462969"/>
                </a:cubicBezTo>
                <a:cubicBezTo>
                  <a:pt x="2203579" y="2499830"/>
                  <a:pt x="1925766" y="2521993"/>
                  <a:pt x="1661462" y="2543923"/>
                </a:cubicBezTo>
                <a:cubicBezTo>
                  <a:pt x="1403913" y="2564220"/>
                  <a:pt x="1112591" y="2582650"/>
                  <a:pt x="841385" y="2590115"/>
                </a:cubicBezTo>
                <a:cubicBezTo>
                  <a:pt x="814368" y="2590115"/>
                  <a:pt x="488980" y="2601080"/>
                  <a:pt x="461963" y="2575418"/>
                </a:cubicBezTo>
                <a:cubicBezTo>
                  <a:pt x="394125" y="2494231"/>
                  <a:pt x="326433" y="2415144"/>
                  <a:pt x="272104" y="2334191"/>
                </a:cubicBezTo>
                <a:cubicBezTo>
                  <a:pt x="-168402" y="1671399"/>
                  <a:pt x="14701" y="995543"/>
                  <a:pt x="204413" y="329019"/>
                </a:cubicBezTo>
                <a:cubicBezTo>
                  <a:pt x="228127" y="245266"/>
                  <a:pt x="252054" y="161338"/>
                  <a:pt x="274990" y="772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50389-C667-A640-A929-A0FEF6E9F231}"/>
              </a:ext>
            </a:extLst>
          </p:cNvPr>
          <p:cNvGrpSpPr/>
          <p:nvPr/>
        </p:nvGrpSpPr>
        <p:grpSpPr>
          <a:xfrm>
            <a:off x="152400" y="0"/>
            <a:ext cx="7862749" cy="3873787"/>
            <a:chOff x="70180200" y="4660899"/>
            <a:chExt cx="7862749" cy="3873787"/>
          </a:xfrm>
          <a:solidFill>
            <a:schemeClr val="accent1"/>
          </a:solidFill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EF1EE7BB-A3E1-6E40-9086-8CE99D143FD1}"/>
                </a:ext>
              </a:extLst>
            </p:cNvPr>
            <p:cNvSpPr/>
            <p:nvPr/>
          </p:nvSpPr>
          <p:spPr>
            <a:xfrm>
              <a:off x="74028299" y="4660899"/>
              <a:ext cx="574421" cy="346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563" extrusionOk="0">
                  <a:moveTo>
                    <a:pt x="3554" y="3204"/>
                  </a:moveTo>
                  <a:cubicBezTo>
                    <a:pt x="6277" y="6069"/>
                    <a:pt x="4892" y="8989"/>
                    <a:pt x="3600" y="11861"/>
                  </a:cubicBezTo>
                  <a:cubicBezTo>
                    <a:pt x="2308" y="14718"/>
                    <a:pt x="1061" y="17615"/>
                    <a:pt x="4061" y="20456"/>
                  </a:cubicBezTo>
                  <a:cubicBezTo>
                    <a:pt x="4431" y="20803"/>
                    <a:pt x="4892" y="21142"/>
                    <a:pt x="5354" y="21490"/>
                  </a:cubicBezTo>
                  <a:cubicBezTo>
                    <a:pt x="5538" y="21600"/>
                    <a:pt x="7754" y="21553"/>
                    <a:pt x="7938" y="21553"/>
                  </a:cubicBezTo>
                  <a:cubicBezTo>
                    <a:pt x="9785" y="21521"/>
                    <a:pt x="11769" y="21442"/>
                    <a:pt x="13523" y="21355"/>
                  </a:cubicBezTo>
                  <a:cubicBezTo>
                    <a:pt x="15323" y="21261"/>
                    <a:pt x="17215" y="21166"/>
                    <a:pt x="18877" y="21008"/>
                  </a:cubicBezTo>
                  <a:cubicBezTo>
                    <a:pt x="19338" y="20961"/>
                    <a:pt x="21046" y="20842"/>
                    <a:pt x="20861" y="20716"/>
                  </a:cubicBezTo>
                  <a:cubicBezTo>
                    <a:pt x="16800" y="17915"/>
                    <a:pt x="17400" y="15010"/>
                    <a:pt x="18600" y="12161"/>
                  </a:cubicBezTo>
                  <a:cubicBezTo>
                    <a:pt x="19800" y="9297"/>
                    <a:pt x="21600" y="6416"/>
                    <a:pt x="19892" y="3543"/>
                  </a:cubicBezTo>
                  <a:cubicBezTo>
                    <a:pt x="19154" y="2352"/>
                    <a:pt x="17585" y="1176"/>
                    <a:pt x="16292" y="0"/>
                  </a:cubicBezTo>
                  <a:lnTo>
                    <a:pt x="0" y="0"/>
                  </a:lnTo>
                  <a:cubicBezTo>
                    <a:pt x="1107" y="1073"/>
                    <a:pt x="2538" y="2131"/>
                    <a:pt x="3554" y="320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29B32F69-07FD-CA4E-9EB3-16231EDA1DEB}"/>
                </a:ext>
              </a:extLst>
            </p:cNvPr>
            <p:cNvSpPr/>
            <p:nvPr/>
          </p:nvSpPr>
          <p:spPr>
            <a:xfrm>
              <a:off x="73393300" y="4660899"/>
              <a:ext cx="434337" cy="339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379" y="1091"/>
                  </a:moveTo>
                  <a:cubicBezTo>
                    <a:pt x="505" y="4267"/>
                    <a:pt x="252" y="7443"/>
                    <a:pt x="189" y="10628"/>
                  </a:cubicBezTo>
                  <a:cubicBezTo>
                    <a:pt x="126" y="13812"/>
                    <a:pt x="63" y="16996"/>
                    <a:pt x="0" y="20188"/>
                  </a:cubicBezTo>
                  <a:cubicBezTo>
                    <a:pt x="0" y="20581"/>
                    <a:pt x="0" y="20966"/>
                    <a:pt x="0" y="21359"/>
                  </a:cubicBezTo>
                  <a:cubicBezTo>
                    <a:pt x="0" y="21600"/>
                    <a:pt x="10295" y="21255"/>
                    <a:pt x="11179" y="21223"/>
                  </a:cubicBezTo>
                  <a:cubicBezTo>
                    <a:pt x="13642" y="21127"/>
                    <a:pt x="16232" y="21031"/>
                    <a:pt x="18506" y="20870"/>
                  </a:cubicBezTo>
                  <a:cubicBezTo>
                    <a:pt x="19327" y="20814"/>
                    <a:pt x="21221" y="20718"/>
                    <a:pt x="21221" y="20573"/>
                  </a:cubicBezTo>
                  <a:cubicBezTo>
                    <a:pt x="21285" y="17389"/>
                    <a:pt x="21348" y="14205"/>
                    <a:pt x="21411" y="11013"/>
                  </a:cubicBezTo>
                  <a:cubicBezTo>
                    <a:pt x="21474" y="7844"/>
                    <a:pt x="21537" y="4676"/>
                    <a:pt x="21600" y="1500"/>
                  </a:cubicBezTo>
                  <a:cubicBezTo>
                    <a:pt x="21600" y="1003"/>
                    <a:pt x="21600" y="497"/>
                    <a:pt x="21600" y="0"/>
                  </a:cubicBezTo>
                  <a:lnTo>
                    <a:pt x="253" y="0"/>
                  </a:lnTo>
                  <a:cubicBezTo>
                    <a:pt x="315" y="361"/>
                    <a:pt x="379" y="730"/>
                    <a:pt x="379" y="10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FB988D22-2507-574B-BF44-C708A9C41AA1}"/>
                </a:ext>
              </a:extLst>
            </p:cNvPr>
            <p:cNvSpPr/>
            <p:nvPr/>
          </p:nvSpPr>
          <p:spPr>
            <a:xfrm>
              <a:off x="70815200" y="4660899"/>
              <a:ext cx="675289" cy="331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62" extrusionOk="0">
                  <a:moveTo>
                    <a:pt x="1772" y="380"/>
                  </a:moveTo>
                  <a:cubicBezTo>
                    <a:pt x="3375" y="2939"/>
                    <a:pt x="-192" y="5491"/>
                    <a:pt x="8" y="8050"/>
                  </a:cubicBezTo>
                  <a:cubicBezTo>
                    <a:pt x="89" y="9388"/>
                    <a:pt x="1010" y="10726"/>
                    <a:pt x="1932" y="12047"/>
                  </a:cubicBezTo>
                  <a:cubicBezTo>
                    <a:pt x="2894" y="13409"/>
                    <a:pt x="3855" y="14772"/>
                    <a:pt x="4817" y="16126"/>
                  </a:cubicBezTo>
                  <a:cubicBezTo>
                    <a:pt x="5899" y="17645"/>
                    <a:pt x="6941" y="19164"/>
                    <a:pt x="8023" y="20692"/>
                  </a:cubicBezTo>
                  <a:cubicBezTo>
                    <a:pt x="8143" y="20857"/>
                    <a:pt x="10267" y="21072"/>
                    <a:pt x="10748" y="21129"/>
                  </a:cubicBezTo>
                  <a:cubicBezTo>
                    <a:pt x="12311" y="21294"/>
                    <a:pt x="14155" y="21418"/>
                    <a:pt x="15878" y="21484"/>
                  </a:cubicBezTo>
                  <a:cubicBezTo>
                    <a:pt x="17240" y="21534"/>
                    <a:pt x="18803" y="21600"/>
                    <a:pt x="20166" y="21534"/>
                  </a:cubicBezTo>
                  <a:cubicBezTo>
                    <a:pt x="21007" y="21493"/>
                    <a:pt x="21408" y="21443"/>
                    <a:pt x="21288" y="21253"/>
                  </a:cubicBezTo>
                  <a:cubicBezTo>
                    <a:pt x="19164" y="18206"/>
                    <a:pt x="16960" y="15168"/>
                    <a:pt x="14876" y="12121"/>
                  </a:cubicBezTo>
                  <a:cubicBezTo>
                    <a:pt x="14074" y="10932"/>
                    <a:pt x="13393" y="9735"/>
                    <a:pt x="13433" y="8529"/>
                  </a:cubicBezTo>
                  <a:cubicBezTo>
                    <a:pt x="13473" y="7340"/>
                    <a:pt x="14235" y="6160"/>
                    <a:pt x="14876" y="4979"/>
                  </a:cubicBezTo>
                  <a:cubicBezTo>
                    <a:pt x="15477" y="3831"/>
                    <a:pt x="15958" y="2667"/>
                    <a:pt x="15397" y="1511"/>
                  </a:cubicBezTo>
                  <a:cubicBezTo>
                    <a:pt x="15156" y="991"/>
                    <a:pt x="14675" y="487"/>
                    <a:pt x="14034" y="0"/>
                  </a:cubicBezTo>
                  <a:lnTo>
                    <a:pt x="1411" y="0"/>
                  </a:lnTo>
                  <a:cubicBezTo>
                    <a:pt x="1571" y="124"/>
                    <a:pt x="1691" y="248"/>
                    <a:pt x="1772" y="3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93971C09-E531-324E-89DD-FB977B52098B}"/>
                </a:ext>
              </a:extLst>
            </p:cNvPr>
            <p:cNvSpPr/>
            <p:nvPr/>
          </p:nvSpPr>
          <p:spPr>
            <a:xfrm>
              <a:off x="77292200" y="4660899"/>
              <a:ext cx="750749" cy="366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361" extrusionOk="0">
                  <a:moveTo>
                    <a:pt x="105" y="511"/>
                  </a:moveTo>
                  <a:cubicBezTo>
                    <a:pt x="489" y="2059"/>
                    <a:pt x="979" y="3615"/>
                    <a:pt x="1992" y="5148"/>
                  </a:cubicBezTo>
                  <a:cubicBezTo>
                    <a:pt x="2971" y="6689"/>
                    <a:pt x="4718" y="8178"/>
                    <a:pt x="6536" y="9681"/>
                  </a:cubicBezTo>
                  <a:cubicBezTo>
                    <a:pt x="8318" y="11185"/>
                    <a:pt x="9716" y="12689"/>
                    <a:pt x="10066" y="14237"/>
                  </a:cubicBezTo>
                  <a:cubicBezTo>
                    <a:pt x="10415" y="15763"/>
                    <a:pt x="9996" y="17296"/>
                    <a:pt x="9192" y="18815"/>
                  </a:cubicBezTo>
                  <a:cubicBezTo>
                    <a:pt x="8982" y="19200"/>
                    <a:pt x="8738" y="19593"/>
                    <a:pt x="8493" y="19978"/>
                  </a:cubicBezTo>
                  <a:cubicBezTo>
                    <a:pt x="8388" y="20156"/>
                    <a:pt x="9681" y="20444"/>
                    <a:pt x="10136" y="20541"/>
                  </a:cubicBezTo>
                  <a:cubicBezTo>
                    <a:pt x="11185" y="20770"/>
                    <a:pt x="12618" y="20985"/>
                    <a:pt x="13981" y="21119"/>
                  </a:cubicBezTo>
                  <a:cubicBezTo>
                    <a:pt x="15134" y="21237"/>
                    <a:pt x="18769" y="21600"/>
                    <a:pt x="19049" y="21119"/>
                  </a:cubicBezTo>
                  <a:cubicBezTo>
                    <a:pt x="21041" y="18044"/>
                    <a:pt x="21600" y="14963"/>
                    <a:pt x="18315" y="11919"/>
                  </a:cubicBezTo>
                  <a:cubicBezTo>
                    <a:pt x="16672" y="10400"/>
                    <a:pt x="14575" y="8904"/>
                    <a:pt x="13317" y="7363"/>
                  </a:cubicBezTo>
                  <a:cubicBezTo>
                    <a:pt x="12058" y="5837"/>
                    <a:pt x="11429" y="4289"/>
                    <a:pt x="10975" y="2741"/>
                  </a:cubicBezTo>
                  <a:cubicBezTo>
                    <a:pt x="10695" y="1830"/>
                    <a:pt x="10450" y="911"/>
                    <a:pt x="10241" y="0"/>
                  </a:cubicBezTo>
                  <a:lnTo>
                    <a:pt x="0" y="0"/>
                  </a:lnTo>
                  <a:cubicBezTo>
                    <a:pt x="35" y="163"/>
                    <a:pt x="70" y="333"/>
                    <a:pt x="105" y="51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A21AA160-7909-6349-AA42-B766E99AF9E1}"/>
                </a:ext>
              </a:extLst>
            </p:cNvPr>
            <p:cNvSpPr/>
            <p:nvPr/>
          </p:nvSpPr>
          <p:spPr>
            <a:xfrm>
              <a:off x="72136000" y="4660899"/>
              <a:ext cx="602607" cy="330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84" extrusionOk="0">
                  <a:moveTo>
                    <a:pt x="2124" y="1716"/>
                  </a:moveTo>
                  <a:cubicBezTo>
                    <a:pt x="5242" y="4758"/>
                    <a:pt x="5784" y="7866"/>
                    <a:pt x="5694" y="10957"/>
                  </a:cubicBezTo>
                  <a:cubicBezTo>
                    <a:pt x="5603" y="14057"/>
                    <a:pt x="4880" y="17166"/>
                    <a:pt x="5332" y="20266"/>
                  </a:cubicBezTo>
                  <a:cubicBezTo>
                    <a:pt x="5378" y="20647"/>
                    <a:pt x="5468" y="21028"/>
                    <a:pt x="5558" y="21409"/>
                  </a:cubicBezTo>
                  <a:cubicBezTo>
                    <a:pt x="5604" y="21525"/>
                    <a:pt x="7818" y="21559"/>
                    <a:pt x="7953" y="21559"/>
                  </a:cubicBezTo>
                  <a:cubicBezTo>
                    <a:pt x="9761" y="21600"/>
                    <a:pt x="11749" y="21583"/>
                    <a:pt x="13557" y="21559"/>
                  </a:cubicBezTo>
                  <a:cubicBezTo>
                    <a:pt x="15409" y="21534"/>
                    <a:pt x="17307" y="21501"/>
                    <a:pt x="19115" y="21401"/>
                  </a:cubicBezTo>
                  <a:cubicBezTo>
                    <a:pt x="19612" y="21376"/>
                    <a:pt x="21374" y="21318"/>
                    <a:pt x="21329" y="21186"/>
                  </a:cubicBezTo>
                  <a:cubicBezTo>
                    <a:pt x="20561" y="18086"/>
                    <a:pt x="21193" y="14986"/>
                    <a:pt x="21374" y="11886"/>
                  </a:cubicBezTo>
                  <a:cubicBezTo>
                    <a:pt x="21600" y="8802"/>
                    <a:pt x="21374" y="5711"/>
                    <a:pt x="18889" y="2661"/>
                  </a:cubicBezTo>
                  <a:cubicBezTo>
                    <a:pt x="18166" y="1765"/>
                    <a:pt x="17172" y="879"/>
                    <a:pt x="16042" y="0"/>
                  </a:cubicBezTo>
                  <a:lnTo>
                    <a:pt x="0" y="0"/>
                  </a:lnTo>
                  <a:cubicBezTo>
                    <a:pt x="814" y="572"/>
                    <a:pt x="1537" y="1144"/>
                    <a:pt x="2124" y="17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C571AB45-5522-5A4A-B75E-1D7AB0A12B31}"/>
                </a:ext>
              </a:extLst>
            </p:cNvPr>
            <p:cNvSpPr/>
            <p:nvPr/>
          </p:nvSpPr>
          <p:spPr>
            <a:xfrm>
              <a:off x="74777600" y="4660899"/>
              <a:ext cx="579550" cy="348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1560" extrusionOk="0">
                  <a:moveTo>
                    <a:pt x="1273" y="1817"/>
                  </a:moveTo>
                  <a:cubicBezTo>
                    <a:pt x="3249" y="4633"/>
                    <a:pt x="5268" y="7449"/>
                    <a:pt x="6849" y="10273"/>
                  </a:cubicBezTo>
                  <a:cubicBezTo>
                    <a:pt x="7639" y="11673"/>
                    <a:pt x="8341" y="13073"/>
                    <a:pt x="8868" y="14473"/>
                  </a:cubicBezTo>
                  <a:cubicBezTo>
                    <a:pt x="9132" y="15181"/>
                    <a:pt x="9307" y="15889"/>
                    <a:pt x="9263" y="16597"/>
                  </a:cubicBezTo>
                  <a:cubicBezTo>
                    <a:pt x="9263" y="16935"/>
                    <a:pt x="9395" y="17305"/>
                    <a:pt x="9088" y="17636"/>
                  </a:cubicBezTo>
                  <a:cubicBezTo>
                    <a:pt x="9263" y="17462"/>
                    <a:pt x="9088" y="17620"/>
                    <a:pt x="9044" y="17706"/>
                  </a:cubicBezTo>
                  <a:cubicBezTo>
                    <a:pt x="9000" y="17785"/>
                    <a:pt x="8956" y="17872"/>
                    <a:pt x="8912" y="17950"/>
                  </a:cubicBezTo>
                  <a:cubicBezTo>
                    <a:pt x="8824" y="18131"/>
                    <a:pt x="8693" y="18304"/>
                    <a:pt x="8561" y="18485"/>
                  </a:cubicBezTo>
                  <a:cubicBezTo>
                    <a:pt x="8297" y="18823"/>
                    <a:pt x="7946" y="19169"/>
                    <a:pt x="7507" y="19500"/>
                  </a:cubicBezTo>
                  <a:cubicBezTo>
                    <a:pt x="6717" y="20105"/>
                    <a:pt x="9088" y="20876"/>
                    <a:pt x="11678" y="21246"/>
                  </a:cubicBezTo>
                  <a:cubicBezTo>
                    <a:pt x="12732" y="21395"/>
                    <a:pt x="14224" y="21600"/>
                    <a:pt x="15629" y="21553"/>
                  </a:cubicBezTo>
                  <a:cubicBezTo>
                    <a:pt x="16902" y="21513"/>
                    <a:pt x="17693" y="21364"/>
                    <a:pt x="18000" y="21136"/>
                  </a:cubicBezTo>
                  <a:cubicBezTo>
                    <a:pt x="21600" y="18320"/>
                    <a:pt x="19624" y="15354"/>
                    <a:pt x="18132" y="12515"/>
                  </a:cubicBezTo>
                  <a:cubicBezTo>
                    <a:pt x="16639" y="9675"/>
                    <a:pt x="14707" y="6843"/>
                    <a:pt x="12732" y="4020"/>
                  </a:cubicBezTo>
                  <a:cubicBezTo>
                    <a:pt x="11810" y="2682"/>
                    <a:pt x="10844" y="1337"/>
                    <a:pt x="9922" y="0"/>
                  </a:cubicBezTo>
                  <a:lnTo>
                    <a:pt x="0" y="0"/>
                  </a:lnTo>
                  <a:cubicBezTo>
                    <a:pt x="395" y="606"/>
                    <a:pt x="834" y="1211"/>
                    <a:pt x="1273" y="181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0FA1287B-6851-0644-AF37-B261834FA6D0}"/>
                </a:ext>
              </a:extLst>
            </p:cNvPr>
            <p:cNvSpPr/>
            <p:nvPr/>
          </p:nvSpPr>
          <p:spPr>
            <a:xfrm>
              <a:off x="72834500" y="4660899"/>
              <a:ext cx="447492" cy="318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81" extrusionOk="0">
                  <a:moveTo>
                    <a:pt x="59" y="69"/>
                  </a:moveTo>
                  <a:cubicBezTo>
                    <a:pt x="2320" y="3148"/>
                    <a:pt x="4046" y="6245"/>
                    <a:pt x="4701" y="9342"/>
                  </a:cubicBezTo>
                  <a:cubicBezTo>
                    <a:pt x="5058" y="10894"/>
                    <a:pt x="5117" y="12438"/>
                    <a:pt x="4820" y="13991"/>
                  </a:cubicBezTo>
                  <a:cubicBezTo>
                    <a:pt x="4582" y="15501"/>
                    <a:pt x="3630" y="17036"/>
                    <a:pt x="5058" y="18538"/>
                  </a:cubicBezTo>
                  <a:cubicBezTo>
                    <a:pt x="5474" y="18984"/>
                    <a:pt x="6010" y="19421"/>
                    <a:pt x="6783" y="19859"/>
                  </a:cubicBezTo>
                  <a:cubicBezTo>
                    <a:pt x="7438" y="20227"/>
                    <a:pt x="8747" y="20596"/>
                    <a:pt x="10473" y="20888"/>
                  </a:cubicBezTo>
                  <a:cubicBezTo>
                    <a:pt x="11722" y="21102"/>
                    <a:pt x="13864" y="21403"/>
                    <a:pt x="15947" y="21463"/>
                  </a:cubicBezTo>
                  <a:cubicBezTo>
                    <a:pt x="20529" y="21600"/>
                    <a:pt x="21600" y="20948"/>
                    <a:pt x="20648" y="20425"/>
                  </a:cubicBezTo>
                  <a:cubicBezTo>
                    <a:pt x="20350" y="20253"/>
                    <a:pt x="20053" y="20082"/>
                    <a:pt x="19815" y="19910"/>
                  </a:cubicBezTo>
                  <a:cubicBezTo>
                    <a:pt x="19696" y="19824"/>
                    <a:pt x="19577" y="19747"/>
                    <a:pt x="19517" y="19661"/>
                  </a:cubicBezTo>
                  <a:cubicBezTo>
                    <a:pt x="19517" y="19627"/>
                    <a:pt x="19458" y="19593"/>
                    <a:pt x="19458" y="19584"/>
                  </a:cubicBezTo>
                  <a:cubicBezTo>
                    <a:pt x="19160" y="19215"/>
                    <a:pt x="18982" y="18846"/>
                    <a:pt x="18863" y="18486"/>
                  </a:cubicBezTo>
                  <a:cubicBezTo>
                    <a:pt x="18684" y="17748"/>
                    <a:pt x="18922" y="17002"/>
                    <a:pt x="19101" y="16264"/>
                  </a:cubicBezTo>
                  <a:cubicBezTo>
                    <a:pt x="19517" y="14720"/>
                    <a:pt x="19577" y="13176"/>
                    <a:pt x="19398" y="11632"/>
                  </a:cubicBezTo>
                  <a:cubicBezTo>
                    <a:pt x="18982" y="8553"/>
                    <a:pt x="17435" y="5473"/>
                    <a:pt x="15352" y="2402"/>
                  </a:cubicBezTo>
                  <a:cubicBezTo>
                    <a:pt x="14817" y="1604"/>
                    <a:pt x="14222" y="798"/>
                    <a:pt x="13567" y="0"/>
                  </a:cubicBezTo>
                  <a:lnTo>
                    <a:pt x="0" y="0"/>
                  </a:lnTo>
                  <a:cubicBezTo>
                    <a:pt x="59" y="9"/>
                    <a:pt x="59" y="43"/>
                    <a:pt x="59" y="6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B5ED4F6B-D34A-9843-840F-E717D963A794}"/>
                </a:ext>
              </a:extLst>
            </p:cNvPr>
            <p:cNvSpPr/>
            <p:nvPr/>
          </p:nvSpPr>
          <p:spPr>
            <a:xfrm>
              <a:off x="71501000" y="4660899"/>
              <a:ext cx="699184" cy="3409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24" extrusionOk="0">
                  <a:moveTo>
                    <a:pt x="77" y="383"/>
                  </a:moveTo>
                  <a:cubicBezTo>
                    <a:pt x="154" y="3503"/>
                    <a:pt x="887" y="6607"/>
                    <a:pt x="2353" y="9711"/>
                  </a:cubicBezTo>
                  <a:cubicBezTo>
                    <a:pt x="3818" y="12815"/>
                    <a:pt x="5863" y="15911"/>
                    <a:pt x="7945" y="18999"/>
                  </a:cubicBezTo>
                  <a:cubicBezTo>
                    <a:pt x="8216" y="19382"/>
                    <a:pt x="8485" y="19765"/>
                    <a:pt x="8717" y="20148"/>
                  </a:cubicBezTo>
                  <a:cubicBezTo>
                    <a:pt x="9141" y="20746"/>
                    <a:pt x="12613" y="21177"/>
                    <a:pt x="15158" y="21329"/>
                  </a:cubicBezTo>
                  <a:cubicBezTo>
                    <a:pt x="16547" y="21416"/>
                    <a:pt x="21600" y="21600"/>
                    <a:pt x="21214" y="20986"/>
                  </a:cubicBezTo>
                  <a:cubicBezTo>
                    <a:pt x="19093" y="17898"/>
                    <a:pt x="17010" y="14810"/>
                    <a:pt x="15390" y="11706"/>
                  </a:cubicBezTo>
                  <a:cubicBezTo>
                    <a:pt x="13770" y="8610"/>
                    <a:pt x="12728" y="5498"/>
                    <a:pt x="12574" y="2378"/>
                  </a:cubicBezTo>
                  <a:cubicBezTo>
                    <a:pt x="12536" y="1580"/>
                    <a:pt x="12536" y="790"/>
                    <a:pt x="12459" y="0"/>
                  </a:cubicBezTo>
                  <a:lnTo>
                    <a:pt x="0" y="0"/>
                  </a:lnTo>
                  <a:cubicBezTo>
                    <a:pt x="77" y="128"/>
                    <a:pt x="77" y="255"/>
                    <a:pt x="77" y="38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36D3CA66-DFC1-704E-90A4-7065C4D95A57}"/>
                </a:ext>
              </a:extLst>
            </p:cNvPr>
            <p:cNvSpPr/>
            <p:nvPr/>
          </p:nvSpPr>
          <p:spPr>
            <a:xfrm>
              <a:off x="70180200" y="4660899"/>
              <a:ext cx="732936" cy="387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468" extrusionOk="0">
                  <a:moveTo>
                    <a:pt x="326" y="2301"/>
                  </a:moveTo>
                  <a:cubicBezTo>
                    <a:pt x="616" y="5159"/>
                    <a:pt x="652" y="8023"/>
                    <a:pt x="1667" y="10881"/>
                  </a:cubicBezTo>
                  <a:cubicBezTo>
                    <a:pt x="2682" y="13696"/>
                    <a:pt x="4603" y="16511"/>
                    <a:pt x="8589" y="19228"/>
                  </a:cubicBezTo>
                  <a:cubicBezTo>
                    <a:pt x="9133" y="19601"/>
                    <a:pt x="9713" y="19967"/>
                    <a:pt x="10293" y="20333"/>
                  </a:cubicBezTo>
                  <a:cubicBezTo>
                    <a:pt x="10619" y="20544"/>
                    <a:pt x="12105" y="20784"/>
                    <a:pt x="12902" y="20903"/>
                  </a:cubicBezTo>
                  <a:cubicBezTo>
                    <a:pt x="14134" y="21093"/>
                    <a:pt x="15656" y="21276"/>
                    <a:pt x="17142" y="21375"/>
                  </a:cubicBezTo>
                  <a:cubicBezTo>
                    <a:pt x="18737" y="21480"/>
                    <a:pt x="21600" y="21600"/>
                    <a:pt x="20767" y="21093"/>
                  </a:cubicBezTo>
                  <a:cubicBezTo>
                    <a:pt x="16381" y="18433"/>
                    <a:pt x="14170" y="15646"/>
                    <a:pt x="12975" y="12866"/>
                  </a:cubicBezTo>
                  <a:cubicBezTo>
                    <a:pt x="11742" y="10043"/>
                    <a:pt x="11597" y="7207"/>
                    <a:pt x="11344" y="4378"/>
                  </a:cubicBezTo>
                  <a:cubicBezTo>
                    <a:pt x="11235" y="2921"/>
                    <a:pt x="11018" y="1457"/>
                    <a:pt x="10728" y="0"/>
                  </a:cubicBezTo>
                  <a:lnTo>
                    <a:pt x="0" y="0"/>
                  </a:lnTo>
                  <a:cubicBezTo>
                    <a:pt x="145" y="774"/>
                    <a:pt x="253" y="1541"/>
                    <a:pt x="326" y="230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41960E67-803A-A342-A182-59ADF59B9865}"/>
                </a:ext>
              </a:extLst>
            </p:cNvPr>
            <p:cNvSpPr/>
            <p:nvPr/>
          </p:nvSpPr>
          <p:spPr>
            <a:xfrm>
              <a:off x="75933300" y="4660899"/>
              <a:ext cx="772577" cy="366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53" extrusionOk="0">
                  <a:moveTo>
                    <a:pt x="1361" y="2211"/>
                  </a:moveTo>
                  <a:cubicBezTo>
                    <a:pt x="2547" y="3610"/>
                    <a:pt x="4117" y="5002"/>
                    <a:pt x="5478" y="6394"/>
                  </a:cubicBezTo>
                  <a:cubicBezTo>
                    <a:pt x="6839" y="7800"/>
                    <a:pt x="7886" y="9215"/>
                    <a:pt x="8619" y="10644"/>
                  </a:cubicBezTo>
                  <a:cubicBezTo>
                    <a:pt x="10085" y="13480"/>
                    <a:pt x="10259" y="16345"/>
                    <a:pt x="9177" y="19188"/>
                  </a:cubicBezTo>
                  <a:cubicBezTo>
                    <a:pt x="9038" y="19546"/>
                    <a:pt x="8898" y="19896"/>
                    <a:pt x="8724" y="20245"/>
                  </a:cubicBezTo>
                  <a:cubicBezTo>
                    <a:pt x="8619" y="20454"/>
                    <a:pt x="9840" y="20737"/>
                    <a:pt x="10468" y="20856"/>
                  </a:cubicBezTo>
                  <a:cubicBezTo>
                    <a:pt x="11585" y="21072"/>
                    <a:pt x="13155" y="21258"/>
                    <a:pt x="14586" y="21354"/>
                  </a:cubicBezTo>
                  <a:cubicBezTo>
                    <a:pt x="16366" y="21466"/>
                    <a:pt x="19785" y="21600"/>
                    <a:pt x="20065" y="21034"/>
                  </a:cubicBezTo>
                  <a:cubicBezTo>
                    <a:pt x="21460" y="18198"/>
                    <a:pt x="21600" y="15333"/>
                    <a:pt x="20483" y="12490"/>
                  </a:cubicBezTo>
                  <a:cubicBezTo>
                    <a:pt x="19925" y="11075"/>
                    <a:pt x="19053" y="9669"/>
                    <a:pt x="17831" y="8269"/>
                  </a:cubicBezTo>
                  <a:cubicBezTo>
                    <a:pt x="16610" y="6855"/>
                    <a:pt x="15040" y="5456"/>
                    <a:pt x="13679" y="4049"/>
                  </a:cubicBezTo>
                  <a:cubicBezTo>
                    <a:pt x="12388" y="2709"/>
                    <a:pt x="11411" y="1362"/>
                    <a:pt x="10922" y="0"/>
                  </a:cubicBezTo>
                  <a:lnTo>
                    <a:pt x="0" y="0"/>
                  </a:lnTo>
                  <a:cubicBezTo>
                    <a:pt x="314" y="729"/>
                    <a:pt x="733" y="1474"/>
                    <a:pt x="1361" y="221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587BC907-FFA2-984A-8E9B-E82A2E074D1F}"/>
                </a:ext>
              </a:extLst>
            </p:cNvPr>
            <p:cNvSpPr/>
            <p:nvPr/>
          </p:nvSpPr>
          <p:spPr>
            <a:xfrm>
              <a:off x="76796899" y="4660899"/>
              <a:ext cx="513079" cy="355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86" extrusionOk="0">
                  <a:moveTo>
                    <a:pt x="903" y="732"/>
                  </a:moveTo>
                  <a:cubicBezTo>
                    <a:pt x="2017" y="1973"/>
                    <a:pt x="2229" y="3221"/>
                    <a:pt x="2601" y="4469"/>
                  </a:cubicBezTo>
                  <a:cubicBezTo>
                    <a:pt x="2973" y="5780"/>
                    <a:pt x="3185" y="7097"/>
                    <a:pt x="3344" y="8407"/>
                  </a:cubicBezTo>
                  <a:cubicBezTo>
                    <a:pt x="3662" y="11020"/>
                    <a:pt x="3609" y="13632"/>
                    <a:pt x="3238" y="16237"/>
                  </a:cubicBezTo>
                  <a:cubicBezTo>
                    <a:pt x="3025" y="17716"/>
                    <a:pt x="2654" y="19188"/>
                    <a:pt x="2176" y="20668"/>
                  </a:cubicBezTo>
                  <a:cubicBezTo>
                    <a:pt x="2123" y="20845"/>
                    <a:pt x="3344" y="20968"/>
                    <a:pt x="4246" y="21053"/>
                  </a:cubicBezTo>
                  <a:cubicBezTo>
                    <a:pt x="5997" y="21222"/>
                    <a:pt x="8279" y="21353"/>
                    <a:pt x="10349" y="21430"/>
                  </a:cubicBezTo>
                  <a:cubicBezTo>
                    <a:pt x="12419" y="21515"/>
                    <a:pt x="14701" y="21600"/>
                    <a:pt x="16877" y="21585"/>
                  </a:cubicBezTo>
                  <a:cubicBezTo>
                    <a:pt x="17620" y="21577"/>
                    <a:pt x="20008" y="21585"/>
                    <a:pt x="20061" y="21423"/>
                  </a:cubicBezTo>
                  <a:cubicBezTo>
                    <a:pt x="21176" y="17909"/>
                    <a:pt x="21600" y="14379"/>
                    <a:pt x="21388" y="10866"/>
                  </a:cubicBezTo>
                  <a:cubicBezTo>
                    <a:pt x="21282" y="9109"/>
                    <a:pt x="21016" y="7344"/>
                    <a:pt x="20539" y="5587"/>
                  </a:cubicBezTo>
                  <a:cubicBezTo>
                    <a:pt x="20114" y="3876"/>
                    <a:pt x="20061" y="2135"/>
                    <a:pt x="17567" y="455"/>
                  </a:cubicBezTo>
                  <a:cubicBezTo>
                    <a:pt x="17354" y="301"/>
                    <a:pt x="17089" y="146"/>
                    <a:pt x="16770" y="0"/>
                  </a:cubicBezTo>
                  <a:lnTo>
                    <a:pt x="0" y="0"/>
                  </a:lnTo>
                  <a:cubicBezTo>
                    <a:pt x="319" y="239"/>
                    <a:pt x="637" y="485"/>
                    <a:pt x="903" y="73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72AFFF37-C54A-7A40-ACC2-02DA8856B3EE}"/>
                </a:ext>
              </a:extLst>
            </p:cNvPr>
            <p:cNvSpPr/>
            <p:nvPr/>
          </p:nvSpPr>
          <p:spPr>
            <a:xfrm>
              <a:off x="75399900" y="4660899"/>
              <a:ext cx="538017" cy="345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89" extrusionOk="0">
                  <a:moveTo>
                    <a:pt x="1626" y="1713"/>
                  </a:moveTo>
                  <a:cubicBezTo>
                    <a:pt x="2643" y="3244"/>
                    <a:pt x="2846" y="4791"/>
                    <a:pt x="3151" y="6330"/>
                  </a:cubicBezTo>
                  <a:cubicBezTo>
                    <a:pt x="3456" y="7877"/>
                    <a:pt x="3609" y="9424"/>
                    <a:pt x="3710" y="10978"/>
                  </a:cubicBezTo>
                  <a:cubicBezTo>
                    <a:pt x="3863" y="14080"/>
                    <a:pt x="3761" y="17174"/>
                    <a:pt x="3558" y="20275"/>
                  </a:cubicBezTo>
                  <a:cubicBezTo>
                    <a:pt x="3558" y="20656"/>
                    <a:pt x="3507" y="21045"/>
                    <a:pt x="3507" y="21425"/>
                  </a:cubicBezTo>
                  <a:cubicBezTo>
                    <a:pt x="3507" y="21537"/>
                    <a:pt x="6099" y="21568"/>
                    <a:pt x="6201" y="21568"/>
                  </a:cubicBezTo>
                  <a:cubicBezTo>
                    <a:pt x="8234" y="21600"/>
                    <a:pt x="10470" y="21592"/>
                    <a:pt x="12503" y="21568"/>
                  </a:cubicBezTo>
                  <a:cubicBezTo>
                    <a:pt x="14586" y="21544"/>
                    <a:pt x="16721" y="21513"/>
                    <a:pt x="18754" y="21418"/>
                  </a:cubicBezTo>
                  <a:cubicBezTo>
                    <a:pt x="19313" y="21394"/>
                    <a:pt x="21244" y="21338"/>
                    <a:pt x="21244" y="21211"/>
                  </a:cubicBezTo>
                  <a:cubicBezTo>
                    <a:pt x="21447" y="18110"/>
                    <a:pt x="21600" y="15016"/>
                    <a:pt x="21498" y="11915"/>
                  </a:cubicBezTo>
                  <a:cubicBezTo>
                    <a:pt x="21397" y="8837"/>
                    <a:pt x="21295" y="5743"/>
                    <a:pt x="20024" y="2665"/>
                  </a:cubicBezTo>
                  <a:cubicBezTo>
                    <a:pt x="19669" y="1769"/>
                    <a:pt x="18957" y="881"/>
                    <a:pt x="17991" y="0"/>
                  </a:cubicBezTo>
                  <a:lnTo>
                    <a:pt x="0" y="0"/>
                  </a:lnTo>
                  <a:cubicBezTo>
                    <a:pt x="661" y="563"/>
                    <a:pt x="1271" y="1134"/>
                    <a:pt x="1626" y="171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50862"/>
            <a:ext cx="9683750" cy="154051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66219"/>
            <a:ext cx="9683750" cy="92343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85342" y="2675950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5342" y="2903283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85342" y="3130616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10985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897C59-303D-43EB-830D-58B293D336AC}"/>
              </a:ext>
            </a:extLst>
          </p:cNvPr>
          <p:cNvGrpSpPr/>
          <p:nvPr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60574F-0FFA-4AF4-9268-D077C9C57D58}"/>
                </a:ext>
              </a:extLst>
            </p:cNvPr>
            <p:cNvSpPr/>
            <p:nvPr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9AEC03B-EFBC-451C-9889-555B420B787B}"/>
                </a:ext>
              </a:extLst>
            </p:cNvPr>
            <p:cNvSpPr/>
            <p:nvPr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2504A8F-A26B-43AF-BF89-2621FF0CE3CD}"/>
                </a:ext>
              </a:extLst>
            </p:cNvPr>
            <p:cNvSpPr/>
            <p:nvPr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7726C56-B942-4400-8CE0-069969802448}"/>
                </a:ext>
              </a:extLst>
            </p:cNvPr>
            <p:cNvSpPr/>
            <p:nvPr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AE760DB-698E-4688-BBAF-49FD684C7AFD}"/>
                </a:ext>
              </a:extLst>
            </p:cNvPr>
            <p:cNvSpPr/>
            <p:nvPr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2A9A194-717A-430D-B418-44C0B8F1A4C3}"/>
                </a:ext>
              </a:extLst>
            </p:cNvPr>
            <p:cNvSpPr/>
            <p:nvPr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915F52A-A44F-4FB1-A1A1-1A513475EFE8}"/>
                </a:ext>
              </a:extLst>
            </p:cNvPr>
            <p:cNvSpPr/>
            <p:nvPr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034C492-58E9-4550-B83D-E33D2B2217E6}"/>
                </a:ext>
              </a:extLst>
            </p:cNvPr>
            <p:cNvSpPr/>
            <p:nvPr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92FB454-2844-432A-897E-609CA7D5AB13}"/>
                </a:ext>
              </a:extLst>
            </p:cNvPr>
            <p:cNvSpPr/>
            <p:nvPr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FE585D9-1B79-4D2C-BE24-8DD53BF2D43D}"/>
                </a:ext>
              </a:extLst>
            </p:cNvPr>
            <p:cNvSpPr/>
            <p:nvPr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CA650B9-D80A-4F55-849B-9B9229BAB7AB}"/>
                </a:ext>
              </a:extLst>
            </p:cNvPr>
            <p:cNvSpPr/>
            <p:nvPr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12A3E8F-2036-4425-950A-9DDCE99E48E2}"/>
                </a:ext>
              </a:extLst>
            </p:cNvPr>
            <p:cNvSpPr/>
            <p:nvPr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8D77422-E1EF-442A-B883-288DFB42AC7A}"/>
                </a:ext>
              </a:extLst>
            </p:cNvPr>
            <p:cNvSpPr/>
            <p:nvPr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5A5458A-8CAB-46ED-A597-7A9BC874E064}"/>
                </a:ext>
              </a:extLst>
            </p:cNvPr>
            <p:cNvSpPr/>
            <p:nvPr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9FB0AE-0FE9-4E47-89E1-28A56DFEFD44}"/>
                </a:ext>
              </a:extLst>
            </p:cNvPr>
            <p:cNvSpPr/>
            <p:nvPr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DCBA888-FF6F-4E0D-AD60-DA0D78CD05D1}"/>
                </a:ext>
              </a:extLst>
            </p:cNvPr>
            <p:cNvSpPr/>
            <p:nvPr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9271256-F951-4086-8A3B-C91C2291A176}"/>
                </a:ext>
              </a:extLst>
            </p:cNvPr>
            <p:cNvSpPr/>
            <p:nvPr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D18AA1-C449-4778-A01C-5FEFF6D4B6F0}"/>
                </a:ext>
              </a:extLst>
            </p:cNvPr>
            <p:cNvSpPr/>
            <p:nvPr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07DEC82-2EA5-41B4-BBE2-03D513A6990F}"/>
                </a:ext>
              </a:extLst>
            </p:cNvPr>
            <p:cNvSpPr/>
            <p:nvPr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C3C8386-1A37-4F90-9D5F-F552F6BD3D6B}"/>
                </a:ext>
              </a:extLst>
            </p:cNvPr>
            <p:cNvSpPr/>
            <p:nvPr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0C96B97-602D-4FB6-83FA-5F537C10D957}"/>
                </a:ext>
              </a:extLst>
            </p:cNvPr>
            <p:cNvSpPr/>
            <p:nvPr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78EB1C9-B967-4BCF-BA1F-F62AD5830A83}"/>
                </a:ext>
              </a:extLst>
            </p:cNvPr>
            <p:cNvSpPr/>
            <p:nvPr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30AF99D-4A64-462C-8DC1-2AFD50700E78}"/>
                </a:ext>
              </a:extLst>
            </p:cNvPr>
            <p:cNvSpPr/>
            <p:nvPr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51EE8AC-B14F-4016-B318-3215BFA74576}"/>
                </a:ext>
              </a:extLst>
            </p:cNvPr>
            <p:cNvSpPr/>
            <p:nvPr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B3EFE93-C789-4C06-AE63-48F21F3F0562}"/>
                </a:ext>
              </a:extLst>
            </p:cNvPr>
            <p:cNvSpPr/>
            <p:nvPr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159A26F-3E35-43ED-9527-94575D015CF9}"/>
                </a:ext>
              </a:extLst>
            </p:cNvPr>
            <p:cNvSpPr/>
            <p:nvPr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97FEBE6-4234-4233-9AAC-C966B38A457C}"/>
                </a:ext>
              </a:extLst>
            </p:cNvPr>
            <p:cNvSpPr/>
            <p:nvPr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A6CCAEB-B0B2-4918-BF93-14B428F71030}"/>
                </a:ext>
              </a:extLst>
            </p:cNvPr>
            <p:cNvSpPr/>
            <p:nvPr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6BAB2D9-48E2-4FD7-8266-8DA7249A311F}"/>
                </a:ext>
              </a:extLst>
            </p:cNvPr>
            <p:cNvSpPr/>
            <p:nvPr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373E1AE-97F0-411F-ADE1-F7FA57FDB549}"/>
                </a:ext>
              </a:extLst>
            </p:cNvPr>
            <p:cNvSpPr/>
            <p:nvPr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980EC62-1AA7-49B9-A98C-B1AE41A8BAF7}"/>
                </a:ext>
              </a:extLst>
            </p:cNvPr>
            <p:cNvSpPr/>
            <p:nvPr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B940435-8801-4AE0-AF82-51785C14109F}"/>
                </a:ext>
              </a:extLst>
            </p:cNvPr>
            <p:cNvSpPr/>
            <p:nvPr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09FEA5B-55A5-4A85-90AE-A3E8181AD6B1}"/>
                </a:ext>
              </a:extLst>
            </p:cNvPr>
            <p:cNvSpPr/>
            <p:nvPr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C24C165-A09C-48A0-8D30-43D9272501D0}"/>
                </a:ext>
              </a:extLst>
            </p:cNvPr>
            <p:cNvSpPr/>
            <p:nvPr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F779B59-BF2E-434C-A692-81F3395A2DDC}"/>
                </a:ext>
              </a:extLst>
            </p:cNvPr>
            <p:cNvSpPr/>
            <p:nvPr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2D25286-DFE7-4DB6-BC2A-849B72A1D58F}"/>
                </a:ext>
              </a:extLst>
            </p:cNvPr>
            <p:cNvSpPr/>
            <p:nvPr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FFFC619-3DCF-484B-936D-D1C6706967D7}"/>
                </a:ext>
              </a:extLst>
            </p:cNvPr>
            <p:cNvSpPr/>
            <p:nvPr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36F1647-E3A7-42C7-94DB-E22470CD7962}"/>
                </a:ext>
              </a:extLst>
            </p:cNvPr>
            <p:cNvSpPr/>
            <p:nvPr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812BACF-D77F-4A42-A212-538847FF9776}"/>
                </a:ext>
              </a:extLst>
            </p:cNvPr>
            <p:cNvSpPr/>
            <p:nvPr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3855A19-9DBA-4293-A411-6842A7DAA995}"/>
                </a:ext>
              </a:extLst>
            </p:cNvPr>
            <p:cNvSpPr/>
            <p:nvPr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705E91E-E65F-4094-8904-D56C56FC5F44}"/>
                </a:ext>
              </a:extLst>
            </p:cNvPr>
            <p:cNvSpPr/>
            <p:nvPr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6DEB2ED-B6FD-4B88-90DA-9530DA2E64C9}"/>
                </a:ext>
              </a:extLst>
            </p:cNvPr>
            <p:cNvSpPr/>
            <p:nvPr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E667E1-7F5F-4E4F-AF63-4AB31D847AE0}"/>
                </a:ext>
              </a:extLst>
            </p:cNvPr>
            <p:cNvSpPr/>
            <p:nvPr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9D94CA5-400D-47AE-9512-4557FBE20192}"/>
                </a:ext>
              </a:extLst>
            </p:cNvPr>
            <p:cNvSpPr/>
            <p:nvPr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E60784B-8569-41D5-BB14-8F5DAFDCE67A}"/>
                </a:ext>
              </a:extLst>
            </p:cNvPr>
            <p:cNvSpPr/>
            <p:nvPr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E043B0E-D351-4B21-BB22-FF8713E0E199}"/>
                </a:ext>
              </a:extLst>
            </p:cNvPr>
            <p:cNvSpPr/>
            <p:nvPr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57AC92D-3891-4CC7-9301-A742653C394B}"/>
                </a:ext>
              </a:extLst>
            </p:cNvPr>
            <p:cNvSpPr/>
            <p:nvPr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0D976A-0EA2-4422-A1FB-EE1A159B65DC}"/>
                </a:ext>
              </a:extLst>
            </p:cNvPr>
            <p:cNvSpPr/>
            <p:nvPr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74CEC48-74FA-45A9-9E16-525EB9E974F9}"/>
                </a:ext>
              </a:extLst>
            </p:cNvPr>
            <p:cNvSpPr/>
            <p:nvPr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CA8D9C7-FFCE-4895-B720-C9F65C686B93}"/>
                </a:ext>
              </a:extLst>
            </p:cNvPr>
            <p:cNvSpPr/>
            <p:nvPr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F8FDE11-2636-4F16-BC4C-C0DBD965F47E}"/>
                </a:ext>
              </a:extLst>
            </p:cNvPr>
            <p:cNvSpPr/>
            <p:nvPr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E2FCEB-5A44-4458-99EB-B2522F731513}"/>
                </a:ext>
              </a:extLst>
            </p:cNvPr>
            <p:cNvSpPr/>
            <p:nvPr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A982CEB-3569-4AB2-A279-56909D8DBA2B}"/>
                </a:ext>
              </a:extLst>
            </p:cNvPr>
            <p:cNvSpPr/>
            <p:nvPr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85FDECF-7983-4160-8B97-DA92A01F2A38}"/>
                </a:ext>
              </a:extLst>
            </p:cNvPr>
            <p:cNvSpPr/>
            <p:nvPr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0F0CF47-25FB-4AB4-837F-33B5D368A8C0}"/>
                </a:ext>
              </a:extLst>
            </p:cNvPr>
            <p:cNvSpPr/>
            <p:nvPr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2C0DD63-4FB0-4217-BC06-7CEB655B79B6}"/>
                </a:ext>
              </a:extLst>
            </p:cNvPr>
            <p:cNvSpPr/>
            <p:nvPr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841390F-E0B0-48E2-8756-2C0A532BC037}"/>
                </a:ext>
              </a:extLst>
            </p:cNvPr>
            <p:cNvSpPr/>
            <p:nvPr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49982BC-FA05-4F1B-A8BD-AE3793F3BD02}"/>
                </a:ext>
              </a:extLst>
            </p:cNvPr>
            <p:cNvSpPr/>
            <p:nvPr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4445015-4210-46FE-958B-F3271E10284B}"/>
                </a:ext>
              </a:extLst>
            </p:cNvPr>
            <p:cNvSpPr/>
            <p:nvPr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6FD93CB-F173-4C32-9E54-DE5EDB0F83D8}"/>
                </a:ext>
              </a:extLst>
            </p:cNvPr>
            <p:cNvSpPr/>
            <p:nvPr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661758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048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en-US" sz="59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9675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 -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40" name="Segnaposto piè di pagina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41" name="Segnaposto numero diapositiva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4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en-US" sz="1800"/>
            </a:lvl1pPr>
            <a:lvl2pPr marL="283464">
              <a:defRPr lang="en-US" sz="1800"/>
            </a:lvl2pPr>
            <a:lvl3pPr marL="566928">
              <a:defRPr lang="en-US" sz="1600"/>
            </a:lvl3pPr>
            <a:lvl4pPr marL="758952">
              <a:defRPr lang="en-US" sz="1400"/>
            </a:lvl4pPr>
            <a:lvl5pPr marL="1042416">
              <a:defRPr lang="en-US"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46" name="Segnaposto piè di pagina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47" name="Segnaposto numero diapositiva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17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">
            <a:extLst>
              <a:ext uri="{FF2B5EF4-FFF2-40B4-BE49-F238E27FC236}">
                <a16:creationId xmlns:a16="http://schemas.microsoft.com/office/drawing/2014/main" id="{D44A0DD8-D657-E84B-918D-04BDE81353FD}"/>
              </a:ext>
            </a:extLst>
          </p:cNvPr>
          <p:cNvSpPr/>
          <p:nvPr/>
        </p:nvSpPr>
        <p:spPr>
          <a:xfrm>
            <a:off x="508000" y="0"/>
            <a:ext cx="95768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0" h="21600" extrusionOk="0">
                <a:moveTo>
                  <a:pt x="19256" y="19242"/>
                </a:moveTo>
                <a:cubicBezTo>
                  <a:pt x="18295" y="17647"/>
                  <a:pt x="18182" y="16045"/>
                  <a:pt x="17984" y="14446"/>
                </a:cubicBezTo>
                <a:cubicBezTo>
                  <a:pt x="17786" y="12780"/>
                  <a:pt x="17305" y="11118"/>
                  <a:pt x="16655" y="9456"/>
                </a:cubicBezTo>
                <a:cubicBezTo>
                  <a:pt x="16344" y="8625"/>
                  <a:pt x="15948" y="7790"/>
                  <a:pt x="15128" y="6967"/>
                </a:cubicBezTo>
                <a:cubicBezTo>
                  <a:pt x="14337" y="6140"/>
                  <a:pt x="12923" y="5340"/>
                  <a:pt x="11453" y="4533"/>
                </a:cubicBezTo>
                <a:cubicBezTo>
                  <a:pt x="10011" y="3722"/>
                  <a:pt x="8908" y="2919"/>
                  <a:pt x="8597" y="2084"/>
                </a:cubicBezTo>
                <a:cubicBezTo>
                  <a:pt x="8343" y="1388"/>
                  <a:pt x="8569" y="692"/>
                  <a:pt x="9022" y="0"/>
                </a:cubicBezTo>
                <a:lnTo>
                  <a:pt x="172" y="0"/>
                </a:lnTo>
                <a:cubicBezTo>
                  <a:pt x="-280" y="1113"/>
                  <a:pt x="116" y="2231"/>
                  <a:pt x="1897" y="3332"/>
                </a:cubicBezTo>
                <a:cubicBezTo>
                  <a:pt x="3226" y="4147"/>
                  <a:pt x="4922" y="4951"/>
                  <a:pt x="5940" y="5778"/>
                </a:cubicBezTo>
                <a:cubicBezTo>
                  <a:pt x="6958" y="6597"/>
                  <a:pt x="7467" y="7428"/>
                  <a:pt x="7834" y="8259"/>
                </a:cubicBezTo>
                <a:cubicBezTo>
                  <a:pt x="8597" y="9925"/>
                  <a:pt x="9106" y="11599"/>
                  <a:pt x="9333" y="13269"/>
                </a:cubicBezTo>
                <a:cubicBezTo>
                  <a:pt x="9559" y="14884"/>
                  <a:pt x="9587" y="16502"/>
                  <a:pt x="10379" y="18117"/>
                </a:cubicBezTo>
                <a:cubicBezTo>
                  <a:pt x="10944" y="19286"/>
                  <a:pt x="11934" y="20455"/>
                  <a:pt x="13630" y="21600"/>
                </a:cubicBezTo>
                <a:lnTo>
                  <a:pt x="21320" y="21600"/>
                </a:lnTo>
                <a:cubicBezTo>
                  <a:pt x="20387" y="20821"/>
                  <a:pt x="19737" y="20029"/>
                  <a:pt x="19256" y="1924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84476DF0-83BB-BE44-999D-36732D00F12B}"/>
              </a:ext>
            </a:extLst>
          </p:cNvPr>
          <p:cNvSpPr/>
          <p:nvPr/>
        </p:nvSpPr>
        <p:spPr>
          <a:xfrm>
            <a:off x="1231900" y="1"/>
            <a:ext cx="960075" cy="685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600" extrusionOk="0">
                <a:moveTo>
                  <a:pt x="17610" y="17810"/>
                </a:moveTo>
                <a:cubicBezTo>
                  <a:pt x="17040" y="17237"/>
                  <a:pt x="16555" y="16660"/>
                  <a:pt x="16584" y="16080"/>
                </a:cubicBezTo>
                <a:cubicBezTo>
                  <a:pt x="16612" y="15507"/>
                  <a:pt x="17154" y="14938"/>
                  <a:pt x="17610" y="14370"/>
                </a:cubicBezTo>
                <a:cubicBezTo>
                  <a:pt x="18037" y="13817"/>
                  <a:pt x="18379" y="13256"/>
                  <a:pt x="17980" y="12699"/>
                </a:cubicBezTo>
                <a:cubicBezTo>
                  <a:pt x="17581" y="12142"/>
                  <a:pt x="16356" y="11625"/>
                  <a:pt x="14845" y="11108"/>
                </a:cubicBezTo>
                <a:cubicBezTo>
                  <a:pt x="14019" y="10822"/>
                  <a:pt x="13136" y="10536"/>
                  <a:pt x="12452" y="10241"/>
                </a:cubicBezTo>
                <a:cubicBezTo>
                  <a:pt x="11768" y="9951"/>
                  <a:pt x="11340" y="9653"/>
                  <a:pt x="10998" y="9350"/>
                </a:cubicBezTo>
                <a:cubicBezTo>
                  <a:pt x="10400" y="8710"/>
                  <a:pt x="10286" y="8066"/>
                  <a:pt x="10087" y="7421"/>
                </a:cubicBezTo>
                <a:cubicBezTo>
                  <a:pt x="9887" y="6745"/>
                  <a:pt x="9773" y="6065"/>
                  <a:pt x="9688" y="5389"/>
                </a:cubicBezTo>
                <a:cubicBezTo>
                  <a:pt x="9517" y="4041"/>
                  <a:pt x="9545" y="2693"/>
                  <a:pt x="9745" y="1348"/>
                </a:cubicBezTo>
                <a:cubicBezTo>
                  <a:pt x="9830" y="899"/>
                  <a:pt x="9916" y="449"/>
                  <a:pt x="10030" y="0"/>
                </a:cubicBezTo>
                <a:lnTo>
                  <a:pt x="369" y="0"/>
                </a:lnTo>
                <a:cubicBezTo>
                  <a:pt x="56" y="1376"/>
                  <a:pt x="-58" y="2748"/>
                  <a:pt x="27" y="4124"/>
                </a:cubicBezTo>
                <a:cubicBezTo>
                  <a:pt x="84" y="5031"/>
                  <a:pt x="227" y="5942"/>
                  <a:pt x="483" y="6849"/>
                </a:cubicBezTo>
                <a:cubicBezTo>
                  <a:pt x="711" y="7732"/>
                  <a:pt x="740" y="8630"/>
                  <a:pt x="2079" y="9497"/>
                </a:cubicBezTo>
                <a:cubicBezTo>
                  <a:pt x="3504" y="10416"/>
                  <a:pt x="7237" y="11224"/>
                  <a:pt x="8263" y="12154"/>
                </a:cubicBezTo>
                <a:cubicBezTo>
                  <a:pt x="9403" y="13387"/>
                  <a:pt x="6867" y="14616"/>
                  <a:pt x="7009" y="15849"/>
                </a:cubicBezTo>
                <a:cubicBezTo>
                  <a:pt x="7066" y="16493"/>
                  <a:pt x="7721" y="17138"/>
                  <a:pt x="8377" y="17774"/>
                </a:cubicBezTo>
                <a:cubicBezTo>
                  <a:pt x="9061" y="18430"/>
                  <a:pt x="9745" y="19086"/>
                  <a:pt x="10429" y="19739"/>
                </a:cubicBezTo>
                <a:cubicBezTo>
                  <a:pt x="11084" y="20359"/>
                  <a:pt x="11711" y="20980"/>
                  <a:pt x="12366" y="21600"/>
                </a:cubicBezTo>
                <a:lnTo>
                  <a:pt x="21542" y="21600"/>
                </a:lnTo>
                <a:cubicBezTo>
                  <a:pt x="20231" y="20339"/>
                  <a:pt x="18892" y="19074"/>
                  <a:pt x="17610" y="1781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BD9EE557-005D-4D43-8045-1A28D78F5951}"/>
              </a:ext>
            </a:extLst>
          </p:cNvPr>
          <p:cNvSpPr/>
          <p:nvPr/>
        </p:nvSpPr>
        <p:spPr>
          <a:xfrm>
            <a:off x="3949700" y="0"/>
            <a:ext cx="62128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8" h="21600" extrusionOk="0">
                <a:moveTo>
                  <a:pt x="1822" y="3603"/>
                </a:moveTo>
                <a:cubicBezTo>
                  <a:pt x="725" y="5046"/>
                  <a:pt x="-920" y="6497"/>
                  <a:pt x="641" y="7945"/>
                </a:cubicBezTo>
                <a:cubicBezTo>
                  <a:pt x="1485" y="8704"/>
                  <a:pt x="3552" y="9444"/>
                  <a:pt x="4818" y="10196"/>
                </a:cubicBezTo>
                <a:cubicBezTo>
                  <a:pt x="6125" y="10963"/>
                  <a:pt x="6378" y="11738"/>
                  <a:pt x="6421" y="12510"/>
                </a:cubicBezTo>
                <a:cubicBezTo>
                  <a:pt x="6505" y="14085"/>
                  <a:pt x="6336" y="15659"/>
                  <a:pt x="6294" y="17238"/>
                </a:cubicBezTo>
                <a:cubicBezTo>
                  <a:pt x="6252" y="18693"/>
                  <a:pt x="6210" y="20145"/>
                  <a:pt x="6168" y="21600"/>
                </a:cubicBezTo>
                <a:lnTo>
                  <a:pt x="20385" y="21600"/>
                </a:lnTo>
                <a:cubicBezTo>
                  <a:pt x="20427" y="20212"/>
                  <a:pt x="20469" y="18820"/>
                  <a:pt x="20511" y="17433"/>
                </a:cubicBezTo>
                <a:cubicBezTo>
                  <a:pt x="20553" y="15862"/>
                  <a:pt x="20596" y="14291"/>
                  <a:pt x="20638" y="12717"/>
                </a:cubicBezTo>
                <a:cubicBezTo>
                  <a:pt x="20638" y="11941"/>
                  <a:pt x="20680" y="11166"/>
                  <a:pt x="19836" y="10394"/>
                </a:cubicBezTo>
                <a:cubicBezTo>
                  <a:pt x="18992" y="9627"/>
                  <a:pt x="16968" y="8879"/>
                  <a:pt x="15660" y="8116"/>
                </a:cubicBezTo>
                <a:cubicBezTo>
                  <a:pt x="13171" y="6672"/>
                  <a:pt x="14436" y="5201"/>
                  <a:pt x="15617" y="3754"/>
                </a:cubicBezTo>
                <a:cubicBezTo>
                  <a:pt x="16630" y="2509"/>
                  <a:pt x="17642" y="1245"/>
                  <a:pt x="16082" y="0"/>
                </a:cubicBezTo>
                <a:lnTo>
                  <a:pt x="1316" y="0"/>
                </a:lnTo>
                <a:cubicBezTo>
                  <a:pt x="3299" y="1185"/>
                  <a:pt x="2750" y="2402"/>
                  <a:pt x="1822" y="360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B8DA8722-647B-0847-A197-53F71008FB3E}"/>
              </a:ext>
            </a:extLst>
          </p:cNvPr>
          <p:cNvSpPr/>
          <p:nvPr/>
        </p:nvSpPr>
        <p:spPr>
          <a:xfrm>
            <a:off x="1841499" y="0"/>
            <a:ext cx="1054904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1" h="21600" extrusionOk="0">
                <a:moveTo>
                  <a:pt x="18309" y="17806"/>
                </a:moveTo>
                <a:cubicBezTo>
                  <a:pt x="17224" y="16264"/>
                  <a:pt x="16526" y="14713"/>
                  <a:pt x="16423" y="13158"/>
                </a:cubicBezTo>
                <a:cubicBezTo>
                  <a:pt x="16319" y="11615"/>
                  <a:pt x="16449" y="10072"/>
                  <a:pt x="14666" y="8549"/>
                </a:cubicBezTo>
                <a:cubicBezTo>
                  <a:pt x="13787" y="7802"/>
                  <a:pt x="12625" y="7058"/>
                  <a:pt x="11617" y="6315"/>
                </a:cubicBezTo>
                <a:cubicBezTo>
                  <a:pt x="10609" y="5563"/>
                  <a:pt x="9834" y="4808"/>
                  <a:pt x="9292" y="4044"/>
                </a:cubicBezTo>
                <a:cubicBezTo>
                  <a:pt x="8336" y="2704"/>
                  <a:pt x="8129" y="1348"/>
                  <a:pt x="8646" y="0"/>
                </a:cubicBezTo>
                <a:lnTo>
                  <a:pt x="145" y="0"/>
                </a:lnTo>
                <a:cubicBezTo>
                  <a:pt x="-139" y="1018"/>
                  <a:pt x="-10" y="2044"/>
                  <a:pt x="559" y="3058"/>
                </a:cubicBezTo>
                <a:cubicBezTo>
                  <a:pt x="972" y="3813"/>
                  <a:pt x="1618" y="4565"/>
                  <a:pt x="2522" y="5313"/>
                </a:cubicBezTo>
                <a:cubicBezTo>
                  <a:pt x="3427" y="6068"/>
                  <a:pt x="4589" y="6816"/>
                  <a:pt x="5597" y="7567"/>
                </a:cubicBezTo>
                <a:cubicBezTo>
                  <a:pt x="6605" y="8315"/>
                  <a:pt x="7354" y="9070"/>
                  <a:pt x="7690" y="9834"/>
                </a:cubicBezTo>
                <a:cubicBezTo>
                  <a:pt x="8026" y="10609"/>
                  <a:pt x="8026" y="11385"/>
                  <a:pt x="8051" y="12160"/>
                </a:cubicBezTo>
                <a:cubicBezTo>
                  <a:pt x="8103" y="13715"/>
                  <a:pt x="8594" y="15262"/>
                  <a:pt x="9576" y="16808"/>
                </a:cubicBezTo>
                <a:cubicBezTo>
                  <a:pt x="10558" y="18355"/>
                  <a:pt x="11927" y="19898"/>
                  <a:pt x="13322" y="21437"/>
                </a:cubicBezTo>
                <a:cubicBezTo>
                  <a:pt x="13374" y="21493"/>
                  <a:pt x="13426" y="21544"/>
                  <a:pt x="13477" y="21600"/>
                </a:cubicBezTo>
                <a:lnTo>
                  <a:pt x="21461" y="21600"/>
                </a:lnTo>
                <a:cubicBezTo>
                  <a:pt x="20298" y="20335"/>
                  <a:pt x="19187" y="19075"/>
                  <a:pt x="18309" y="1780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A5BB38D7-E6D6-D449-8E99-C479B89089DD}"/>
              </a:ext>
            </a:extLst>
          </p:cNvPr>
          <p:cNvSpPr/>
          <p:nvPr/>
        </p:nvSpPr>
        <p:spPr>
          <a:xfrm>
            <a:off x="3187700" y="0"/>
            <a:ext cx="822057" cy="685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6" h="21600" extrusionOk="0">
                <a:moveTo>
                  <a:pt x="20886" y="21437"/>
                </a:moveTo>
                <a:cubicBezTo>
                  <a:pt x="20723" y="21357"/>
                  <a:pt x="20561" y="21278"/>
                  <a:pt x="20430" y="21198"/>
                </a:cubicBezTo>
                <a:cubicBezTo>
                  <a:pt x="20365" y="21159"/>
                  <a:pt x="20300" y="21123"/>
                  <a:pt x="20268" y="21083"/>
                </a:cubicBezTo>
                <a:cubicBezTo>
                  <a:pt x="20268" y="21067"/>
                  <a:pt x="20235" y="21051"/>
                  <a:pt x="20235" y="21047"/>
                </a:cubicBezTo>
                <a:cubicBezTo>
                  <a:pt x="20073" y="20876"/>
                  <a:pt x="19975" y="20705"/>
                  <a:pt x="19910" y="20538"/>
                </a:cubicBezTo>
                <a:cubicBezTo>
                  <a:pt x="19812" y="20197"/>
                  <a:pt x="19942" y="19851"/>
                  <a:pt x="20040" y="19509"/>
                </a:cubicBezTo>
                <a:cubicBezTo>
                  <a:pt x="20268" y="18793"/>
                  <a:pt x="20300" y="18078"/>
                  <a:pt x="20203" y="17362"/>
                </a:cubicBezTo>
                <a:cubicBezTo>
                  <a:pt x="19975" y="15935"/>
                  <a:pt x="19129" y="14507"/>
                  <a:pt x="17991" y="13084"/>
                </a:cubicBezTo>
                <a:cubicBezTo>
                  <a:pt x="16820" y="11657"/>
                  <a:pt x="15356" y="10237"/>
                  <a:pt x="13892" y="8814"/>
                </a:cubicBezTo>
                <a:cubicBezTo>
                  <a:pt x="12428" y="7391"/>
                  <a:pt x="10932" y="5968"/>
                  <a:pt x="9761" y="4540"/>
                </a:cubicBezTo>
                <a:cubicBezTo>
                  <a:pt x="9175" y="3833"/>
                  <a:pt x="8655" y="3125"/>
                  <a:pt x="8264" y="2417"/>
                </a:cubicBezTo>
                <a:cubicBezTo>
                  <a:pt x="8069" y="2059"/>
                  <a:pt x="7939" y="1702"/>
                  <a:pt x="7971" y="1344"/>
                </a:cubicBezTo>
                <a:cubicBezTo>
                  <a:pt x="7971" y="1173"/>
                  <a:pt x="7874" y="986"/>
                  <a:pt x="8102" y="819"/>
                </a:cubicBezTo>
                <a:cubicBezTo>
                  <a:pt x="7971" y="906"/>
                  <a:pt x="8102" y="827"/>
                  <a:pt x="8134" y="783"/>
                </a:cubicBezTo>
                <a:cubicBezTo>
                  <a:pt x="8167" y="743"/>
                  <a:pt x="8199" y="700"/>
                  <a:pt x="8232" y="660"/>
                </a:cubicBezTo>
                <a:cubicBezTo>
                  <a:pt x="8297" y="569"/>
                  <a:pt x="8394" y="481"/>
                  <a:pt x="8492" y="390"/>
                </a:cubicBezTo>
                <a:cubicBezTo>
                  <a:pt x="8655" y="258"/>
                  <a:pt x="8817" y="127"/>
                  <a:pt x="9045" y="0"/>
                </a:cubicBezTo>
                <a:lnTo>
                  <a:pt x="294" y="0"/>
                </a:lnTo>
                <a:cubicBezTo>
                  <a:pt x="-519" y="1129"/>
                  <a:pt x="522" y="2282"/>
                  <a:pt x="1400" y="3403"/>
                </a:cubicBezTo>
                <a:cubicBezTo>
                  <a:pt x="2506" y="4838"/>
                  <a:pt x="3938" y="6270"/>
                  <a:pt x="5401" y="7697"/>
                </a:cubicBezTo>
                <a:cubicBezTo>
                  <a:pt x="6898" y="9132"/>
                  <a:pt x="8394" y="10571"/>
                  <a:pt x="9630" y="12011"/>
                </a:cubicBezTo>
                <a:cubicBezTo>
                  <a:pt x="10867" y="13438"/>
                  <a:pt x="11810" y="14873"/>
                  <a:pt x="12168" y="16308"/>
                </a:cubicBezTo>
                <a:cubicBezTo>
                  <a:pt x="12363" y="17028"/>
                  <a:pt x="12395" y="17744"/>
                  <a:pt x="12233" y="18463"/>
                </a:cubicBezTo>
                <a:cubicBezTo>
                  <a:pt x="12103" y="19163"/>
                  <a:pt x="11582" y="19875"/>
                  <a:pt x="12363" y="20570"/>
                </a:cubicBezTo>
                <a:cubicBezTo>
                  <a:pt x="12591" y="20777"/>
                  <a:pt x="12883" y="20980"/>
                  <a:pt x="13306" y="21183"/>
                </a:cubicBezTo>
                <a:cubicBezTo>
                  <a:pt x="13632" y="21330"/>
                  <a:pt x="14185" y="21473"/>
                  <a:pt x="14933" y="21600"/>
                </a:cubicBezTo>
                <a:lnTo>
                  <a:pt x="21048" y="21600"/>
                </a:lnTo>
                <a:cubicBezTo>
                  <a:pt x="21081" y="21540"/>
                  <a:pt x="21016" y="21489"/>
                  <a:pt x="20886" y="2143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7718F76E-631F-4940-B6DB-FCC33DFC4159}"/>
              </a:ext>
            </a:extLst>
          </p:cNvPr>
          <p:cNvSpPr/>
          <p:nvPr/>
        </p:nvSpPr>
        <p:spPr>
          <a:xfrm>
            <a:off x="2603500" y="0"/>
            <a:ext cx="87287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3" h="21600" extrusionOk="0">
                <a:moveTo>
                  <a:pt x="21407" y="17675"/>
                </a:moveTo>
                <a:cubicBezTo>
                  <a:pt x="21563" y="16196"/>
                  <a:pt x="21407" y="14713"/>
                  <a:pt x="19690" y="13249"/>
                </a:cubicBezTo>
                <a:cubicBezTo>
                  <a:pt x="18816" y="12514"/>
                  <a:pt x="17474" y="11794"/>
                  <a:pt x="15882" y="11078"/>
                </a:cubicBezTo>
                <a:cubicBezTo>
                  <a:pt x="14259" y="10351"/>
                  <a:pt x="12823" y="9631"/>
                  <a:pt x="12230" y="8875"/>
                </a:cubicBezTo>
                <a:cubicBezTo>
                  <a:pt x="11606" y="8108"/>
                  <a:pt x="11481" y="7333"/>
                  <a:pt x="11294" y="6561"/>
                </a:cubicBezTo>
                <a:cubicBezTo>
                  <a:pt x="11106" y="5786"/>
                  <a:pt x="11013" y="5010"/>
                  <a:pt x="10950" y="4231"/>
                </a:cubicBezTo>
                <a:cubicBezTo>
                  <a:pt x="10857" y="2819"/>
                  <a:pt x="10919" y="1412"/>
                  <a:pt x="11013" y="0"/>
                </a:cubicBezTo>
                <a:lnTo>
                  <a:pt x="119" y="0"/>
                </a:lnTo>
                <a:cubicBezTo>
                  <a:pt x="25" y="1253"/>
                  <a:pt x="-37" y="2509"/>
                  <a:pt x="25" y="3762"/>
                </a:cubicBezTo>
                <a:cubicBezTo>
                  <a:pt x="88" y="5305"/>
                  <a:pt x="150" y="6855"/>
                  <a:pt x="931" y="8398"/>
                </a:cubicBezTo>
                <a:cubicBezTo>
                  <a:pt x="1305" y="9154"/>
                  <a:pt x="2210" y="9893"/>
                  <a:pt x="3740" y="10625"/>
                </a:cubicBezTo>
                <a:cubicBezTo>
                  <a:pt x="5269" y="11345"/>
                  <a:pt x="6955" y="12057"/>
                  <a:pt x="8047" y="12792"/>
                </a:cubicBezTo>
                <a:cubicBezTo>
                  <a:pt x="10201" y="14252"/>
                  <a:pt x="10576" y="15743"/>
                  <a:pt x="10513" y="17226"/>
                </a:cubicBezTo>
                <a:cubicBezTo>
                  <a:pt x="10451" y="18685"/>
                  <a:pt x="9983" y="20141"/>
                  <a:pt x="10264" y="21600"/>
                </a:cubicBezTo>
                <a:lnTo>
                  <a:pt x="21188" y="21600"/>
                </a:lnTo>
                <a:cubicBezTo>
                  <a:pt x="20939" y="20296"/>
                  <a:pt x="21282" y="18987"/>
                  <a:pt x="21407" y="1767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221FCCFD-9F71-FB45-9112-8A49300CACE3}"/>
              </a:ext>
            </a:extLst>
          </p:cNvPr>
          <p:cNvSpPr/>
          <p:nvPr/>
        </p:nvSpPr>
        <p:spPr>
          <a:xfrm>
            <a:off x="7264400" y="1003300"/>
            <a:ext cx="1831477" cy="1515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535" extrusionOk="0">
                <a:moveTo>
                  <a:pt x="15461" y="20366"/>
                </a:moveTo>
                <a:cubicBezTo>
                  <a:pt x="16475" y="20330"/>
                  <a:pt x="17505" y="20330"/>
                  <a:pt x="18519" y="20222"/>
                </a:cubicBezTo>
                <a:cubicBezTo>
                  <a:pt x="19011" y="20168"/>
                  <a:pt x="19503" y="20095"/>
                  <a:pt x="19981" y="19933"/>
                </a:cubicBezTo>
                <a:cubicBezTo>
                  <a:pt x="20294" y="19825"/>
                  <a:pt x="20771" y="19608"/>
                  <a:pt x="21040" y="19337"/>
                </a:cubicBezTo>
                <a:cubicBezTo>
                  <a:pt x="21353" y="19031"/>
                  <a:pt x="21562" y="18652"/>
                  <a:pt x="21502" y="18146"/>
                </a:cubicBezTo>
                <a:cubicBezTo>
                  <a:pt x="21443" y="17623"/>
                  <a:pt x="21338" y="17100"/>
                  <a:pt x="21234" y="16595"/>
                </a:cubicBezTo>
                <a:cubicBezTo>
                  <a:pt x="20995" y="15494"/>
                  <a:pt x="20667" y="14429"/>
                  <a:pt x="20309" y="13401"/>
                </a:cubicBezTo>
                <a:cubicBezTo>
                  <a:pt x="19623" y="11470"/>
                  <a:pt x="18758" y="9647"/>
                  <a:pt x="17892" y="7843"/>
                </a:cubicBezTo>
                <a:cubicBezTo>
                  <a:pt x="16923" y="5822"/>
                  <a:pt x="15953" y="3783"/>
                  <a:pt x="15237" y="1617"/>
                </a:cubicBezTo>
                <a:cubicBezTo>
                  <a:pt x="15222" y="1545"/>
                  <a:pt x="15192" y="1491"/>
                  <a:pt x="15177" y="1419"/>
                </a:cubicBezTo>
                <a:cubicBezTo>
                  <a:pt x="15163" y="1202"/>
                  <a:pt x="15073" y="1040"/>
                  <a:pt x="14924" y="931"/>
                </a:cubicBezTo>
                <a:cubicBezTo>
                  <a:pt x="14775" y="751"/>
                  <a:pt x="14581" y="625"/>
                  <a:pt x="14372" y="552"/>
                </a:cubicBezTo>
                <a:cubicBezTo>
                  <a:pt x="14178" y="462"/>
                  <a:pt x="13984" y="408"/>
                  <a:pt x="13760" y="372"/>
                </a:cubicBezTo>
                <a:cubicBezTo>
                  <a:pt x="13537" y="228"/>
                  <a:pt x="13283" y="137"/>
                  <a:pt x="13029" y="101"/>
                </a:cubicBezTo>
                <a:cubicBezTo>
                  <a:pt x="12373" y="-25"/>
                  <a:pt x="11672" y="-43"/>
                  <a:pt x="11016" y="101"/>
                </a:cubicBezTo>
                <a:cubicBezTo>
                  <a:pt x="10493" y="228"/>
                  <a:pt x="9912" y="372"/>
                  <a:pt x="9479" y="787"/>
                </a:cubicBezTo>
                <a:cubicBezTo>
                  <a:pt x="7629" y="2592"/>
                  <a:pt x="6347" y="5064"/>
                  <a:pt x="5183" y="7518"/>
                </a:cubicBezTo>
                <a:cubicBezTo>
                  <a:pt x="3960" y="10098"/>
                  <a:pt x="2871" y="12769"/>
                  <a:pt x="1827" y="15458"/>
                </a:cubicBezTo>
                <a:cubicBezTo>
                  <a:pt x="1230" y="16992"/>
                  <a:pt x="663" y="18525"/>
                  <a:pt x="81" y="20059"/>
                </a:cubicBezTo>
                <a:cubicBezTo>
                  <a:pt x="-38" y="20294"/>
                  <a:pt x="-23" y="20528"/>
                  <a:pt x="111" y="20745"/>
                </a:cubicBezTo>
                <a:cubicBezTo>
                  <a:pt x="305" y="20998"/>
                  <a:pt x="529" y="21178"/>
                  <a:pt x="812" y="21268"/>
                </a:cubicBezTo>
                <a:cubicBezTo>
                  <a:pt x="1185" y="21413"/>
                  <a:pt x="1573" y="21503"/>
                  <a:pt x="1976" y="21521"/>
                </a:cubicBezTo>
                <a:cubicBezTo>
                  <a:pt x="2438" y="21557"/>
                  <a:pt x="2901" y="21521"/>
                  <a:pt x="3363" y="21431"/>
                </a:cubicBezTo>
                <a:cubicBezTo>
                  <a:pt x="4392" y="21160"/>
                  <a:pt x="5451" y="20962"/>
                  <a:pt x="6496" y="20799"/>
                </a:cubicBezTo>
                <a:cubicBezTo>
                  <a:pt x="8435" y="20565"/>
                  <a:pt x="10374" y="20492"/>
                  <a:pt x="12328" y="20438"/>
                </a:cubicBezTo>
                <a:cubicBezTo>
                  <a:pt x="13373" y="20420"/>
                  <a:pt x="14417" y="20402"/>
                  <a:pt x="15461" y="20366"/>
                </a:cubicBezTo>
                <a:close/>
                <a:moveTo>
                  <a:pt x="5929" y="18291"/>
                </a:moveTo>
                <a:cubicBezTo>
                  <a:pt x="7510" y="14104"/>
                  <a:pt x="9136" y="9936"/>
                  <a:pt x="11135" y="6038"/>
                </a:cubicBezTo>
                <a:cubicBezTo>
                  <a:pt x="11210" y="5894"/>
                  <a:pt x="11284" y="5731"/>
                  <a:pt x="11374" y="5587"/>
                </a:cubicBezTo>
                <a:cubicBezTo>
                  <a:pt x="11597" y="6110"/>
                  <a:pt x="11836" y="6652"/>
                  <a:pt x="12090" y="7175"/>
                </a:cubicBezTo>
                <a:cubicBezTo>
                  <a:pt x="12865" y="8835"/>
                  <a:pt x="13686" y="10477"/>
                  <a:pt x="14417" y="12174"/>
                </a:cubicBezTo>
                <a:cubicBezTo>
                  <a:pt x="14805" y="13076"/>
                  <a:pt x="15163" y="13996"/>
                  <a:pt x="15476" y="14934"/>
                </a:cubicBezTo>
                <a:cubicBezTo>
                  <a:pt x="15655" y="15530"/>
                  <a:pt x="15834" y="16125"/>
                  <a:pt x="15968" y="16721"/>
                </a:cubicBezTo>
                <a:cubicBezTo>
                  <a:pt x="16043" y="17046"/>
                  <a:pt x="16102" y="17371"/>
                  <a:pt x="16162" y="17713"/>
                </a:cubicBezTo>
                <a:cubicBezTo>
                  <a:pt x="16162" y="17749"/>
                  <a:pt x="16177" y="17768"/>
                  <a:pt x="16177" y="17804"/>
                </a:cubicBezTo>
                <a:cubicBezTo>
                  <a:pt x="15879" y="17804"/>
                  <a:pt x="15580" y="17822"/>
                  <a:pt x="15267" y="17822"/>
                </a:cubicBezTo>
                <a:cubicBezTo>
                  <a:pt x="14238" y="17858"/>
                  <a:pt x="13208" y="17858"/>
                  <a:pt x="12164" y="17894"/>
                </a:cubicBezTo>
                <a:cubicBezTo>
                  <a:pt x="10091" y="17930"/>
                  <a:pt x="8002" y="18038"/>
                  <a:pt x="5929" y="18291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80B7C7A1-97C6-7043-9A98-3D74F1401B84}"/>
              </a:ext>
            </a:extLst>
          </p:cNvPr>
          <p:cNvSpPr/>
          <p:nvPr/>
        </p:nvSpPr>
        <p:spPr>
          <a:xfrm>
            <a:off x="8458199" y="12700"/>
            <a:ext cx="1467764" cy="1640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382" extrusionOk="0">
                <a:moveTo>
                  <a:pt x="907" y="4911"/>
                </a:moveTo>
                <a:cubicBezTo>
                  <a:pt x="3495" y="8436"/>
                  <a:pt x="6083" y="11962"/>
                  <a:pt x="8672" y="15487"/>
                </a:cubicBezTo>
                <a:cubicBezTo>
                  <a:pt x="9435" y="16530"/>
                  <a:pt x="10199" y="17556"/>
                  <a:pt x="10962" y="18599"/>
                </a:cubicBezTo>
                <a:cubicBezTo>
                  <a:pt x="11614" y="19493"/>
                  <a:pt x="12526" y="20238"/>
                  <a:pt x="13532" y="20784"/>
                </a:cubicBezTo>
                <a:cubicBezTo>
                  <a:pt x="13923" y="20999"/>
                  <a:pt x="14314" y="21181"/>
                  <a:pt x="14761" y="21297"/>
                </a:cubicBezTo>
                <a:cubicBezTo>
                  <a:pt x="15003" y="21363"/>
                  <a:pt x="15543" y="21479"/>
                  <a:pt x="15729" y="21231"/>
                </a:cubicBezTo>
                <a:cubicBezTo>
                  <a:pt x="17330" y="19129"/>
                  <a:pt x="17312" y="16447"/>
                  <a:pt x="18001" y="14080"/>
                </a:cubicBezTo>
                <a:cubicBezTo>
                  <a:pt x="18187" y="13435"/>
                  <a:pt x="18410" y="12789"/>
                  <a:pt x="18652" y="12160"/>
                </a:cubicBezTo>
                <a:cubicBezTo>
                  <a:pt x="19732" y="9363"/>
                  <a:pt x="21129" y="6599"/>
                  <a:pt x="21520" y="3620"/>
                </a:cubicBezTo>
                <a:cubicBezTo>
                  <a:pt x="21501" y="3504"/>
                  <a:pt x="21464" y="3371"/>
                  <a:pt x="21446" y="3256"/>
                </a:cubicBezTo>
                <a:cubicBezTo>
                  <a:pt x="21371" y="3107"/>
                  <a:pt x="21278" y="2958"/>
                  <a:pt x="21203" y="2809"/>
                </a:cubicBezTo>
                <a:cubicBezTo>
                  <a:pt x="20887" y="2329"/>
                  <a:pt x="20440" y="1915"/>
                  <a:pt x="19974" y="1534"/>
                </a:cubicBezTo>
                <a:cubicBezTo>
                  <a:pt x="19565" y="1187"/>
                  <a:pt x="19118" y="889"/>
                  <a:pt x="18634" y="624"/>
                </a:cubicBezTo>
                <a:cubicBezTo>
                  <a:pt x="18206" y="392"/>
                  <a:pt x="17647" y="78"/>
                  <a:pt x="17144" y="45"/>
                </a:cubicBezTo>
                <a:cubicBezTo>
                  <a:pt x="14835" y="-121"/>
                  <a:pt x="12563" y="193"/>
                  <a:pt x="10329" y="723"/>
                </a:cubicBezTo>
                <a:cubicBezTo>
                  <a:pt x="8206" y="1236"/>
                  <a:pt x="6139" y="1898"/>
                  <a:pt x="4017" y="2378"/>
                </a:cubicBezTo>
                <a:cubicBezTo>
                  <a:pt x="2825" y="2660"/>
                  <a:pt x="1596" y="2875"/>
                  <a:pt x="367" y="2974"/>
                </a:cubicBezTo>
                <a:cubicBezTo>
                  <a:pt x="-80" y="3007"/>
                  <a:pt x="-24" y="3504"/>
                  <a:pt x="50" y="3752"/>
                </a:cubicBezTo>
                <a:cubicBezTo>
                  <a:pt x="162" y="4000"/>
                  <a:pt x="311" y="4232"/>
                  <a:pt x="497" y="4447"/>
                </a:cubicBezTo>
                <a:cubicBezTo>
                  <a:pt x="628" y="4613"/>
                  <a:pt x="777" y="4762"/>
                  <a:pt x="907" y="4911"/>
                </a:cubicBezTo>
                <a:close/>
                <a:moveTo>
                  <a:pt x="15226" y="4613"/>
                </a:moveTo>
                <a:cubicBezTo>
                  <a:pt x="15208" y="4646"/>
                  <a:pt x="15189" y="4696"/>
                  <a:pt x="15189" y="4729"/>
                </a:cubicBezTo>
                <a:cubicBezTo>
                  <a:pt x="14612" y="6235"/>
                  <a:pt x="13941" y="7725"/>
                  <a:pt x="13383" y="9247"/>
                </a:cubicBezTo>
                <a:cubicBezTo>
                  <a:pt x="13103" y="9992"/>
                  <a:pt x="12861" y="10737"/>
                  <a:pt x="12657" y="11498"/>
                </a:cubicBezTo>
                <a:cubicBezTo>
                  <a:pt x="12470" y="12227"/>
                  <a:pt x="12340" y="12971"/>
                  <a:pt x="12191" y="13700"/>
                </a:cubicBezTo>
                <a:cubicBezTo>
                  <a:pt x="12098" y="14180"/>
                  <a:pt x="11986" y="14660"/>
                  <a:pt x="11875" y="15140"/>
                </a:cubicBezTo>
                <a:cubicBezTo>
                  <a:pt x="10385" y="13104"/>
                  <a:pt x="8895" y="11085"/>
                  <a:pt x="7406" y="9049"/>
                </a:cubicBezTo>
                <a:cubicBezTo>
                  <a:pt x="6866" y="8320"/>
                  <a:pt x="6326" y="7576"/>
                  <a:pt x="5786" y="6847"/>
                </a:cubicBezTo>
                <a:cubicBezTo>
                  <a:pt x="9007" y="6450"/>
                  <a:pt x="12061" y="5325"/>
                  <a:pt x="15226" y="461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9BF85FFA-A5B7-B643-9690-D7F45419B8F9}"/>
              </a:ext>
            </a:extLst>
          </p:cNvPr>
          <p:cNvSpPr/>
          <p:nvPr/>
        </p:nvSpPr>
        <p:spPr>
          <a:xfrm>
            <a:off x="10096499" y="330200"/>
            <a:ext cx="1763857" cy="158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16" extrusionOk="0">
                <a:moveTo>
                  <a:pt x="16644" y="14043"/>
                </a:moveTo>
                <a:cubicBezTo>
                  <a:pt x="14568" y="11708"/>
                  <a:pt x="12507" y="9391"/>
                  <a:pt x="10431" y="7056"/>
                </a:cubicBezTo>
                <a:cubicBezTo>
                  <a:pt x="9594" y="6122"/>
                  <a:pt x="8773" y="5188"/>
                  <a:pt x="7936" y="4254"/>
                </a:cubicBezTo>
                <a:cubicBezTo>
                  <a:pt x="7951" y="4168"/>
                  <a:pt x="7967" y="4064"/>
                  <a:pt x="7982" y="3978"/>
                </a:cubicBezTo>
                <a:cubicBezTo>
                  <a:pt x="8013" y="3770"/>
                  <a:pt x="7518" y="3338"/>
                  <a:pt x="7456" y="3269"/>
                </a:cubicBezTo>
                <a:cubicBezTo>
                  <a:pt x="6975" y="2802"/>
                  <a:pt x="6448" y="2369"/>
                  <a:pt x="5937" y="1971"/>
                </a:cubicBezTo>
                <a:cubicBezTo>
                  <a:pt x="5410" y="1574"/>
                  <a:pt x="4883" y="1159"/>
                  <a:pt x="4310" y="830"/>
                </a:cubicBezTo>
                <a:cubicBezTo>
                  <a:pt x="4279" y="813"/>
                  <a:pt x="4093" y="709"/>
                  <a:pt x="3907" y="605"/>
                </a:cubicBezTo>
                <a:cubicBezTo>
                  <a:pt x="3752" y="502"/>
                  <a:pt x="3613" y="415"/>
                  <a:pt x="3458" y="311"/>
                </a:cubicBezTo>
                <a:cubicBezTo>
                  <a:pt x="3256" y="173"/>
                  <a:pt x="3040" y="69"/>
                  <a:pt x="2807" y="0"/>
                </a:cubicBezTo>
                <a:cubicBezTo>
                  <a:pt x="2761" y="0"/>
                  <a:pt x="2730" y="17"/>
                  <a:pt x="2683" y="17"/>
                </a:cubicBezTo>
                <a:cubicBezTo>
                  <a:pt x="2699" y="173"/>
                  <a:pt x="2776" y="294"/>
                  <a:pt x="2900" y="398"/>
                </a:cubicBezTo>
                <a:cubicBezTo>
                  <a:pt x="3086" y="605"/>
                  <a:pt x="3272" y="813"/>
                  <a:pt x="3458" y="1020"/>
                </a:cubicBezTo>
                <a:cubicBezTo>
                  <a:pt x="2761" y="5292"/>
                  <a:pt x="1908" y="9512"/>
                  <a:pt x="917" y="13714"/>
                </a:cubicBezTo>
                <a:cubicBezTo>
                  <a:pt x="622" y="14942"/>
                  <a:pt x="328" y="16152"/>
                  <a:pt x="2" y="17380"/>
                </a:cubicBezTo>
                <a:cubicBezTo>
                  <a:pt x="-44" y="17571"/>
                  <a:pt x="498" y="18055"/>
                  <a:pt x="529" y="18089"/>
                </a:cubicBezTo>
                <a:cubicBezTo>
                  <a:pt x="917" y="18470"/>
                  <a:pt x="1335" y="18816"/>
                  <a:pt x="1769" y="19162"/>
                </a:cubicBezTo>
                <a:cubicBezTo>
                  <a:pt x="2234" y="19542"/>
                  <a:pt x="2714" y="19905"/>
                  <a:pt x="3210" y="20234"/>
                </a:cubicBezTo>
                <a:cubicBezTo>
                  <a:pt x="3566" y="20476"/>
                  <a:pt x="3938" y="20718"/>
                  <a:pt x="4341" y="20856"/>
                </a:cubicBezTo>
                <a:cubicBezTo>
                  <a:pt x="6386" y="21600"/>
                  <a:pt x="8556" y="21548"/>
                  <a:pt x="10663" y="21479"/>
                </a:cubicBezTo>
                <a:cubicBezTo>
                  <a:pt x="12956" y="21392"/>
                  <a:pt x="15234" y="21306"/>
                  <a:pt x="17527" y="21220"/>
                </a:cubicBezTo>
                <a:cubicBezTo>
                  <a:pt x="18813" y="21168"/>
                  <a:pt x="20099" y="21133"/>
                  <a:pt x="21386" y="21081"/>
                </a:cubicBezTo>
                <a:cubicBezTo>
                  <a:pt x="21525" y="21116"/>
                  <a:pt x="21556" y="21064"/>
                  <a:pt x="21479" y="20926"/>
                </a:cubicBezTo>
                <a:cubicBezTo>
                  <a:pt x="20363" y="18262"/>
                  <a:pt x="18472" y="16118"/>
                  <a:pt x="16644" y="14043"/>
                </a:cubicBezTo>
                <a:close/>
                <a:moveTo>
                  <a:pt x="10307" y="17847"/>
                </a:moveTo>
                <a:cubicBezTo>
                  <a:pt x="9160" y="17882"/>
                  <a:pt x="8013" y="17934"/>
                  <a:pt x="6867" y="17968"/>
                </a:cubicBezTo>
                <a:cubicBezTo>
                  <a:pt x="6293" y="17986"/>
                  <a:pt x="5736" y="18003"/>
                  <a:pt x="5162" y="18020"/>
                </a:cubicBezTo>
                <a:cubicBezTo>
                  <a:pt x="5984" y="14613"/>
                  <a:pt x="6712" y="11172"/>
                  <a:pt x="7347" y="7696"/>
                </a:cubicBezTo>
                <a:cubicBezTo>
                  <a:pt x="7456" y="7056"/>
                  <a:pt x="7580" y="6433"/>
                  <a:pt x="7688" y="5793"/>
                </a:cubicBezTo>
                <a:cubicBezTo>
                  <a:pt x="8153" y="6312"/>
                  <a:pt x="8618" y="6848"/>
                  <a:pt x="9083" y="7367"/>
                </a:cubicBezTo>
                <a:cubicBezTo>
                  <a:pt x="10105" y="8526"/>
                  <a:pt x="11143" y="9685"/>
                  <a:pt x="12166" y="10843"/>
                </a:cubicBezTo>
                <a:cubicBezTo>
                  <a:pt x="13080" y="11881"/>
                  <a:pt x="14010" y="12901"/>
                  <a:pt x="14862" y="13991"/>
                </a:cubicBezTo>
                <a:cubicBezTo>
                  <a:pt x="14878" y="14025"/>
                  <a:pt x="14909" y="14043"/>
                  <a:pt x="14924" y="14077"/>
                </a:cubicBezTo>
                <a:cubicBezTo>
                  <a:pt x="14924" y="14077"/>
                  <a:pt x="14924" y="14077"/>
                  <a:pt x="14924" y="14094"/>
                </a:cubicBezTo>
                <a:cubicBezTo>
                  <a:pt x="14909" y="14077"/>
                  <a:pt x="14893" y="14060"/>
                  <a:pt x="14893" y="14043"/>
                </a:cubicBezTo>
                <a:cubicBezTo>
                  <a:pt x="14909" y="14060"/>
                  <a:pt x="14924" y="14077"/>
                  <a:pt x="14940" y="14094"/>
                </a:cubicBezTo>
                <a:cubicBezTo>
                  <a:pt x="15002" y="14164"/>
                  <a:pt x="14986" y="14146"/>
                  <a:pt x="14955" y="14112"/>
                </a:cubicBezTo>
                <a:cubicBezTo>
                  <a:pt x="15002" y="14164"/>
                  <a:pt x="15033" y="14216"/>
                  <a:pt x="15064" y="14267"/>
                </a:cubicBezTo>
                <a:cubicBezTo>
                  <a:pt x="15172" y="14423"/>
                  <a:pt x="15296" y="14579"/>
                  <a:pt x="15404" y="14734"/>
                </a:cubicBezTo>
                <a:cubicBezTo>
                  <a:pt x="15621" y="15046"/>
                  <a:pt x="15838" y="15374"/>
                  <a:pt x="16040" y="15686"/>
                </a:cubicBezTo>
                <a:cubicBezTo>
                  <a:pt x="16412" y="16291"/>
                  <a:pt x="16753" y="16931"/>
                  <a:pt x="17031" y="17605"/>
                </a:cubicBezTo>
                <a:cubicBezTo>
                  <a:pt x="14785" y="17692"/>
                  <a:pt x="12538" y="17778"/>
                  <a:pt x="10307" y="17847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EDC381FD-721C-4D4D-9AE6-75A2553D95B5}"/>
              </a:ext>
            </a:extLst>
          </p:cNvPr>
          <p:cNvSpPr/>
          <p:nvPr/>
        </p:nvSpPr>
        <p:spPr>
          <a:xfrm>
            <a:off x="10741168" y="0"/>
            <a:ext cx="1228094" cy="747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2" extrusionOk="0">
                <a:moveTo>
                  <a:pt x="13447" y="0"/>
                </a:moveTo>
                <a:cubicBezTo>
                  <a:pt x="13157" y="1389"/>
                  <a:pt x="12844" y="2814"/>
                  <a:pt x="12576" y="4203"/>
                </a:cubicBezTo>
                <a:cubicBezTo>
                  <a:pt x="11749" y="2814"/>
                  <a:pt x="10945" y="1389"/>
                  <a:pt x="10119" y="0"/>
                </a:cubicBezTo>
                <a:lnTo>
                  <a:pt x="0" y="0"/>
                </a:lnTo>
                <a:cubicBezTo>
                  <a:pt x="2591" y="4422"/>
                  <a:pt x="5182" y="8881"/>
                  <a:pt x="7773" y="13304"/>
                </a:cubicBezTo>
                <a:cubicBezTo>
                  <a:pt x="9091" y="15533"/>
                  <a:pt x="10387" y="17762"/>
                  <a:pt x="11705" y="20028"/>
                </a:cubicBezTo>
                <a:cubicBezTo>
                  <a:pt x="12218" y="20686"/>
                  <a:pt x="12799" y="21161"/>
                  <a:pt x="13447" y="21381"/>
                </a:cubicBezTo>
                <a:cubicBezTo>
                  <a:pt x="14139" y="21600"/>
                  <a:pt x="14832" y="21563"/>
                  <a:pt x="15524" y="21271"/>
                </a:cubicBezTo>
                <a:cubicBezTo>
                  <a:pt x="16753" y="20723"/>
                  <a:pt x="17825" y="19297"/>
                  <a:pt x="18182" y="17251"/>
                </a:cubicBezTo>
                <a:cubicBezTo>
                  <a:pt x="19210" y="11440"/>
                  <a:pt x="20349" y="5702"/>
                  <a:pt x="21600" y="0"/>
                </a:cubicBezTo>
                <a:lnTo>
                  <a:pt x="13447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08B4F097-8B2D-E045-9E8D-2D3BC846626D}"/>
              </a:ext>
            </a:extLst>
          </p:cNvPr>
          <p:cNvSpPr/>
          <p:nvPr/>
        </p:nvSpPr>
        <p:spPr>
          <a:xfrm>
            <a:off x="6350000" y="0"/>
            <a:ext cx="1679848" cy="1536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575" extrusionOk="0">
                <a:moveTo>
                  <a:pt x="695" y="214"/>
                </a:moveTo>
                <a:cubicBezTo>
                  <a:pt x="288" y="713"/>
                  <a:pt x="-70" y="1534"/>
                  <a:pt x="11" y="2247"/>
                </a:cubicBezTo>
                <a:cubicBezTo>
                  <a:pt x="44" y="2479"/>
                  <a:pt x="93" y="2693"/>
                  <a:pt x="158" y="2907"/>
                </a:cubicBezTo>
                <a:cubicBezTo>
                  <a:pt x="142" y="2961"/>
                  <a:pt x="125" y="2997"/>
                  <a:pt x="125" y="3050"/>
                </a:cubicBezTo>
                <a:cubicBezTo>
                  <a:pt x="109" y="3282"/>
                  <a:pt x="93" y="3532"/>
                  <a:pt x="76" y="3764"/>
                </a:cubicBezTo>
                <a:cubicBezTo>
                  <a:pt x="109" y="4263"/>
                  <a:pt x="272" y="4709"/>
                  <a:pt x="549" y="5101"/>
                </a:cubicBezTo>
                <a:cubicBezTo>
                  <a:pt x="2730" y="9132"/>
                  <a:pt x="4895" y="13146"/>
                  <a:pt x="7076" y="17177"/>
                </a:cubicBezTo>
                <a:cubicBezTo>
                  <a:pt x="7694" y="18318"/>
                  <a:pt x="8313" y="19460"/>
                  <a:pt x="8915" y="20583"/>
                </a:cubicBezTo>
                <a:cubicBezTo>
                  <a:pt x="9208" y="20958"/>
                  <a:pt x="9566" y="21243"/>
                  <a:pt x="9989" y="21404"/>
                </a:cubicBezTo>
                <a:cubicBezTo>
                  <a:pt x="10331" y="21546"/>
                  <a:pt x="10673" y="21600"/>
                  <a:pt x="11031" y="21564"/>
                </a:cubicBezTo>
                <a:cubicBezTo>
                  <a:pt x="11943" y="21546"/>
                  <a:pt x="12708" y="21136"/>
                  <a:pt x="13343" y="20423"/>
                </a:cubicBezTo>
                <a:cubicBezTo>
                  <a:pt x="14531" y="19067"/>
                  <a:pt x="15149" y="17319"/>
                  <a:pt x="15670" y="15571"/>
                </a:cubicBezTo>
                <a:cubicBezTo>
                  <a:pt x="16093" y="14180"/>
                  <a:pt x="16517" y="12789"/>
                  <a:pt x="16989" y="11415"/>
                </a:cubicBezTo>
                <a:cubicBezTo>
                  <a:pt x="17607" y="9614"/>
                  <a:pt x="18275" y="7812"/>
                  <a:pt x="18974" y="6047"/>
                </a:cubicBezTo>
                <a:cubicBezTo>
                  <a:pt x="19349" y="5083"/>
                  <a:pt x="19756" y="4138"/>
                  <a:pt x="20163" y="3211"/>
                </a:cubicBezTo>
                <a:cubicBezTo>
                  <a:pt x="20358" y="2747"/>
                  <a:pt x="20553" y="2301"/>
                  <a:pt x="20765" y="1837"/>
                </a:cubicBezTo>
                <a:cubicBezTo>
                  <a:pt x="21042" y="1231"/>
                  <a:pt x="21318" y="642"/>
                  <a:pt x="21530" y="0"/>
                </a:cubicBezTo>
                <a:lnTo>
                  <a:pt x="874" y="0"/>
                </a:lnTo>
                <a:cubicBezTo>
                  <a:pt x="809" y="71"/>
                  <a:pt x="744" y="125"/>
                  <a:pt x="695" y="214"/>
                </a:cubicBezTo>
                <a:close/>
                <a:moveTo>
                  <a:pt x="13587" y="5030"/>
                </a:moveTo>
                <a:cubicBezTo>
                  <a:pt x="12659" y="7402"/>
                  <a:pt x="11812" y="9810"/>
                  <a:pt x="11031" y="12254"/>
                </a:cubicBezTo>
                <a:cubicBezTo>
                  <a:pt x="11015" y="12289"/>
                  <a:pt x="11015" y="12325"/>
                  <a:pt x="10999" y="12361"/>
                </a:cubicBezTo>
                <a:cubicBezTo>
                  <a:pt x="9680" y="9899"/>
                  <a:pt x="8345" y="7456"/>
                  <a:pt x="7027" y="4994"/>
                </a:cubicBezTo>
                <a:cubicBezTo>
                  <a:pt x="6815" y="4602"/>
                  <a:pt x="6604" y="4209"/>
                  <a:pt x="6392" y="3817"/>
                </a:cubicBezTo>
                <a:cubicBezTo>
                  <a:pt x="9208" y="3211"/>
                  <a:pt x="12008" y="2604"/>
                  <a:pt x="14824" y="1998"/>
                </a:cubicBezTo>
                <a:cubicBezTo>
                  <a:pt x="14401" y="2997"/>
                  <a:pt x="13994" y="3995"/>
                  <a:pt x="13587" y="503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2E315171-0350-8843-8697-01E5648ADE06}"/>
              </a:ext>
            </a:extLst>
          </p:cNvPr>
          <p:cNvSpPr/>
          <p:nvPr/>
        </p:nvSpPr>
        <p:spPr>
          <a:xfrm>
            <a:off x="9017000" y="1803400"/>
            <a:ext cx="1816037" cy="1767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9" h="21513" extrusionOk="0">
                <a:moveTo>
                  <a:pt x="695" y="20544"/>
                </a:moveTo>
                <a:cubicBezTo>
                  <a:pt x="980" y="20900"/>
                  <a:pt x="1339" y="21162"/>
                  <a:pt x="1744" y="21333"/>
                </a:cubicBezTo>
                <a:cubicBezTo>
                  <a:pt x="2133" y="21503"/>
                  <a:pt x="2537" y="21549"/>
                  <a:pt x="2957" y="21487"/>
                </a:cubicBezTo>
                <a:cubicBezTo>
                  <a:pt x="4889" y="20931"/>
                  <a:pt x="6896" y="20730"/>
                  <a:pt x="8889" y="20668"/>
                </a:cubicBezTo>
                <a:cubicBezTo>
                  <a:pt x="10851" y="20637"/>
                  <a:pt x="12798" y="20714"/>
                  <a:pt x="14760" y="20714"/>
                </a:cubicBezTo>
                <a:cubicBezTo>
                  <a:pt x="15959" y="20714"/>
                  <a:pt x="17172" y="20699"/>
                  <a:pt x="18370" y="20606"/>
                </a:cubicBezTo>
                <a:cubicBezTo>
                  <a:pt x="18580" y="20590"/>
                  <a:pt x="18790" y="20590"/>
                  <a:pt x="19000" y="20544"/>
                </a:cubicBezTo>
                <a:cubicBezTo>
                  <a:pt x="19269" y="20498"/>
                  <a:pt x="19554" y="20405"/>
                  <a:pt x="19808" y="20281"/>
                </a:cubicBezTo>
                <a:cubicBezTo>
                  <a:pt x="19853" y="20250"/>
                  <a:pt x="19913" y="20235"/>
                  <a:pt x="19958" y="20204"/>
                </a:cubicBezTo>
                <a:cubicBezTo>
                  <a:pt x="20153" y="20080"/>
                  <a:pt x="20378" y="19926"/>
                  <a:pt x="20542" y="19755"/>
                </a:cubicBezTo>
                <a:cubicBezTo>
                  <a:pt x="21381" y="18905"/>
                  <a:pt x="21576" y="17622"/>
                  <a:pt x="21306" y="16478"/>
                </a:cubicBezTo>
                <a:cubicBezTo>
                  <a:pt x="21067" y="15380"/>
                  <a:pt x="20423" y="14390"/>
                  <a:pt x="19883" y="13432"/>
                </a:cubicBezTo>
                <a:cubicBezTo>
                  <a:pt x="19404" y="12597"/>
                  <a:pt x="18910" y="11777"/>
                  <a:pt x="18385" y="10973"/>
                </a:cubicBezTo>
                <a:cubicBezTo>
                  <a:pt x="17232" y="9164"/>
                  <a:pt x="16019" y="7417"/>
                  <a:pt x="14686" y="5763"/>
                </a:cubicBezTo>
                <a:cubicBezTo>
                  <a:pt x="13337" y="4077"/>
                  <a:pt x="11884" y="2485"/>
                  <a:pt x="10357" y="969"/>
                </a:cubicBezTo>
                <a:cubicBezTo>
                  <a:pt x="10147" y="691"/>
                  <a:pt x="9892" y="490"/>
                  <a:pt x="9593" y="336"/>
                </a:cubicBezTo>
                <a:cubicBezTo>
                  <a:pt x="9323" y="150"/>
                  <a:pt x="9038" y="42"/>
                  <a:pt x="8709" y="11"/>
                </a:cubicBezTo>
                <a:cubicBezTo>
                  <a:pt x="8125" y="-51"/>
                  <a:pt x="7406" y="150"/>
                  <a:pt x="7001" y="598"/>
                </a:cubicBezTo>
                <a:cubicBezTo>
                  <a:pt x="6777" y="846"/>
                  <a:pt x="6597" y="1124"/>
                  <a:pt x="6477" y="1449"/>
                </a:cubicBezTo>
                <a:cubicBezTo>
                  <a:pt x="6402" y="1480"/>
                  <a:pt x="6312" y="1511"/>
                  <a:pt x="6237" y="1557"/>
                </a:cubicBezTo>
                <a:cubicBezTo>
                  <a:pt x="6073" y="1681"/>
                  <a:pt x="5908" y="1804"/>
                  <a:pt x="5728" y="1928"/>
                </a:cubicBezTo>
                <a:cubicBezTo>
                  <a:pt x="5428" y="2237"/>
                  <a:pt x="5234" y="2593"/>
                  <a:pt x="5129" y="3026"/>
                </a:cubicBezTo>
                <a:cubicBezTo>
                  <a:pt x="3811" y="6907"/>
                  <a:pt x="2507" y="10772"/>
                  <a:pt x="1189" y="14653"/>
                </a:cubicBezTo>
                <a:cubicBezTo>
                  <a:pt x="815" y="15735"/>
                  <a:pt x="455" y="16833"/>
                  <a:pt x="81" y="17915"/>
                </a:cubicBezTo>
                <a:cubicBezTo>
                  <a:pt x="-24" y="18364"/>
                  <a:pt x="-24" y="18812"/>
                  <a:pt x="66" y="19261"/>
                </a:cubicBezTo>
                <a:cubicBezTo>
                  <a:pt x="171" y="19740"/>
                  <a:pt x="380" y="20173"/>
                  <a:pt x="695" y="20544"/>
                </a:cubicBezTo>
                <a:close/>
                <a:moveTo>
                  <a:pt x="8589" y="8190"/>
                </a:moveTo>
                <a:cubicBezTo>
                  <a:pt x="8769" y="7649"/>
                  <a:pt x="8964" y="7092"/>
                  <a:pt x="9143" y="6551"/>
                </a:cubicBezTo>
                <a:cubicBezTo>
                  <a:pt x="10566" y="8113"/>
                  <a:pt x="11914" y="9767"/>
                  <a:pt x="13143" y="11499"/>
                </a:cubicBezTo>
                <a:cubicBezTo>
                  <a:pt x="13592" y="12133"/>
                  <a:pt x="14026" y="12767"/>
                  <a:pt x="14446" y="13416"/>
                </a:cubicBezTo>
                <a:cubicBezTo>
                  <a:pt x="14865" y="14066"/>
                  <a:pt x="15255" y="14730"/>
                  <a:pt x="15644" y="15395"/>
                </a:cubicBezTo>
                <a:cubicBezTo>
                  <a:pt x="15659" y="15411"/>
                  <a:pt x="15659" y="15426"/>
                  <a:pt x="15674" y="15442"/>
                </a:cubicBezTo>
                <a:cubicBezTo>
                  <a:pt x="15659" y="15442"/>
                  <a:pt x="15644" y="15442"/>
                  <a:pt x="15629" y="15442"/>
                </a:cubicBezTo>
                <a:cubicBezTo>
                  <a:pt x="12454" y="15488"/>
                  <a:pt x="9263" y="15256"/>
                  <a:pt x="6102" y="15503"/>
                </a:cubicBezTo>
                <a:cubicBezTo>
                  <a:pt x="6941" y="13076"/>
                  <a:pt x="7765" y="10633"/>
                  <a:pt x="8589" y="819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B806202B-2F5B-C74A-8200-E37FCBD81E49}"/>
              </a:ext>
            </a:extLst>
          </p:cNvPr>
          <p:cNvSpPr/>
          <p:nvPr/>
        </p:nvSpPr>
        <p:spPr>
          <a:xfrm>
            <a:off x="5270500" y="609601"/>
            <a:ext cx="1705326" cy="1826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478" extrusionOk="0">
                <a:moveTo>
                  <a:pt x="101" y="21433"/>
                </a:moveTo>
                <a:cubicBezTo>
                  <a:pt x="214" y="21493"/>
                  <a:pt x="342" y="21493"/>
                  <a:pt x="470" y="21433"/>
                </a:cubicBezTo>
                <a:cubicBezTo>
                  <a:pt x="999" y="21344"/>
                  <a:pt x="1577" y="21075"/>
                  <a:pt x="2042" y="20866"/>
                </a:cubicBezTo>
                <a:cubicBezTo>
                  <a:pt x="2442" y="20686"/>
                  <a:pt x="2827" y="20492"/>
                  <a:pt x="3212" y="20298"/>
                </a:cubicBezTo>
                <a:cubicBezTo>
                  <a:pt x="7494" y="19925"/>
                  <a:pt x="11775" y="19536"/>
                  <a:pt x="16057" y="19163"/>
                </a:cubicBezTo>
                <a:cubicBezTo>
                  <a:pt x="16265" y="19148"/>
                  <a:pt x="16474" y="19133"/>
                  <a:pt x="16682" y="19088"/>
                </a:cubicBezTo>
                <a:cubicBezTo>
                  <a:pt x="17275" y="18983"/>
                  <a:pt x="17885" y="18715"/>
                  <a:pt x="18414" y="18476"/>
                </a:cubicBezTo>
                <a:cubicBezTo>
                  <a:pt x="19248" y="18102"/>
                  <a:pt x="20082" y="17669"/>
                  <a:pt x="20803" y="17146"/>
                </a:cubicBezTo>
                <a:cubicBezTo>
                  <a:pt x="21028" y="16982"/>
                  <a:pt x="21397" y="16743"/>
                  <a:pt x="21493" y="16459"/>
                </a:cubicBezTo>
                <a:cubicBezTo>
                  <a:pt x="21589" y="16205"/>
                  <a:pt x="21493" y="15981"/>
                  <a:pt x="21365" y="15757"/>
                </a:cubicBezTo>
                <a:cubicBezTo>
                  <a:pt x="21220" y="15503"/>
                  <a:pt x="21060" y="15264"/>
                  <a:pt x="20916" y="15025"/>
                </a:cubicBezTo>
                <a:cubicBezTo>
                  <a:pt x="20322" y="14039"/>
                  <a:pt x="19697" y="13068"/>
                  <a:pt x="19071" y="12097"/>
                </a:cubicBezTo>
                <a:cubicBezTo>
                  <a:pt x="17805" y="10140"/>
                  <a:pt x="16506" y="8198"/>
                  <a:pt x="15143" y="6301"/>
                </a:cubicBezTo>
                <a:cubicBezTo>
                  <a:pt x="13635" y="4180"/>
                  <a:pt x="12064" y="2104"/>
                  <a:pt x="10444" y="57"/>
                </a:cubicBezTo>
                <a:cubicBezTo>
                  <a:pt x="10316" y="-107"/>
                  <a:pt x="9642" y="132"/>
                  <a:pt x="9562" y="147"/>
                </a:cubicBezTo>
                <a:cubicBezTo>
                  <a:pt x="9049" y="311"/>
                  <a:pt x="8568" y="520"/>
                  <a:pt x="8087" y="759"/>
                </a:cubicBezTo>
                <a:cubicBezTo>
                  <a:pt x="7558" y="1013"/>
                  <a:pt x="7029" y="1282"/>
                  <a:pt x="6532" y="1596"/>
                </a:cubicBezTo>
                <a:cubicBezTo>
                  <a:pt x="6371" y="1700"/>
                  <a:pt x="6227" y="1805"/>
                  <a:pt x="6067" y="1910"/>
                </a:cubicBezTo>
                <a:cubicBezTo>
                  <a:pt x="5858" y="2044"/>
                  <a:pt x="5682" y="2208"/>
                  <a:pt x="5521" y="2388"/>
                </a:cubicBezTo>
                <a:cubicBezTo>
                  <a:pt x="4848" y="4852"/>
                  <a:pt x="4158" y="7317"/>
                  <a:pt x="3437" y="9782"/>
                </a:cubicBezTo>
                <a:cubicBezTo>
                  <a:pt x="2731" y="12232"/>
                  <a:pt x="2009" y="14681"/>
                  <a:pt x="1272" y="17116"/>
                </a:cubicBezTo>
                <a:cubicBezTo>
                  <a:pt x="855" y="18505"/>
                  <a:pt x="422" y="19895"/>
                  <a:pt x="5" y="21269"/>
                </a:cubicBezTo>
                <a:cubicBezTo>
                  <a:pt x="-11" y="21359"/>
                  <a:pt x="5" y="21418"/>
                  <a:pt x="101" y="21433"/>
                </a:cubicBezTo>
                <a:close/>
                <a:moveTo>
                  <a:pt x="20739" y="16549"/>
                </a:moveTo>
                <a:cubicBezTo>
                  <a:pt x="20723" y="16549"/>
                  <a:pt x="20707" y="16549"/>
                  <a:pt x="20691" y="16549"/>
                </a:cubicBezTo>
                <a:cubicBezTo>
                  <a:pt x="20916" y="16489"/>
                  <a:pt x="20883" y="16519"/>
                  <a:pt x="20739" y="16549"/>
                </a:cubicBezTo>
                <a:close/>
                <a:moveTo>
                  <a:pt x="7173" y="11709"/>
                </a:moveTo>
                <a:cubicBezTo>
                  <a:pt x="7686" y="10006"/>
                  <a:pt x="8167" y="8288"/>
                  <a:pt x="8664" y="6585"/>
                </a:cubicBezTo>
                <a:cubicBezTo>
                  <a:pt x="9193" y="7302"/>
                  <a:pt x="9707" y="8004"/>
                  <a:pt x="10220" y="8736"/>
                </a:cubicBezTo>
                <a:cubicBezTo>
                  <a:pt x="11727" y="10842"/>
                  <a:pt x="13170" y="12993"/>
                  <a:pt x="14549" y="15174"/>
                </a:cubicBezTo>
                <a:cubicBezTo>
                  <a:pt x="14934" y="15787"/>
                  <a:pt x="15319" y="16399"/>
                  <a:pt x="15704" y="17027"/>
                </a:cubicBezTo>
                <a:cubicBezTo>
                  <a:pt x="13395" y="17236"/>
                  <a:pt x="11070" y="17430"/>
                  <a:pt x="8760" y="17639"/>
                </a:cubicBezTo>
                <a:cubicBezTo>
                  <a:pt x="7622" y="17744"/>
                  <a:pt x="6483" y="17848"/>
                  <a:pt x="5329" y="17938"/>
                </a:cubicBezTo>
                <a:cubicBezTo>
                  <a:pt x="5313" y="17938"/>
                  <a:pt x="5297" y="17938"/>
                  <a:pt x="5281" y="17938"/>
                </a:cubicBezTo>
                <a:cubicBezTo>
                  <a:pt x="5938" y="15861"/>
                  <a:pt x="6564" y="13785"/>
                  <a:pt x="7173" y="11709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482" y="3738658"/>
            <a:ext cx="6854874" cy="18785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482" y="5707541"/>
            <a:ext cx="6854874" cy="6132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41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>
            <a:extLst>
              <a:ext uri="{FF2B5EF4-FFF2-40B4-BE49-F238E27FC236}">
                <a16:creationId xmlns:a16="http://schemas.microsoft.com/office/drawing/2014/main" id="{17A5F789-1D58-2642-8FCD-471845349E17}"/>
              </a:ext>
            </a:extLst>
          </p:cNvPr>
          <p:cNvSpPr/>
          <p:nvPr/>
        </p:nvSpPr>
        <p:spPr>
          <a:xfrm>
            <a:off x="9055099" y="1092835"/>
            <a:ext cx="2486525" cy="448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292" extrusionOk="0">
                <a:moveTo>
                  <a:pt x="1144" y="17195"/>
                </a:moveTo>
                <a:cubicBezTo>
                  <a:pt x="1309" y="17557"/>
                  <a:pt x="1474" y="17980"/>
                  <a:pt x="1638" y="18342"/>
                </a:cubicBezTo>
                <a:cubicBezTo>
                  <a:pt x="1957" y="18885"/>
                  <a:pt x="2275" y="19066"/>
                  <a:pt x="2604" y="18824"/>
                </a:cubicBezTo>
                <a:cubicBezTo>
                  <a:pt x="3954" y="18402"/>
                  <a:pt x="5315" y="18100"/>
                  <a:pt x="6665" y="17980"/>
                </a:cubicBezTo>
                <a:cubicBezTo>
                  <a:pt x="10068" y="17678"/>
                  <a:pt x="13481" y="18281"/>
                  <a:pt x="16872" y="19729"/>
                </a:cubicBezTo>
                <a:cubicBezTo>
                  <a:pt x="17860" y="20152"/>
                  <a:pt x="18837" y="20634"/>
                  <a:pt x="19825" y="21238"/>
                </a:cubicBezTo>
                <a:cubicBezTo>
                  <a:pt x="20242" y="21479"/>
                  <a:pt x="20747" y="20936"/>
                  <a:pt x="21076" y="19367"/>
                </a:cubicBezTo>
                <a:cubicBezTo>
                  <a:pt x="21372" y="17919"/>
                  <a:pt x="21548" y="15385"/>
                  <a:pt x="21471" y="13213"/>
                </a:cubicBezTo>
                <a:cubicBezTo>
                  <a:pt x="21274" y="7723"/>
                  <a:pt x="20308" y="3801"/>
                  <a:pt x="19331" y="3258"/>
                </a:cubicBezTo>
                <a:cubicBezTo>
                  <a:pt x="17026" y="1930"/>
                  <a:pt x="14710" y="965"/>
                  <a:pt x="12405" y="482"/>
                </a:cubicBezTo>
                <a:cubicBezTo>
                  <a:pt x="9958" y="-61"/>
                  <a:pt x="7521" y="-121"/>
                  <a:pt x="5074" y="181"/>
                </a:cubicBezTo>
                <a:cubicBezTo>
                  <a:pt x="3778" y="362"/>
                  <a:pt x="2472" y="603"/>
                  <a:pt x="1177" y="1025"/>
                </a:cubicBezTo>
                <a:cubicBezTo>
                  <a:pt x="782" y="1146"/>
                  <a:pt x="332" y="2715"/>
                  <a:pt x="146" y="4585"/>
                </a:cubicBezTo>
                <a:cubicBezTo>
                  <a:pt x="-52" y="6576"/>
                  <a:pt x="-41" y="9291"/>
                  <a:pt x="135" y="11282"/>
                </a:cubicBezTo>
                <a:cubicBezTo>
                  <a:pt x="332" y="13756"/>
                  <a:pt x="694" y="15928"/>
                  <a:pt x="1144" y="1719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53868288-7AC0-BD4D-847C-81F37BE6F075}"/>
              </a:ext>
            </a:extLst>
          </p:cNvPr>
          <p:cNvSpPr/>
          <p:nvPr/>
        </p:nvSpPr>
        <p:spPr>
          <a:xfrm>
            <a:off x="9207499" y="3035934"/>
            <a:ext cx="2534820" cy="493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374" extrusionOk="0">
                <a:moveTo>
                  <a:pt x="1538" y="15611"/>
                </a:moveTo>
                <a:cubicBezTo>
                  <a:pt x="1656" y="16326"/>
                  <a:pt x="1796" y="16930"/>
                  <a:pt x="1958" y="17370"/>
                </a:cubicBezTo>
                <a:cubicBezTo>
                  <a:pt x="4465" y="18854"/>
                  <a:pt x="6994" y="19898"/>
                  <a:pt x="9523" y="20558"/>
                </a:cubicBezTo>
                <a:cubicBezTo>
                  <a:pt x="12063" y="21217"/>
                  <a:pt x="14614" y="21492"/>
                  <a:pt x="17154" y="21327"/>
                </a:cubicBezTo>
                <a:cubicBezTo>
                  <a:pt x="18575" y="21217"/>
                  <a:pt x="19995" y="20997"/>
                  <a:pt x="21416" y="20668"/>
                </a:cubicBezTo>
                <a:cubicBezTo>
                  <a:pt x="21588" y="20613"/>
                  <a:pt x="21362" y="17205"/>
                  <a:pt x="21373" y="17370"/>
                </a:cubicBezTo>
                <a:cubicBezTo>
                  <a:pt x="21233" y="15171"/>
                  <a:pt x="20996" y="12918"/>
                  <a:pt x="20759" y="10939"/>
                </a:cubicBezTo>
                <a:cubicBezTo>
                  <a:pt x="20523" y="8906"/>
                  <a:pt x="20264" y="6817"/>
                  <a:pt x="19941" y="5113"/>
                </a:cubicBezTo>
                <a:cubicBezTo>
                  <a:pt x="19791" y="4344"/>
                  <a:pt x="19629" y="3300"/>
                  <a:pt x="19392" y="3355"/>
                </a:cubicBezTo>
                <a:cubicBezTo>
                  <a:pt x="16831" y="4014"/>
                  <a:pt x="14259" y="4179"/>
                  <a:pt x="11697" y="4014"/>
                </a:cubicBezTo>
                <a:cubicBezTo>
                  <a:pt x="10998" y="3959"/>
                  <a:pt x="10288" y="3849"/>
                  <a:pt x="9588" y="3739"/>
                </a:cubicBezTo>
                <a:cubicBezTo>
                  <a:pt x="7145" y="3300"/>
                  <a:pt x="4713" y="2475"/>
                  <a:pt x="2280" y="1266"/>
                </a:cubicBezTo>
                <a:cubicBezTo>
                  <a:pt x="1592" y="936"/>
                  <a:pt x="892" y="552"/>
                  <a:pt x="203" y="112"/>
                </a:cubicBezTo>
                <a:cubicBezTo>
                  <a:pt x="117" y="-108"/>
                  <a:pt x="63" y="2"/>
                  <a:pt x="42" y="387"/>
                </a:cubicBezTo>
                <a:cubicBezTo>
                  <a:pt x="-12" y="826"/>
                  <a:pt x="-12" y="1266"/>
                  <a:pt x="31" y="1816"/>
                </a:cubicBezTo>
                <a:cubicBezTo>
                  <a:pt x="85" y="3684"/>
                  <a:pt x="300" y="5828"/>
                  <a:pt x="472" y="7477"/>
                </a:cubicBezTo>
                <a:cubicBezTo>
                  <a:pt x="709" y="9730"/>
                  <a:pt x="967" y="12039"/>
                  <a:pt x="1290" y="14017"/>
                </a:cubicBezTo>
                <a:cubicBezTo>
                  <a:pt x="1366" y="14567"/>
                  <a:pt x="1452" y="15061"/>
                  <a:pt x="1538" y="1561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6131DBE6-B751-EF49-A2F1-AAA0C5AD5D8E}"/>
              </a:ext>
            </a:extLst>
          </p:cNvPr>
          <p:cNvSpPr/>
          <p:nvPr/>
        </p:nvSpPr>
        <p:spPr>
          <a:xfrm>
            <a:off x="9131300" y="4013834"/>
            <a:ext cx="2714972" cy="533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356" extrusionOk="0">
                <a:moveTo>
                  <a:pt x="2" y="9310"/>
                </a:moveTo>
                <a:cubicBezTo>
                  <a:pt x="32" y="11343"/>
                  <a:pt x="214" y="13376"/>
                  <a:pt x="576" y="14494"/>
                </a:cubicBezTo>
                <a:cubicBezTo>
                  <a:pt x="697" y="14799"/>
                  <a:pt x="828" y="15155"/>
                  <a:pt x="949" y="15460"/>
                </a:cubicBezTo>
                <a:cubicBezTo>
                  <a:pt x="1241" y="15968"/>
                  <a:pt x="1543" y="16121"/>
                  <a:pt x="1845" y="15918"/>
                </a:cubicBezTo>
                <a:cubicBezTo>
                  <a:pt x="2550" y="15765"/>
                  <a:pt x="3255" y="15663"/>
                  <a:pt x="3960" y="15613"/>
                </a:cubicBezTo>
                <a:cubicBezTo>
                  <a:pt x="5903" y="15511"/>
                  <a:pt x="7847" y="15714"/>
                  <a:pt x="9780" y="16324"/>
                </a:cubicBezTo>
                <a:cubicBezTo>
                  <a:pt x="11814" y="16934"/>
                  <a:pt x="13828" y="18052"/>
                  <a:pt x="15852" y="19272"/>
                </a:cubicBezTo>
                <a:cubicBezTo>
                  <a:pt x="17000" y="19933"/>
                  <a:pt x="18148" y="20644"/>
                  <a:pt x="19286" y="21305"/>
                </a:cubicBezTo>
                <a:cubicBezTo>
                  <a:pt x="19749" y="21559"/>
                  <a:pt x="20293" y="20847"/>
                  <a:pt x="20676" y="19577"/>
                </a:cubicBezTo>
                <a:cubicBezTo>
                  <a:pt x="21018" y="18459"/>
                  <a:pt x="21381" y="16477"/>
                  <a:pt x="21481" y="14393"/>
                </a:cubicBezTo>
                <a:cubicBezTo>
                  <a:pt x="21572" y="12411"/>
                  <a:pt x="21542" y="10175"/>
                  <a:pt x="21260" y="8548"/>
                </a:cubicBezTo>
                <a:cubicBezTo>
                  <a:pt x="20968" y="6871"/>
                  <a:pt x="20585" y="6007"/>
                  <a:pt x="20152" y="5702"/>
                </a:cubicBezTo>
                <a:cubicBezTo>
                  <a:pt x="17816" y="4330"/>
                  <a:pt x="15480" y="2754"/>
                  <a:pt x="13143" y="1687"/>
                </a:cubicBezTo>
                <a:cubicBezTo>
                  <a:pt x="10817" y="620"/>
                  <a:pt x="8491" y="61"/>
                  <a:pt x="6155" y="10"/>
                </a:cubicBezTo>
                <a:cubicBezTo>
                  <a:pt x="4695" y="-41"/>
                  <a:pt x="3235" y="111"/>
                  <a:pt x="1775" y="416"/>
                </a:cubicBezTo>
                <a:cubicBezTo>
                  <a:pt x="1523" y="518"/>
                  <a:pt x="1291" y="925"/>
                  <a:pt x="1070" y="1535"/>
                </a:cubicBezTo>
                <a:cubicBezTo>
                  <a:pt x="848" y="1992"/>
                  <a:pt x="647" y="2653"/>
                  <a:pt x="486" y="3567"/>
                </a:cubicBezTo>
                <a:cubicBezTo>
                  <a:pt x="224" y="4940"/>
                  <a:pt x="-28" y="7278"/>
                  <a:pt x="2" y="931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9D935A4E-EEFB-1440-94CD-8D05E3909E25}"/>
              </a:ext>
            </a:extLst>
          </p:cNvPr>
          <p:cNvSpPr/>
          <p:nvPr/>
        </p:nvSpPr>
        <p:spPr>
          <a:xfrm>
            <a:off x="9029700" y="368935"/>
            <a:ext cx="2641169" cy="231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0" h="21559" extrusionOk="0">
                <a:moveTo>
                  <a:pt x="169" y="3423"/>
                </a:moveTo>
                <a:cubicBezTo>
                  <a:pt x="435" y="6256"/>
                  <a:pt x="804" y="8616"/>
                  <a:pt x="1111" y="10505"/>
                </a:cubicBezTo>
                <a:cubicBezTo>
                  <a:pt x="1531" y="13102"/>
                  <a:pt x="1972" y="15698"/>
                  <a:pt x="2423" y="17587"/>
                </a:cubicBezTo>
                <a:cubicBezTo>
                  <a:pt x="2689" y="18767"/>
                  <a:pt x="2976" y="20184"/>
                  <a:pt x="3273" y="20184"/>
                </a:cubicBezTo>
                <a:cubicBezTo>
                  <a:pt x="5610" y="20774"/>
                  <a:pt x="7946" y="21128"/>
                  <a:pt x="10292" y="21364"/>
                </a:cubicBezTo>
                <a:cubicBezTo>
                  <a:pt x="12618" y="21600"/>
                  <a:pt x="14955" y="21600"/>
                  <a:pt x="17281" y="21482"/>
                </a:cubicBezTo>
                <a:cubicBezTo>
                  <a:pt x="18592" y="21364"/>
                  <a:pt x="19904" y="21246"/>
                  <a:pt x="21215" y="21010"/>
                </a:cubicBezTo>
                <a:cubicBezTo>
                  <a:pt x="21451" y="21010"/>
                  <a:pt x="21174" y="18059"/>
                  <a:pt x="21144" y="17705"/>
                </a:cubicBezTo>
                <a:cubicBezTo>
                  <a:pt x="20877" y="14872"/>
                  <a:pt x="20508" y="12512"/>
                  <a:pt x="20201" y="10623"/>
                </a:cubicBezTo>
                <a:cubicBezTo>
                  <a:pt x="19781" y="8026"/>
                  <a:pt x="19340" y="5430"/>
                  <a:pt x="18889" y="3541"/>
                </a:cubicBezTo>
                <a:cubicBezTo>
                  <a:pt x="18623" y="2361"/>
                  <a:pt x="18326" y="826"/>
                  <a:pt x="18039" y="944"/>
                </a:cubicBezTo>
                <a:cubicBezTo>
                  <a:pt x="15703" y="1298"/>
                  <a:pt x="13366" y="1416"/>
                  <a:pt x="11020" y="1416"/>
                </a:cubicBezTo>
                <a:cubicBezTo>
                  <a:pt x="8694" y="1416"/>
                  <a:pt x="6358" y="1180"/>
                  <a:pt x="4032" y="826"/>
                </a:cubicBezTo>
                <a:cubicBezTo>
                  <a:pt x="2720" y="590"/>
                  <a:pt x="1408" y="354"/>
                  <a:pt x="97" y="0"/>
                </a:cubicBezTo>
                <a:cubicBezTo>
                  <a:pt x="-149" y="118"/>
                  <a:pt x="148" y="3305"/>
                  <a:pt x="169" y="342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1D51F1A9-6EB2-314A-BAAA-9CCB73931716}"/>
              </a:ext>
            </a:extLst>
          </p:cNvPr>
          <p:cNvSpPr/>
          <p:nvPr/>
        </p:nvSpPr>
        <p:spPr>
          <a:xfrm>
            <a:off x="9080500" y="4966335"/>
            <a:ext cx="2804988" cy="413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416" extrusionOk="0">
                <a:moveTo>
                  <a:pt x="1292" y="14765"/>
                </a:moveTo>
                <a:cubicBezTo>
                  <a:pt x="3768" y="16477"/>
                  <a:pt x="6254" y="17860"/>
                  <a:pt x="8739" y="18914"/>
                </a:cubicBezTo>
                <a:cubicBezTo>
                  <a:pt x="11078" y="19901"/>
                  <a:pt x="13428" y="20626"/>
                  <a:pt x="15777" y="21021"/>
                </a:cubicBezTo>
                <a:cubicBezTo>
                  <a:pt x="17092" y="21218"/>
                  <a:pt x="18408" y="21350"/>
                  <a:pt x="19734" y="21416"/>
                </a:cubicBezTo>
                <a:cubicBezTo>
                  <a:pt x="20153" y="21416"/>
                  <a:pt x="20640" y="20757"/>
                  <a:pt x="21001" y="19243"/>
                </a:cubicBezTo>
                <a:cubicBezTo>
                  <a:pt x="21245" y="18189"/>
                  <a:pt x="21547" y="16082"/>
                  <a:pt x="21527" y="13909"/>
                </a:cubicBezTo>
                <a:cubicBezTo>
                  <a:pt x="21469" y="8311"/>
                  <a:pt x="20416" y="6336"/>
                  <a:pt x="19744" y="6336"/>
                </a:cubicBezTo>
                <a:cubicBezTo>
                  <a:pt x="17755" y="6270"/>
                  <a:pt x="15777" y="6006"/>
                  <a:pt x="13788" y="5545"/>
                </a:cubicBezTo>
                <a:cubicBezTo>
                  <a:pt x="11800" y="5084"/>
                  <a:pt x="9821" y="4360"/>
                  <a:pt x="7842" y="3438"/>
                </a:cubicBezTo>
                <a:cubicBezTo>
                  <a:pt x="6799" y="2977"/>
                  <a:pt x="5756" y="2384"/>
                  <a:pt x="4713" y="1792"/>
                </a:cubicBezTo>
                <a:cubicBezTo>
                  <a:pt x="3895" y="1331"/>
                  <a:pt x="3076" y="804"/>
                  <a:pt x="2247" y="211"/>
                </a:cubicBezTo>
                <a:cubicBezTo>
                  <a:pt x="1779" y="-118"/>
                  <a:pt x="1321" y="-184"/>
                  <a:pt x="873" y="935"/>
                </a:cubicBezTo>
                <a:cubicBezTo>
                  <a:pt x="590" y="1660"/>
                  <a:pt x="161" y="3306"/>
                  <a:pt x="54" y="5414"/>
                </a:cubicBezTo>
                <a:cubicBezTo>
                  <a:pt x="-53" y="7455"/>
                  <a:pt x="-4" y="9628"/>
                  <a:pt x="230" y="11209"/>
                </a:cubicBezTo>
                <a:cubicBezTo>
                  <a:pt x="503" y="13184"/>
                  <a:pt x="902" y="14501"/>
                  <a:pt x="1292" y="147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4BD1A073-A7EC-3E4F-9ED6-04B4F9FB268D}"/>
              </a:ext>
            </a:extLst>
          </p:cNvPr>
          <p:cNvSpPr/>
          <p:nvPr/>
        </p:nvSpPr>
        <p:spPr>
          <a:xfrm>
            <a:off x="9270999" y="3505835"/>
            <a:ext cx="2682587" cy="51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1" h="21498" extrusionOk="0">
                <a:moveTo>
                  <a:pt x="19674" y="6897"/>
                </a:moveTo>
                <a:cubicBezTo>
                  <a:pt x="19562" y="6309"/>
                  <a:pt x="19389" y="5080"/>
                  <a:pt x="19217" y="5080"/>
                </a:cubicBezTo>
                <a:cubicBezTo>
                  <a:pt x="16707" y="5721"/>
                  <a:pt x="14198" y="5828"/>
                  <a:pt x="11688" y="5454"/>
                </a:cubicBezTo>
                <a:cubicBezTo>
                  <a:pt x="9199" y="5080"/>
                  <a:pt x="6710" y="4171"/>
                  <a:pt x="4220" y="2834"/>
                </a:cubicBezTo>
                <a:cubicBezTo>
                  <a:pt x="2818" y="2032"/>
                  <a:pt x="1416" y="1123"/>
                  <a:pt x="14" y="0"/>
                </a:cubicBezTo>
                <a:cubicBezTo>
                  <a:pt x="-67" y="-53"/>
                  <a:pt x="217" y="2888"/>
                  <a:pt x="217" y="2888"/>
                </a:cubicBezTo>
                <a:cubicBezTo>
                  <a:pt x="431" y="4866"/>
                  <a:pt x="685" y="6791"/>
                  <a:pt x="939" y="8608"/>
                </a:cubicBezTo>
                <a:cubicBezTo>
                  <a:pt x="1203" y="10426"/>
                  <a:pt x="1467" y="12298"/>
                  <a:pt x="1782" y="13955"/>
                </a:cubicBezTo>
                <a:cubicBezTo>
                  <a:pt x="1914" y="14650"/>
                  <a:pt x="2046" y="15612"/>
                  <a:pt x="2239" y="15773"/>
                </a:cubicBezTo>
                <a:cubicBezTo>
                  <a:pt x="4718" y="17751"/>
                  <a:pt x="7218" y="19195"/>
                  <a:pt x="9727" y="20157"/>
                </a:cubicBezTo>
                <a:cubicBezTo>
                  <a:pt x="12216" y="21119"/>
                  <a:pt x="14706" y="21547"/>
                  <a:pt x="17205" y="21494"/>
                </a:cubicBezTo>
                <a:cubicBezTo>
                  <a:pt x="18617" y="21440"/>
                  <a:pt x="20029" y="21280"/>
                  <a:pt x="21442" y="20905"/>
                </a:cubicBezTo>
                <a:cubicBezTo>
                  <a:pt x="21533" y="20905"/>
                  <a:pt x="21259" y="18232"/>
                  <a:pt x="21249" y="18072"/>
                </a:cubicBezTo>
                <a:cubicBezTo>
                  <a:pt x="21035" y="16094"/>
                  <a:pt x="20781" y="14115"/>
                  <a:pt x="20517" y="12298"/>
                </a:cubicBezTo>
                <a:cubicBezTo>
                  <a:pt x="20253" y="10373"/>
                  <a:pt x="19989" y="8501"/>
                  <a:pt x="19674" y="689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A792FEB9-DA29-AA43-89E3-6493879EE53A}"/>
              </a:ext>
            </a:extLst>
          </p:cNvPr>
          <p:cNvSpPr/>
          <p:nvPr/>
        </p:nvSpPr>
        <p:spPr>
          <a:xfrm>
            <a:off x="9080500" y="1537334"/>
            <a:ext cx="2601299" cy="42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522" extrusionOk="0">
                <a:moveTo>
                  <a:pt x="245" y="3155"/>
                </a:moveTo>
                <a:cubicBezTo>
                  <a:pt x="360" y="3996"/>
                  <a:pt x="496" y="4772"/>
                  <a:pt x="643" y="5484"/>
                </a:cubicBezTo>
                <a:cubicBezTo>
                  <a:pt x="1031" y="7359"/>
                  <a:pt x="1450" y="9105"/>
                  <a:pt x="1879" y="10463"/>
                </a:cubicBezTo>
                <a:cubicBezTo>
                  <a:pt x="2214" y="11563"/>
                  <a:pt x="2581" y="12727"/>
                  <a:pt x="2958" y="13115"/>
                </a:cubicBezTo>
                <a:cubicBezTo>
                  <a:pt x="5304" y="15443"/>
                  <a:pt x="7651" y="17771"/>
                  <a:pt x="10018" y="19323"/>
                </a:cubicBezTo>
                <a:cubicBezTo>
                  <a:pt x="12449" y="20940"/>
                  <a:pt x="14879" y="21522"/>
                  <a:pt x="17320" y="21522"/>
                </a:cubicBezTo>
                <a:cubicBezTo>
                  <a:pt x="18660" y="21522"/>
                  <a:pt x="19991" y="21457"/>
                  <a:pt x="21332" y="21393"/>
                </a:cubicBezTo>
                <a:cubicBezTo>
                  <a:pt x="21583" y="21393"/>
                  <a:pt x="21384" y="19388"/>
                  <a:pt x="21342" y="19065"/>
                </a:cubicBezTo>
                <a:cubicBezTo>
                  <a:pt x="21133" y="17254"/>
                  <a:pt x="20755" y="15572"/>
                  <a:pt x="20462" y="14344"/>
                </a:cubicBezTo>
                <a:cubicBezTo>
                  <a:pt x="20054" y="12597"/>
                  <a:pt x="19635" y="10981"/>
                  <a:pt x="19174" y="9817"/>
                </a:cubicBezTo>
                <a:cubicBezTo>
                  <a:pt x="18891" y="9105"/>
                  <a:pt x="18598" y="8329"/>
                  <a:pt x="18283" y="8329"/>
                </a:cubicBezTo>
                <a:cubicBezTo>
                  <a:pt x="16042" y="8394"/>
                  <a:pt x="13789" y="8588"/>
                  <a:pt x="11548" y="8200"/>
                </a:cubicBezTo>
                <a:cubicBezTo>
                  <a:pt x="10951" y="8070"/>
                  <a:pt x="10354" y="7941"/>
                  <a:pt x="9756" y="7682"/>
                </a:cubicBezTo>
                <a:cubicBezTo>
                  <a:pt x="7305" y="6648"/>
                  <a:pt x="4864" y="4578"/>
                  <a:pt x="2434" y="2250"/>
                </a:cubicBezTo>
                <a:cubicBezTo>
                  <a:pt x="1732" y="1603"/>
                  <a:pt x="1041" y="892"/>
                  <a:pt x="350" y="181"/>
                </a:cubicBezTo>
                <a:cubicBezTo>
                  <a:pt x="245" y="-78"/>
                  <a:pt x="151" y="-78"/>
                  <a:pt x="77" y="310"/>
                </a:cubicBezTo>
                <a:cubicBezTo>
                  <a:pt x="4" y="439"/>
                  <a:pt x="-17" y="763"/>
                  <a:pt x="14" y="1345"/>
                </a:cubicBezTo>
                <a:cubicBezTo>
                  <a:pt x="77" y="1991"/>
                  <a:pt x="151" y="2573"/>
                  <a:pt x="245" y="31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EC022EA9-83BB-9B45-A1CD-45AA53FEAE00}"/>
              </a:ext>
            </a:extLst>
          </p:cNvPr>
          <p:cNvSpPr/>
          <p:nvPr/>
        </p:nvSpPr>
        <p:spPr>
          <a:xfrm>
            <a:off x="9080499" y="711834"/>
            <a:ext cx="2631441" cy="335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0" extrusionOk="0">
                <a:moveTo>
                  <a:pt x="21120" y="12482"/>
                </a:moveTo>
                <a:cubicBezTo>
                  <a:pt x="20787" y="9711"/>
                  <a:pt x="20391" y="7184"/>
                  <a:pt x="19963" y="5391"/>
                </a:cubicBezTo>
                <a:cubicBezTo>
                  <a:pt x="19828" y="4821"/>
                  <a:pt x="19692" y="4250"/>
                  <a:pt x="19557" y="3761"/>
                </a:cubicBezTo>
                <a:cubicBezTo>
                  <a:pt x="19338" y="2946"/>
                  <a:pt x="19109" y="2375"/>
                  <a:pt x="18858" y="2131"/>
                </a:cubicBezTo>
                <a:cubicBezTo>
                  <a:pt x="16461" y="2375"/>
                  <a:pt x="14063" y="2457"/>
                  <a:pt x="11665" y="2294"/>
                </a:cubicBezTo>
                <a:cubicBezTo>
                  <a:pt x="9268" y="2131"/>
                  <a:pt x="6870" y="1805"/>
                  <a:pt x="4472" y="1153"/>
                </a:cubicBezTo>
                <a:cubicBezTo>
                  <a:pt x="3127" y="827"/>
                  <a:pt x="1783" y="419"/>
                  <a:pt x="448" y="12"/>
                </a:cubicBezTo>
                <a:cubicBezTo>
                  <a:pt x="229" y="-70"/>
                  <a:pt x="10" y="256"/>
                  <a:pt x="0" y="2294"/>
                </a:cubicBezTo>
                <a:cubicBezTo>
                  <a:pt x="21" y="3353"/>
                  <a:pt x="63" y="4413"/>
                  <a:pt x="146" y="5228"/>
                </a:cubicBezTo>
                <a:cubicBezTo>
                  <a:pt x="229" y="6532"/>
                  <a:pt x="344" y="7673"/>
                  <a:pt x="480" y="8733"/>
                </a:cubicBezTo>
                <a:cubicBezTo>
                  <a:pt x="813" y="11504"/>
                  <a:pt x="1209" y="14031"/>
                  <a:pt x="1637" y="15824"/>
                </a:cubicBezTo>
                <a:cubicBezTo>
                  <a:pt x="1970" y="17291"/>
                  <a:pt x="2356" y="19003"/>
                  <a:pt x="2742" y="19166"/>
                </a:cubicBezTo>
                <a:cubicBezTo>
                  <a:pt x="5139" y="19981"/>
                  <a:pt x="7537" y="20552"/>
                  <a:pt x="9924" y="20959"/>
                </a:cubicBezTo>
                <a:cubicBezTo>
                  <a:pt x="12322" y="21367"/>
                  <a:pt x="14720" y="21530"/>
                  <a:pt x="17117" y="21530"/>
                </a:cubicBezTo>
                <a:cubicBezTo>
                  <a:pt x="18462" y="21530"/>
                  <a:pt x="19807" y="21448"/>
                  <a:pt x="21152" y="21285"/>
                </a:cubicBezTo>
                <a:cubicBezTo>
                  <a:pt x="21371" y="21285"/>
                  <a:pt x="21590" y="21122"/>
                  <a:pt x="21600" y="19003"/>
                </a:cubicBezTo>
                <a:cubicBezTo>
                  <a:pt x="21579" y="17944"/>
                  <a:pt x="21537" y="16884"/>
                  <a:pt x="21454" y="16069"/>
                </a:cubicBezTo>
                <a:cubicBezTo>
                  <a:pt x="21371" y="14683"/>
                  <a:pt x="21256" y="13542"/>
                  <a:pt x="21120" y="124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2CCC4B69-1E8C-E048-AB75-D4EEC4DF1B00}"/>
              </a:ext>
            </a:extLst>
          </p:cNvPr>
          <p:cNvSpPr/>
          <p:nvPr/>
        </p:nvSpPr>
        <p:spPr>
          <a:xfrm>
            <a:off x="9093199" y="5842634"/>
            <a:ext cx="2746854" cy="372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412" extrusionOk="0">
                <a:moveTo>
                  <a:pt x="537" y="18625"/>
                </a:moveTo>
                <a:cubicBezTo>
                  <a:pt x="2922" y="19647"/>
                  <a:pt x="5307" y="20376"/>
                  <a:pt x="7691" y="20814"/>
                </a:cubicBezTo>
                <a:cubicBezTo>
                  <a:pt x="10076" y="21252"/>
                  <a:pt x="12460" y="21471"/>
                  <a:pt x="14855" y="21398"/>
                </a:cubicBezTo>
                <a:cubicBezTo>
                  <a:pt x="16295" y="21325"/>
                  <a:pt x="17746" y="21179"/>
                  <a:pt x="19187" y="20960"/>
                </a:cubicBezTo>
                <a:cubicBezTo>
                  <a:pt x="19395" y="20741"/>
                  <a:pt x="19594" y="20376"/>
                  <a:pt x="19783" y="19720"/>
                </a:cubicBezTo>
                <a:cubicBezTo>
                  <a:pt x="20001" y="19136"/>
                  <a:pt x="20210" y="18333"/>
                  <a:pt x="20409" y="17312"/>
                </a:cubicBezTo>
                <a:cubicBezTo>
                  <a:pt x="20607" y="16363"/>
                  <a:pt x="20786" y="15268"/>
                  <a:pt x="20945" y="13955"/>
                </a:cubicBezTo>
                <a:cubicBezTo>
                  <a:pt x="21094" y="12933"/>
                  <a:pt x="21223" y="11693"/>
                  <a:pt x="21323" y="10379"/>
                </a:cubicBezTo>
                <a:cubicBezTo>
                  <a:pt x="21442" y="8628"/>
                  <a:pt x="21591" y="6001"/>
                  <a:pt x="21392" y="4176"/>
                </a:cubicBezTo>
                <a:cubicBezTo>
                  <a:pt x="21333" y="3739"/>
                  <a:pt x="21263" y="3374"/>
                  <a:pt x="21204" y="2936"/>
                </a:cubicBezTo>
                <a:cubicBezTo>
                  <a:pt x="21005" y="2279"/>
                  <a:pt x="20796" y="2133"/>
                  <a:pt x="20588" y="2425"/>
                </a:cubicBezTo>
                <a:cubicBezTo>
                  <a:pt x="20478" y="2425"/>
                  <a:pt x="20379" y="2425"/>
                  <a:pt x="20270" y="2498"/>
                </a:cubicBezTo>
                <a:cubicBezTo>
                  <a:pt x="17994" y="2790"/>
                  <a:pt x="15709" y="2863"/>
                  <a:pt x="13434" y="2717"/>
                </a:cubicBezTo>
                <a:cubicBezTo>
                  <a:pt x="11129" y="2498"/>
                  <a:pt x="8814" y="2060"/>
                  <a:pt x="6509" y="1403"/>
                </a:cubicBezTo>
                <a:cubicBezTo>
                  <a:pt x="5217" y="1039"/>
                  <a:pt x="3916" y="528"/>
                  <a:pt x="2624" y="17"/>
                </a:cubicBezTo>
                <a:cubicBezTo>
                  <a:pt x="2227" y="-129"/>
                  <a:pt x="1839" y="674"/>
                  <a:pt x="1481" y="1987"/>
                </a:cubicBezTo>
                <a:cubicBezTo>
                  <a:pt x="1084" y="3447"/>
                  <a:pt x="647" y="5782"/>
                  <a:pt x="378" y="8336"/>
                </a:cubicBezTo>
                <a:cubicBezTo>
                  <a:pt x="309" y="9139"/>
                  <a:pt x="229" y="9941"/>
                  <a:pt x="160" y="10744"/>
                </a:cubicBezTo>
                <a:cubicBezTo>
                  <a:pt x="51" y="12130"/>
                  <a:pt x="-9" y="13590"/>
                  <a:pt x="1" y="15122"/>
                </a:cubicBezTo>
                <a:cubicBezTo>
                  <a:pt x="31" y="15706"/>
                  <a:pt x="61" y="16290"/>
                  <a:pt x="90" y="16874"/>
                </a:cubicBezTo>
                <a:cubicBezTo>
                  <a:pt x="190" y="17968"/>
                  <a:pt x="339" y="18552"/>
                  <a:pt x="537" y="1862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2D8A81F1-F724-F846-99F7-42C0D931F90F}"/>
              </a:ext>
            </a:extLst>
          </p:cNvPr>
          <p:cNvSpPr/>
          <p:nvPr/>
        </p:nvSpPr>
        <p:spPr>
          <a:xfrm>
            <a:off x="9105900" y="635"/>
            <a:ext cx="2546657" cy="280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478" extrusionOk="0">
                <a:moveTo>
                  <a:pt x="495" y="4865"/>
                </a:moveTo>
                <a:cubicBezTo>
                  <a:pt x="861" y="8076"/>
                  <a:pt x="1238" y="11189"/>
                  <a:pt x="1647" y="13913"/>
                </a:cubicBezTo>
                <a:cubicBezTo>
                  <a:pt x="1755" y="14595"/>
                  <a:pt x="1863" y="15276"/>
                  <a:pt x="1981" y="15957"/>
                </a:cubicBezTo>
                <a:cubicBezTo>
                  <a:pt x="2132" y="16930"/>
                  <a:pt x="2283" y="17611"/>
                  <a:pt x="2455" y="18097"/>
                </a:cubicBezTo>
                <a:cubicBezTo>
                  <a:pt x="4921" y="19654"/>
                  <a:pt x="7387" y="20627"/>
                  <a:pt x="9852" y="21114"/>
                </a:cubicBezTo>
                <a:cubicBezTo>
                  <a:pt x="12329" y="21600"/>
                  <a:pt x="14806" y="21600"/>
                  <a:pt x="17293" y="21114"/>
                </a:cubicBezTo>
                <a:cubicBezTo>
                  <a:pt x="18682" y="20822"/>
                  <a:pt x="20082" y="20335"/>
                  <a:pt x="21471" y="19751"/>
                </a:cubicBezTo>
                <a:cubicBezTo>
                  <a:pt x="21557" y="19946"/>
                  <a:pt x="21600" y="19751"/>
                  <a:pt x="21589" y="19070"/>
                </a:cubicBezTo>
                <a:cubicBezTo>
                  <a:pt x="21600" y="18195"/>
                  <a:pt x="21578" y="17513"/>
                  <a:pt x="21503" y="16832"/>
                </a:cubicBezTo>
                <a:cubicBezTo>
                  <a:pt x="21309" y="13914"/>
                  <a:pt x="20997" y="10995"/>
                  <a:pt x="20728" y="8659"/>
                </a:cubicBezTo>
                <a:cubicBezTo>
                  <a:pt x="20383" y="5546"/>
                  <a:pt x="20017" y="2530"/>
                  <a:pt x="19630" y="0"/>
                </a:cubicBezTo>
                <a:lnTo>
                  <a:pt x="0" y="0"/>
                </a:lnTo>
                <a:cubicBezTo>
                  <a:pt x="140" y="1654"/>
                  <a:pt x="323" y="3405"/>
                  <a:pt x="495" y="48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7A23DB83-AB89-F845-9E9B-FE0509C4B8D3}"/>
              </a:ext>
            </a:extLst>
          </p:cNvPr>
          <p:cNvSpPr/>
          <p:nvPr/>
        </p:nvSpPr>
        <p:spPr>
          <a:xfrm>
            <a:off x="9232899" y="1931035"/>
            <a:ext cx="2480017" cy="60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8" h="21337" extrusionOk="0">
                <a:moveTo>
                  <a:pt x="20632" y="9376"/>
                </a:moveTo>
                <a:cubicBezTo>
                  <a:pt x="20511" y="8930"/>
                  <a:pt x="20379" y="8484"/>
                  <a:pt x="20258" y="8038"/>
                </a:cubicBezTo>
                <a:cubicBezTo>
                  <a:pt x="20027" y="7324"/>
                  <a:pt x="19762" y="6877"/>
                  <a:pt x="19476" y="6654"/>
                </a:cubicBezTo>
                <a:cubicBezTo>
                  <a:pt x="17076" y="6520"/>
                  <a:pt x="14665" y="6074"/>
                  <a:pt x="12276" y="5360"/>
                </a:cubicBezTo>
                <a:cubicBezTo>
                  <a:pt x="9865" y="4646"/>
                  <a:pt x="7465" y="3664"/>
                  <a:pt x="5076" y="2414"/>
                </a:cubicBezTo>
                <a:cubicBezTo>
                  <a:pt x="3733" y="1700"/>
                  <a:pt x="2390" y="897"/>
                  <a:pt x="1058" y="49"/>
                </a:cubicBezTo>
                <a:cubicBezTo>
                  <a:pt x="706" y="-174"/>
                  <a:pt x="353" y="362"/>
                  <a:pt x="155" y="1567"/>
                </a:cubicBezTo>
                <a:cubicBezTo>
                  <a:pt x="-54" y="2861"/>
                  <a:pt x="-21" y="4958"/>
                  <a:pt x="78" y="6386"/>
                </a:cubicBezTo>
                <a:cubicBezTo>
                  <a:pt x="221" y="8395"/>
                  <a:pt x="485" y="10403"/>
                  <a:pt x="860" y="11876"/>
                </a:cubicBezTo>
                <a:cubicBezTo>
                  <a:pt x="1179" y="13125"/>
                  <a:pt x="1564" y="14286"/>
                  <a:pt x="2016" y="14598"/>
                </a:cubicBezTo>
                <a:cubicBezTo>
                  <a:pt x="4394" y="16160"/>
                  <a:pt x="6772" y="17454"/>
                  <a:pt x="9161" y="18481"/>
                </a:cubicBezTo>
                <a:cubicBezTo>
                  <a:pt x="11561" y="19507"/>
                  <a:pt x="13972" y="20221"/>
                  <a:pt x="16383" y="20712"/>
                </a:cubicBezTo>
                <a:cubicBezTo>
                  <a:pt x="17737" y="20980"/>
                  <a:pt x="19091" y="21158"/>
                  <a:pt x="20445" y="21247"/>
                </a:cubicBezTo>
                <a:cubicBezTo>
                  <a:pt x="20632" y="21426"/>
                  <a:pt x="20797" y="21337"/>
                  <a:pt x="20963" y="20980"/>
                </a:cubicBezTo>
                <a:cubicBezTo>
                  <a:pt x="21128" y="20801"/>
                  <a:pt x="21260" y="20400"/>
                  <a:pt x="21348" y="19730"/>
                </a:cubicBezTo>
                <a:cubicBezTo>
                  <a:pt x="21546" y="18436"/>
                  <a:pt x="21524" y="16338"/>
                  <a:pt x="21425" y="14910"/>
                </a:cubicBezTo>
                <a:cubicBezTo>
                  <a:pt x="21271" y="12813"/>
                  <a:pt x="21007" y="10804"/>
                  <a:pt x="20632" y="937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AD8C53CA-00D5-3343-AE2A-3F0BDC5BC4A2}"/>
              </a:ext>
            </a:extLst>
          </p:cNvPr>
          <p:cNvSpPr/>
          <p:nvPr/>
        </p:nvSpPr>
        <p:spPr>
          <a:xfrm>
            <a:off x="9207499" y="6325234"/>
            <a:ext cx="2755671" cy="433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484" extrusionOk="0">
                <a:moveTo>
                  <a:pt x="20678" y="5673"/>
                </a:moveTo>
                <a:cubicBezTo>
                  <a:pt x="20331" y="3972"/>
                  <a:pt x="19895" y="2461"/>
                  <a:pt x="19449" y="2398"/>
                </a:cubicBezTo>
                <a:cubicBezTo>
                  <a:pt x="17071" y="2083"/>
                  <a:pt x="14693" y="1768"/>
                  <a:pt x="12316" y="1453"/>
                </a:cubicBezTo>
                <a:cubicBezTo>
                  <a:pt x="9947" y="1138"/>
                  <a:pt x="7579" y="824"/>
                  <a:pt x="5211" y="509"/>
                </a:cubicBezTo>
                <a:cubicBezTo>
                  <a:pt x="3874" y="320"/>
                  <a:pt x="2536" y="194"/>
                  <a:pt x="1189" y="5"/>
                </a:cubicBezTo>
                <a:cubicBezTo>
                  <a:pt x="832" y="-58"/>
                  <a:pt x="445" y="446"/>
                  <a:pt x="208" y="2335"/>
                </a:cubicBezTo>
                <a:cubicBezTo>
                  <a:pt x="-10" y="4098"/>
                  <a:pt x="-50" y="6806"/>
                  <a:pt x="59" y="8884"/>
                </a:cubicBezTo>
                <a:cubicBezTo>
                  <a:pt x="198" y="11592"/>
                  <a:pt x="465" y="14111"/>
                  <a:pt x="822" y="15811"/>
                </a:cubicBezTo>
                <a:cubicBezTo>
                  <a:pt x="1169" y="17512"/>
                  <a:pt x="1605" y="19023"/>
                  <a:pt x="2051" y="19086"/>
                </a:cubicBezTo>
                <a:cubicBezTo>
                  <a:pt x="4429" y="19401"/>
                  <a:pt x="6807" y="19716"/>
                  <a:pt x="9184" y="20031"/>
                </a:cubicBezTo>
                <a:cubicBezTo>
                  <a:pt x="11553" y="20346"/>
                  <a:pt x="13921" y="20660"/>
                  <a:pt x="16289" y="20975"/>
                </a:cubicBezTo>
                <a:cubicBezTo>
                  <a:pt x="17626" y="21164"/>
                  <a:pt x="18964" y="21290"/>
                  <a:pt x="20311" y="21479"/>
                </a:cubicBezTo>
                <a:cubicBezTo>
                  <a:pt x="20668" y="21542"/>
                  <a:pt x="21055" y="21038"/>
                  <a:pt x="21292" y="19149"/>
                </a:cubicBezTo>
                <a:cubicBezTo>
                  <a:pt x="21510" y="17386"/>
                  <a:pt x="21550" y="14678"/>
                  <a:pt x="21441" y="12600"/>
                </a:cubicBezTo>
                <a:cubicBezTo>
                  <a:pt x="21302" y="9892"/>
                  <a:pt x="21035" y="7373"/>
                  <a:pt x="20678" y="567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167DD6FC-3104-8543-8B08-D2D754BF656E}"/>
              </a:ext>
            </a:extLst>
          </p:cNvPr>
          <p:cNvSpPr/>
          <p:nvPr/>
        </p:nvSpPr>
        <p:spPr>
          <a:xfrm>
            <a:off x="9220200" y="5410835"/>
            <a:ext cx="2679317" cy="361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4" h="21600" extrusionOk="0">
                <a:moveTo>
                  <a:pt x="21370" y="9019"/>
                </a:moveTo>
                <a:cubicBezTo>
                  <a:pt x="21228" y="7124"/>
                  <a:pt x="20924" y="7048"/>
                  <a:pt x="20670" y="6897"/>
                </a:cubicBezTo>
                <a:cubicBezTo>
                  <a:pt x="18337" y="6063"/>
                  <a:pt x="16013" y="5229"/>
                  <a:pt x="13680" y="4320"/>
                </a:cubicBezTo>
                <a:cubicBezTo>
                  <a:pt x="11346" y="3410"/>
                  <a:pt x="9023" y="2501"/>
                  <a:pt x="6689" y="1592"/>
                </a:cubicBezTo>
                <a:cubicBezTo>
                  <a:pt x="5381" y="1061"/>
                  <a:pt x="4082" y="530"/>
                  <a:pt x="2773" y="0"/>
                </a:cubicBezTo>
                <a:cubicBezTo>
                  <a:pt x="2560" y="0"/>
                  <a:pt x="2357" y="227"/>
                  <a:pt x="2164" y="606"/>
                </a:cubicBezTo>
                <a:cubicBezTo>
                  <a:pt x="1931" y="909"/>
                  <a:pt x="1698" y="1440"/>
                  <a:pt x="1475" y="2198"/>
                </a:cubicBezTo>
                <a:cubicBezTo>
                  <a:pt x="1099" y="3335"/>
                  <a:pt x="622" y="5154"/>
                  <a:pt x="338" y="7427"/>
                </a:cubicBezTo>
                <a:cubicBezTo>
                  <a:pt x="186" y="8564"/>
                  <a:pt x="-98" y="10762"/>
                  <a:pt x="34" y="12581"/>
                </a:cubicBezTo>
                <a:cubicBezTo>
                  <a:pt x="176" y="14476"/>
                  <a:pt x="480" y="14552"/>
                  <a:pt x="734" y="14703"/>
                </a:cubicBezTo>
                <a:cubicBezTo>
                  <a:pt x="3067" y="15688"/>
                  <a:pt x="5391" y="16598"/>
                  <a:pt x="7724" y="17507"/>
                </a:cubicBezTo>
                <a:cubicBezTo>
                  <a:pt x="10058" y="18417"/>
                  <a:pt x="12381" y="19326"/>
                  <a:pt x="14715" y="20160"/>
                </a:cubicBezTo>
                <a:cubicBezTo>
                  <a:pt x="16023" y="20615"/>
                  <a:pt x="17332" y="21145"/>
                  <a:pt x="18631" y="21600"/>
                </a:cubicBezTo>
                <a:cubicBezTo>
                  <a:pt x="18844" y="21600"/>
                  <a:pt x="19047" y="21373"/>
                  <a:pt x="19240" y="20994"/>
                </a:cubicBezTo>
                <a:cubicBezTo>
                  <a:pt x="19473" y="20691"/>
                  <a:pt x="19706" y="20160"/>
                  <a:pt x="19929" y="19402"/>
                </a:cubicBezTo>
                <a:cubicBezTo>
                  <a:pt x="20305" y="18265"/>
                  <a:pt x="20782" y="16446"/>
                  <a:pt x="21066" y="14173"/>
                </a:cubicBezTo>
                <a:cubicBezTo>
                  <a:pt x="21218" y="12960"/>
                  <a:pt x="21502" y="10762"/>
                  <a:pt x="21370" y="90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7C72FA02-DE67-0F45-B1B2-2FC7C91C56B3}"/>
              </a:ext>
            </a:extLst>
          </p:cNvPr>
          <p:cNvSpPr/>
          <p:nvPr/>
        </p:nvSpPr>
        <p:spPr>
          <a:xfrm>
            <a:off x="9372600" y="2464435"/>
            <a:ext cx="2452372" cy="562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19654" y="6180"/>
                </a:moveTo>
                <a:cubicBezTo>
                  <a:pt x="17372" y="5744"/>
                  <a:pt x="15079" y="5162"/>
                  <a:pt x="12808" y="4436"/>
                </a:cubicBezTo>
                <a:cubicBezTo>
                  <a:pt x="10537" y="3710"/>
                  <a:pt x="8266" y="2838"/>
                  <a:pt x="5996" y="1869"/>
                </a:cubicBezTo>
                <a:cubicBezTo>
                  <a:pt x="4709" y="1288"/>
                  <a:pt x="3434" y="707"/>
                  <a:pt x="2148" y="29"/>
                </a:cubicBezTo>
                <a:cubicBezTo>
                  <a:pt x="1868" y="-68"/>
                  <a:pt x="1600" y="77"/>
                  <a:pt x="1354" y="513"/>
                </a:cubicBezTo>
                <a:cubicBezTo>
                  <a:pt x="1107" y="755"/>
                  <a:pt x="873" y="1240"/>
                  <a:pt x="671" y="1918"/>
                </a:cubicBezTo>
                <a:cubicBezTo>
                  <a:pt x="324" y="3080"/>
                  <a:pt x="0" y="5163"/>
                  <a:pt x="0" y="7197"/>
                </a:cubicBezTo>
                <a:cubicBezTo>
                  <a:pt x="0" y="9279"/>
                  <a:pt x="168" y="11313"/>
                  <a:pt x="537" y="12718"/>
                </a:cubicBezTo>
                <a:cubicBezTo>
                  <a:pt x="671" y="13154"/>
                  <a:pt x="805" y="13589"/>
                  <a:pt x="940" y="14025"/>
                </a:cubicBezTo>
                <a:cubicBezTo>
                  <a:pt x="1253" y="14800"/>
                  <a:pt x="1600" y="15236"/>
                  <a:pt x="1958" y="15333"/>
                </a:cubicBezTo>
                <a:cubicBezTo>
                  <a:pt x="4228" y="16495"/>
                  <a:pt x="6510" y="17512"/>
                  <a:pt x="8781" y="18384"/>
                </a:cubicBezTo>
                <a:cubicBezTo>
                  <a:pt x="11052" y="19256"/>
                  <a:pt x="13322" y="19982"/>
                  <a:pt x="15593" y="20563"/>
                </a:cubicBezTo>
                <a:cubicBezTo>
                  <a:pt x="16880" y="20902"/>
                  <a:pt x="18166" y="21193"/>
                  <a:pt x="19452" y="21435"/>
                </a:cubicBezTo>
                <a:cubicBezTo>
                  <a:pt x="19956" y="21532"/>
                  <a:pt x="20526" y="20902"/>
                  <a:pt x="20929" y="19546"/>
                </a:cubicBezTo>
                <a:cubicBezTo>
                  <a:pt x="21276" y="18384"/>
                  <a:pt x="21600" y="16301"/>
                  <a:pt x="21600" y="14267"/>
                </a:cubicBezTo>
                <a:cubicBezTo>
                  <a:pt x="21600" y="12185"/>
                  <a:pt x="21432" y="10151"/>
                  <a:pt x="21063" y="8746"/>
                </a:cubicBezTo>
                <a:cubicBezTo>
                  <a:pt x="20683" y="7245"/>
                  <a:pt x="20191" y="6276"/>
                  <a:pt x="19654" y="618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91402FB0-2FD7-064D-A947-FDB71CA1093F}"/>
              </a:ext>
            </a:extLst>
          </p:cNvPr>
          <p:cNvSpPr/>
          <p:nvPr/>
        </p:nvSpPr>
        <p:spPr>
          <a:xfrm>
            <a:off x="9359900" y="4509135"/>
            <a:ext cx="2588728" cy="489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326" extrusionOk="0">
                <a:moveTo>
                  <a:pt x="21528" y="15157"/>
                </a:moveTo>
                <a:cubicBezTo>
                  <a:pt x="21549" y="13052"/>
                  <a:pt x="21391" y="11058"/>
                  <a:pt x="21084" y="9673"/>
                </a:cubicBezTo>
                <a:cubicBezTo>
                  <a:pt x="20736" y="8067"/>
                  <a:pt x="20239" y="6738"/>
                  <a:pt x="19775" y="6683"/>
                </a:cubicBezTo>
                <a:cubicBezTo>
                  <a:pt x="17472" y="6350"/>
                  <a:pt x="15169" y="5797"/>
                  <a:pt x="12867" y="5077"/>
                </a:cubicBezTo>
                <a:cubicBezTo>
                  <a:pt x="10564" y="4357"/>
                  <a:pt x="8272" y="3415"/>
                  <a:pt x="5970" y="2252"/>
                </a:cubicBezTo>
                <a:cubicBezTo>
                  <a:pt x="4681" y="1587"/>
                  <a:pt x="3382" y="867"/>
                  <a:pt x="2093" y="92"/>
                </a:cubicBezTo>
                <a:cubicBezTo>
                  <a:pt x="1628" y="-185"/>
                  <a:pt x="1100" y="147"/>
                  <a:pt x="688" y="1310"/>
                </a:cubicBezTo>
                <a:cubicBezTo>
                  <a:pt x="382" y="2197"/>
                  <a:pt x="34" y="4024"/>
                  <a:pt x="2" y="6073"/>
                </a:cubicBezTo>
                <a:cubicBezTo>
                  <a:pt x="-51" y="11003"/>
                  <a:pt x="931" y="14049"/>
                  <a:pt x="1755" y="14547"/>
                </a:cubicBezTo>
                <a:cubicBezTo>
                  <a:pt x="4047" y="15932"/>
                  <a:pt x="6339" y="17095"/>
                  <a:pt x="8642" y="18092"/>
                </a:cubicBezTo>
                <a:cubicBezTo>
                  <a:pt x="10944" y="19089"/>
                  <a:pt x="13236" y="19809"/>
                  <a:pt x="15539" y="20418"/>
                </a:cubicBezTo>
                <a:cubicBezTo>
                  <a:pt x="16838" y="20750"/>
                  <a:pt x="18137" y="20972"/>
                  <a:pt x="19437" y="21193"/>
                </a:cubicBezTo>
                <a:cubicBezTo>
                  <a:pt x="19690" y="21415"/>
                  <a:pt x="19944" y="21360"/>
                  <a:pt x="20186" y="21027"/>
                </a:cubicBezTo>
                <a:cubicBezTo>
                  <a:pt x="20419" y="20917"/>
                  <a:pt x="20641" y="20529"/>
                  <a:pt x="20841" y="19920"/>
                </a:cubicBezTo>
                <a:cubicBezTo>
                  <a:pt x="21158" y="18978"/>
                  <a:pt x="21507" y="17150"/>
                  <a:pt x="21528" y="1515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31033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31033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35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1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1300" y="6356350"/>
            <a:ext cx="2277933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56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>
            <a:extLst>
              <a:ext uri="{FF2B5EF4-FFF2-40B4-BE49-F238E27FC236}">
                <a16:creationId xmlns:a16="http://schemas.microsoft.com/office/drawing/2014/main" id="{B3283712-2399-F04B-B2DC-CC8D1106304D}"/>
              </a:ext>
            </a:extLst>
          </p:cNvPr>
          <p:cNvSpPr/>
          <p:nvPr/>
        </p:nvSpPr>
        <p:spPr>
          <a:xfrm>
            <a:off x="8496300" y="1494598"/>
            <a:ext cx="3128602" cy="5363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596" extrusionOk="0">
                <a:moveTo>
                  <a:pt x="19786" y="5488"/>
                </a:moveTo>
                <a:cubicBezTo>
                  <a:pt x="19394" y="5294"/>
                  <a:pt x="18984" y="5115"/>
                  <a:pt x="18557" y="4946"/>
                </a:cubicBezTo>
                <a:cubicBezTo>
                  <a:pt x="18627" y="4920"/>
                  <a:pt x="18696" y="4900"/>
                  <a:pt x="18766" y="4874"/>
                </a:cubicBezTo>
                <a:cubicBezTo>
                  <a:pt x="19498" y="4619"/>
                  <a:pt x="20143" y="4240"/>
                  <a:pt x="20405" y="3760"/>
                </a:cubicBezTo>
                <a:cubicBezTo>
                  <a:pt x="20640" y="3325"/>
                  <a:pt x="20623" y="2880"/>
                  <a:pt x="20387" y="2451"/>
                </a:cubicBezTo>
                <a:cubicBezTo>
                  <a:pt x="20143" y="2011"/>
                  <a:pt x="19699" y="1597"/>
                  <a:pt x="19141" y="1274"/>
                </a:cubicBezTo>
                <a:cubicBezTo>
                  <a:pt x="18487" y="896"/>
                  <a:pt x="17633" y="640"/>
                  <a:pt x="16770" y="472"/>
                </a:cubicBezTo>
                <a:cubicBezTo>
                  <a:pt x="14791" y="83"/>
                  <a:pt x="12656" y="88"/>
                  <a:pt x="10590" y="57"/>
                </a:cubicBezTo>
                <a:cubicBezTo>
                  <a:pt x="9500" y="37"/>
                  <a:pt x="8411" y="22"/>
                  <a:pt x="7330" y="1"/>
                </a:cubicBezTo>
                <a:cubicBezTo>
                  <a:pt x="6938" y="-4"/>
                  <a:pt x="6537" y="16"/>
                  <a:pt x="6162" y="62"/>
                </a:cubicBezTo>
                <a:cubicBezTo>
                  <a:pt x="5900" y="98"/>
                  <a:pt x="5499" y="155"/>
                  <a:pt x="5290" y="257"/>
                </a:cubicBezTo>
                <a:cubicBezTo>
                  <a:pt x="5177" y="313"/>
                  <a:pt x="5020" y="395"/>
                  <a:pt x="5186" y="477"/>
                </a:cubicBezTo>
                <a:cubicBezTo>
                  <a:pt x="5369" y="569"/>
                  <a:pt x="5700" y="579"/>
                  <a:pt x="5918" y="584"/>
                </a:cubicBezTo>
                <a:cubicBezTo>
                  <a:pt x="7347" y="610"/>
                  <a:pt x="8786" y="630"/>
                  <a:pt x="10215" y="656"/>
                </a:cubicBezTo>
                <a:cubicBezTo>
                  <a:pt x="10825" y="666"/>
                  <a:pt x="11435" y="676"/>
                  <a:pt x="12037" y="707"/>
                </a:cubicBezTo>
                <a:cubicBezTo>
                  <a:pt x="12107" y="712"/>
                  <a:pt x="12185" y="712"/>
                  <a:pt x="12255" y="717"/>
                </a:cubicBezTo>
                <a:cubicBezTo>
                  <a:pt x="12255" y="717"/>
                  <a:pt x="12263" y="717"/>
                  <a:pt x="12263" y="717"/>
                </a:cubicBezTo>
                <a:cubicBezTo>
                  <a:pt x="12403" y="727"/>
                  <a:pt x="12551" y="737"/>
                  <a:pt x="12691" y="748"/>
                </a:cubicBezTo>
                <a:cubicBezTo>
                  <a:pt x="12987" y="773"/>
                  <a:pt x="13283" y="804"/>
                  <a:pt x="13580" y="840"/>
                </a:cubicBezTo>
                <a:cubicBezTo>
                  <a:pt x="13606" y="845"/>
                  <a:pt x="13623" y="845"/>
                  <a:pt x="13649" y="850"/>
                </a:cubicBezTo>
                <a:cubicBezTo>
                  <a:pt x="13641" y="850"/>
                  <a:pt x="13641" y="850"/>
                  <a:pt x="13641" y="845"/>
                </a:cubicBezTo>
                <a:cubicBezTo>
                  <a:pt x="13649" y="845"/>
                  <a:pt x="13649" y="845"/>
                  <a:pt x="13658" y="850"/>
                </a:cubicBezTo>
                <a:cubicBezTo>
                  <a:pt x="13676" y="850"/>
                  <a:pt x="13693" y="855"/>
                  <a:pt x="13710" y="855"/>
                </a:cubicBezTo>
                <a:cubicBezTo>
                  <a:pt x="13824" y="870"/>
                  <a:pt x="13719" y="860"/>
                  <a:pt x="13658" y="850"/>
                </a:cubicBezTo>
                <a:cubicBezTo>
                  <a:pt x="13728" y="865"/>
                  <a:pt x="13806" y="870"/>
                  <a:pt x="13876" y="881"/>
                </a:cubicBezTo>
                <a:cubicBezTo>
                  <a:pt x="14033" y="906"/>
                  <a:pt x="14190" y="937"/>
                  <a:pt x="14347" y="968"/>
                </a:cubicBezTo>
                <a:cubicBezTo>
                  <a:pt x="14643" y="1029"/>
                  <a:pt x="14922" y="1101"/>
                  <a:pt x="15201" y="1182"/>
                </a:cubicBezTo>
                <a:cubicBezTo>
                  <a:pt x="15924" y="1423"/>
                  <a:pt x="16517" y="1745"/>
                  <a:pt x="16962" y="2159"/>
                </a:cubicBezTo>
                <a:cubicBezTo>
                  <a:pt x="17467" y="2665"/>
                  <a:pt x="17720" y="3274"/>
                  <a:pt x="17459" y="3847"/>
                </a:cubicBezTo>
                <a:cubicBezTo>
                  <a:pt x="17345" y="4046"/>
                  <a:pt x="17171" y="4230"/>
                  <a:pt x="16953" y="4394"/>
                </a:cubicBezTo>
                <a:cubicBezTo>
                  <a:pt x="15550" y="3974"/>
                  <a:pt x="14068" y="3673"/>
                  <a:pt x="12516" y="3489"/>
                </a:cubicBezTo>
                <a:cubicBezTo>
                  <a:pt x="10529" y="3248"/>
                  <a:pt x="8480" y="3228"/>
                  <a:pt x="6476" y="3361"/>
                </a:cubicBezTo>
                <a:cubicBezTo>
                  <a:pt x="5403" y="3432"/>
                  <a:pt x="4349" y="3565"/>
                  <a:pt x="3311" y="3739"/>
                </a:cubicBezTo>
                <a:cubicBezTo>
                  <a:pt x="2771" y="3831"/>
                  <a:pt x="2248" y="3954"/>
                  <a:pt x="1760" y="4128"/>
                </a:cubicBezTo>
                <a:cubicBezTo>
                  <a:pt x="1420" y="4251"/>
                  <a:pt x="1062" y="4419"/>
                  <a:pt x="888" y="4634"/>
                </a:cubicBezTo>
                <a:cubicBezTo>
                  <a:pt x="705" y="4874"/>
                  <a:pt x="740" y="5099"/>
                  <a:pt x="984" y="5314"/>
                </a:cubicBezTo>
                <a:cubicBezTo>
                  <a:pt x="1219" y="5519"/>
                  <a:pt x="1638" y="5641"/>
                  <a:pt x="2021" y="5728"/>
                </a:cubicBezTo>
                <a:cubicBezTo>
                  <a:pt x="2492" y="5831"/>
                  <a:pt x="2998" y="5887"/>
                  <a:pt x="3486" y="5943"/>
                </a:cubicBezTo>
                <a:cubicBezTo>
                  <a:pt x="4000" y="6005"/>
                  <a:pt x="4523" y="6051"/>
                  <a:pt x="5046" y="6091"/>
                </a:cubicBezTo>
                <a:cubicBezTo>
                  <a:pt x="7382" y="6260"/>
                  <a:pt x="9762" y="6250"/>
                  <a:pt x="12098" y="6051"/>
                </a:cubicBezTo>
                <a:cubicBezTo>
                  <a:pt x="13353" y="5943"/>
                  <a:pt x="14591" y="5790"/>
                  <a:pt x="15811" y="5585"/>
                </a:cubicBezTo>
                <a:cubicBezTo>
                  <a:pt x="15933" y="5565"/>
                  <a:pt x="16046" y="5544"/>
                  <a:pt x="16169" y="5524"/>
                </a:cubicBezTo>
                <a:cubicBezTo>
                  <a:pt x="16264" y="5565"/>
                  <a:pt x="16352" y="5606"/>
                  <a:pt x="16447" y="5647"/>
                </a:cubicBezTo>
                <a:cubicBezTo>
                  <a:pt x="17066" y="5928"/>
                  <a:pt x="17746" y="6235"/>
                  <a:pt x="18182" y="6623"/>
                </a:cubicBezTo>
                <a:cubicBezTo>
                  <a:pt x="18426" y="6879"/>
                  <a:pt x="18478" y="7150"/>
                  <a:pt x="18356" y="7436"/>
                </a:cubicBezTo>
                <a:cubicBezTo>
                  <a:pt x="18121" y="7861"/>
                  <a:pt x="17650" y="8239"/>
                  <a:pt x="17119" y="8556"/>
                </a:cubicBezTo>
                <a:cubicBezTo>
                  <a:pt x="17075" y="8541"/>
                  <a:pt x="17023" y="8526"/>
                  <a:pt x="16979" y="8510"/>
                </a:cubicBezTo>
                <a:cubicBezTo>
                  <a:pt x="16003" y="8229"/>
                  <a:pt x="14896" y="8127"/>
                  <a:pt x="13832" y="8045"/>
                </a:cubicBezTo>
                <a:cubicBezTo>
                  <a:pt x="12638" y="7953"/>
                  <a:pt x="11444" y="7891"/>
                  <a:pt x="10241" y="7871"/>
                </a:cubicBezTo>
                <a:cubicBezTo>
                  <a:pt x="9003" y="7851"/>
                  <a:pt x="7722" y="7835"/>
                  <a:pt x="6493" y="7958"/>
                </a:cubicBezTo>
                <a:cubicBezTo>
                  <a:pt x="5273" y="8081"/>
                  <a:pt x="3782" y="8306"/>
                  <a:pt x="3120" y="8986"/>
                </a:cubicBezTo>
                <a:cubicBezTo>
                  <a:pt x="2710" y="9405"/>
                  <a:pt x="2780" y="9901"/>
                  <a:pt x="3355" y="10249"/>
                </a:cubicBezTo>
                <a:cubicBezTo>
                  <a:pt x="3904" y="10581"/>
                  <a:pt x="4776" y="10719"/>
                  <a:pt x="5525" y="10786"/>
                </a:cubicBezTo>
                <a:cubicBezTo>
                  <a:pt x="6711" y="10888"/>
                  <a:pt x="7905" y="10827"/>
                  <a:pt x="9091" y="10760"/>
                </a:cubicBezTo>
                <a:cubicBezTo>
                  <a:pt x="10276" y="10694"/>
                  <a:pt x="11453" y="10586"/>
                  <a:pt x="12612" y="10438"/>
                </a:cubicBezTo>
                <a:cubicBezTo>
                  <a:pt x="13824" y="10285"/>
                  <a:pt x="15044" y="10101"/>
                  <a:pt x="16212" y="9840"/>
                </a:cubicBezTo>
                <a:cubicBezTo>
                  <a:pt x="16813" y="10244"/>
                  <a:pt x="17328" y="10699"/>
                  <a:pt x="17798" y="11144"/>
                </a:cubicBezTo>
                <a:cubicBezTo>
                  <a:pt x="18034" y="11379"/>
                  <a:pt x="18104" y="11609"/>
                  <a:pt x="17990" y="11880"/>
                </a:cubicBezTo>
                <a:cubicBezTo>
                  <a:pt x="17694" y="12427"/>
                  <a:pt x="17084" y="12923"/>
                  <a:pt x="16386" y="13322"/>
                </a:cubicBezTo>
                <a:cubicBezTo>
                  <a:pt x="16290" y="13373"/>
                  <a:pt x="16186" y="13430"/>
                  <a:pt x="16081" y="13476"/>
                </a:cubicBezTo>
                <a:cubicBezTo>
                  <a:pt x="15157" y="13261"/>
                  <a:pt x="14164" y="13133"/>
                  <a:pt x="13196" y="13061"/>
                </a:cubicBezTo>
                <a:cubicBezTo>
                  <a:pt x="11828" y="12959"/>
                  <a:pt x="10415" y="12908"/>
                  <a:pt x="9038" y="13000"/>
                </a:cubicBezTo>
                <a:cubicBezTo>
                  <a:pt x="7757" y="13082"/>
                  <a:pt x="6162" y="13317"/>
                  <a:pt x="5447" y="14012"/>
                </a:cubicBezTo>
                <a:cubicBezTo>
                  <a:pt x="5212" y="14243"/>
                  <a:pt x="5090" y="14524"/>
                  <a:pt x="5177" y="14790"/>
                </a:cubicBezTo>
                <a:cubicBezTo>
                  <a:pt x="5212" y="14892"/>
                  <a:pt x="5534" y="14938"/>
                  <a:pt x="5665" y="14948"/>
                </a:cubicBezTo>
                <a:cubicBezTo>
                  <a:pt x="8071" y="15107"/>
                  <a:pt x="10520" y="15199"/>
                  <a:pt x="12917" y="14964"/>
                </a:cubicBezTo>
                <a:cubicBezTo>
                  <a:pt x="13745" y="14882"/>
                  <a:pt x="14582" y="14769"/>
                  <a:pt x="15384" y="14611"/>
                </a:cubicBezTo>
                <a:cubicBezTo>
                  <a:pt x="15820" y="14831"/>
                  <a:pt x="16203" y="15081"/>
                  <a:pt x="16517" y="15368"/>
                </a:cubicBezTo>
                <a:cubicBezTo>
                  <a:pt x="16944" y="15797"/>
                  <a:pt x="17241" y="16314"/>
                  <a:pt x="17040" y="16805"/>
                </a:cubicBezTo>
                <a:cubicBezTo>
                  <a:pt x="16918" y="17014"/>
                  <a:pt x="16691" y="17193"/>
                  <a:pt x="16430" y="17352"/>
                </a:cubicBezTo>
                <a:cubicBezTo>
                  <a:pt x="15907" y="17628"/>
                  <a:pt x="15323" y="17873"/>
                  <a:pt x="14721" y="18098"/>
                </a:cubicBezTo>
                <a:cubicBezTo>
                  <a:pt x="13824" y="17935"/>
                  <a:pt x="12891" y="17827"/>
                  <a:pt x="11976" y="17740"/>
                </a:cubicBezTo>
                <a:cubicBezTo>
                  <a:pt x="9404" y="17495"/>
                  <a:pt x="6772" y="17480"/>
                  <a:pt x="4183" y="17653"/>
                </a:cubicBezTo>
                <a:cubicBezTo>
                  <a:pt x="3529" y="17699"/>
                  <a:pt x="2893" y="17766"/>
                  <a:pt x="2265" y="17878"/>
                </a:cubicBezTo>
                <a:cubicBezTo>
                  <a:pt x="1742" y="17976"/>
                  <a:pt x="1193" y="18109"/>
                  <a:pt x="749" y="18303"/>
                </a:cubicBezTo>
                <a:cubicBezTo>
                  <a:pt x="400" y="18461"/>
                  <a:pt x="138" y="18640"/>
                  <a:pt x="34" y="18891"/>
                </a:cubicBezTo>
                <a:cubicBezTo>
                  <a:pt x="-62" y="19121"/>
                  <a:pt x="51" y="19336"/>
                  <a:pt x="278" y="19525"/>
                </a:cubicBezTo>
                <a:cubicBezTo>
                  <a:pt x="513" y="19724"/>
                  <a:pt x="906" y="19847"/>
                  <a:pt x="1280" y="19939"/>
                </a:cubicBezTo>
                <a:cubicBezTo>
                  <a:pt x="1707" y="20041"/>
                  <a:pt x="2169" y="20103"/>
                  <a:pt x="2631" y="20139"/>
                </a:cubicBezTo>
                <a:cubicBezTo>
                  <a:pt x="3808" y="20220"/>
                  <a:pt x="5011" y="20241"/>
                  <a:pt x="6197" y="20205"/>
                </a:cubicBezTo>
                <a:cubicBezTo>
                  <a:pt x="8524" y="20139"/>
                  <a:pt x="10860" y="19883"/>
                  <a:pt x="13048" y="19412"/>
                </a:cubicBezTo>
                <a:cubicBezTo>
                  <a:pt x="13466" y="19326"/>
                  <a:pt x="13876" y="19228"/>
                  <a:pt x="14277" y="19126"/>
                </a:cubicBezTo>
                <a:cubicBezTo>
                  <a:pt x="15088" y="19448"/>
                  <a:pt x="15768" y="19868"/>
                  <a:pt x="16291" y="20353"/>
                </a:cubicBezTo>
                <a:cubicBezTo>
                  <a:pt x="16683" y="20742"/>
                  <a:pt x="16970" y="21161"/>
                  <a:pt x="17136" y="21596"/>
                </a:cubicBezTo>
                <a:lnTo>
                  <a:pt x="20239" y="21596"/>
                </a:lnTo>
                <a:cubicBezTo>
                  <a:pt x="19986" y="20665"/>
                  <a:pt x="19176" y="19786"/>
                  <a:pt x="18008" y="19141"/>
                </a:cubicBezTo>
                <a:cubicBezTo>
                  <a:pt x="17537" y="18881"/>
                  <a:pt x="17005" y="18671"/>
                  <a:pt x="16447" y="18497"/>
                </a:cubicBezTo>
                <a:cubicBezTo>
                  <a:pt x="17241" y="18236"/>
                  <a:pt x="17999" y="17940"/>
                  <a:pt x="18723" y="17612"/>
                </a:cubicBezTo>
                <a:cubicBezTo>
                  <a:pt x="19132" y="17423"/>
                  <a:pt x="19559" y="17214"/>
                  <a:pt x="19838" y="16948"/>
                </a:cubicBezTo>
                <a:cubicBezTo>
                  <a:pt x="20117" y="16677"/>
                  <a:pt x="20213" y="16349"/>
                  <a:pt x="20143" y="16037"/>
                </a:cubicBezTo>
                <a:cubicBezTo>
                  <a:pt x="20021" y="15475"/>
                  <a:pt x="19481" y="14938"/>
                  <a:pt x="18836" y="14529"/>
                </a:cubicBezTo>
                <a:cubicBezTo>
                  <a:pt x="18505" y="14319"/>
                  <a:pt x="18138" y="14135"/>
                  <a:pt x="17746" y="13977"/>
                </a:cubicBezTo>
                <a:cubicBezTo>
                  <a:pt x="18095" y="13849"/>
                  <a:pt x="18435" y="13711"/>
                  <a:pt x="18749" y="13557"/>
                </a:cubicBezTo>
                <a:cubicBezTo>
                  <a:pt x="19420" y="13230"/>
                  <a:pt x="20030" y="12852"/>
                  <a:pt x="20475" y="12407"/>
                </a:cubicBezTo>
                <a:cubicBezTo>
                  <a:pt x="20710" y="12172"/>
                  <a:pt x="20910" y="11921"/>
                  <a:pt x="21032" y="11655"/>
                </a:cubicBezTo>
                <a:cubicBezTo>
                  <a:pt x="21093" y="11512"/>
                  <a:pt x="21128" y="11364"/>
                  <a:pt x="21076" y="11220"/>
                </a:cubicBezTo>
                <a:cubicBezTo>
                  <a:pt x="21024" y="11062"/>
                  <a:pt x="20876" y="10924"/>
                  <a:pt x="20727" y="10791"/>
                </a:cubicBezTo>
                <a:cubicBezTo>
                  <a:pt x="20108" y="10213"/>
                  <a:pt x="19437" y="9630"/>
                  <a:pt x="18592" y="9160"/>
                </a:cubicBezTo>
                <a:cubicBezTo>
                  <a:pt x="19280" y="8909"/>
                  <a:pt x="19917" y="8602"/>
                  <a:pt x="20440" y="8234"/>
                </a:cubicBezTo>
                <a:cubicBezTo>
                  <a:pt x="20701" y="8050"/>
                  <a:pt x="20937" y="7845"/>
                  <a:pt x="21120" y="7631"/>
                </a:cubicBezTo>
                <a:cubicBezTo>
                  <a:pt x="21355" y="7360"/>
                  <a:pt x="21538" y="7037"/>
                  <a:pt x="21451" y="6731"/>
                </a:cubicBezTo>
                <a:cubicBezTo>
                  <a:pt x="21259" y="6209"/>
                  <a:pt x="20440" y="5810"/>
                  <a:pt x="19786" y="5488"/>
                </a:cubicBezTo>
                <a:close/>
                <a:moveTo>
                  <a:pt x="5142" y="4051"/>
                </a:moveTo>
                <a:cubicBezTo>
                  <a:pt x="5177" y="4046"/>
                  <a:pt x="5186" y="4046"/>
                  <a:pt x="5142" y="4051"/>
                </a:cubicBezTo>
                <a:lnTo>
                  <a:pt x="5142" y="4051"/>
                </a:lnTo>
                <a:close/>
                <a:moveTo>
                  <a:pt x="14852" y="5105"/>
                </a:moveTo>
                <a:cubicBezTo>
                  <a:pt x="14626" y="5145"/>
                  <a:pt x="14390" y="5186"/>
                  <a:pt x="14164" y="5227"/>
                </a:cubicBezTo>
                <a:cubicBezTo>
                  <a:pt x="14050" y="5248"/>
                  <a:pt x="13554" y="5319"/>
                  <a:pt x="14059" y="5248"/>
                </a:cubicBezTo>
                <a:cubicBezTo>
                  <a:pt x="13928" y="5268"/>
                  <a:pt x="13789" y="5289"/>
                  <a:pt x="13658" y="5309"/>
                </a:cubicBezTo>
                <a:cubicBezTo>
                  <a:pt x="13414" y="5345"/>
                  <a:pt x="13170" y="5376"/>
                  <a:pt x="12917" y="5406"/>
                </a:cubicBezTo>
                <a:cubicBezTo>
                  <a:pt x="12804" y="5422"/>
                  <a:pt x="12691" y="5432"/>
                  <a:pt x="12577" y="5447"/>
                </a:cubicBezTo>
                <a:cubicBezTo>
                  <a:pt x="12525" y="5452"/>
                  <a:pt x="12481" y="5457"/>
                  <a:pt x="12429" y="5462"/>
                </a:cubicBezTo>
                <a:cubicBezTo>
                  <a:pt x="11950" y="5509"/>
                  <a:pt x="11470" y="5544"/>
                  <a:pt x="10991" y="5575"/>
                </a:cubicBezTo>
                <a:cubicBezTo>
                  <a:pt x="10947" y="5575"/>
                  <a:pt x="10904" y="5580"/>
                  <a:pt x="10860" y="5580"/>
                </a:cubicBezTo>
                <a:cubicBezTo>
                  <a:pt x="10747" y="5585"/>
                  <a:pt x="10633" y="5590"/>
                  <a:pt x="10520" y="5595"/>
                </a:cubicBezTo>
                <a:cubicBezTo>
                  <a:pt x="10250" y="5606"/>
                  <a:pt x="9971" y="5611"/>
                  <a:pt x="9692" y="5616"/>
                </a:cubicBezTo>
                <a:cubicBezTo>
                  <a:pt x="9579" y="5616"/>
                  <a:pt x="9465" y="5616"/>
                  <a:pt x="9352" y="5621"/>
                </a:cubicBezTo>
                <a:cubicBezTo>
                  <a:pt x="9866" y="5611"/>
                  <a:pt x="9361" y="5621"/>
                  <a:pt x="9239" y="5621"/>
                </a:cubicBezTo>
                <a:cubicBezTo>
                  <a:pt x="8986" y="5621"/>
                  <a:pt x="8733" y="5616"/>
                  <a:pt x="8480" y="5606"/>
                </a:cubicBezTo>
                <a:cubicBezTo>
                  <a:pt x="8228" y="5595"/>
                  <a:pt x="7975" y="5590"/>
                  <a:pt x="7722" y="5580"/>
                </a:cubicBezTo>
                <a:cubicBezTo>
                  <a:pt x="7626" y="5575"/>
                  <a:pt x="7147" y="5544"/>
                  <a:pt x="7556" y="5575"/>
                </a:cubicBezTo>
                <a:cubicBezTo>
                  <a:pt x="7417" y="5565"/>
                  <a:pt x="7286" y="5560"/>
                  <a:pt x="7147" y="5549"/>
                </a:cubicBezTo>
                <a:cubicBezTo>
                  <a:pt x="6580" y="5509"/>
                  <a:pt x="6014" y="5457"/>
                  <a:pt x="5447" y="5391"/>
                </a:cubicBezTo>
                <a:cubicBezTo>
                  <a:pt x="5299" y="5376"/>
                  <a:pt x="5159" y="5355"/>
                  <a:pt x="5011" y="5335"/>
                </a:cubicBezTo>
                <a:cubicBezTo>
                  <a:pt x="4968" y="5330"/>
                  <a:pt x="4915" y="5324"/>
                  <a:pt x="4872" y="5314"/>
                </a:cubicBezTo>
                <a:cubicBezTo>
                  <a:pt x="4863" y="5314"/>
                  <a:pt x="4854" y="5314"/>
                  <a:pt x="4846" y="5309"/>
                </a:cubicBezTo>
                <a:cubicBezTo>
                  <a:pt x="4654" y="5278"/>
                  <a:pt x="4471" y="5237"/>
                  <a:pt x="4296" y="5186"/>
                </a:cubicBezTo>
                <a:cubicBezTo>
                  <a:pt x="4140" y="5130"/>
                  <a:pt x="3991" y="5059"/>
                  <a:pt x="3878" y="4972"/>
                </a:cubicBezTo>
                <a:cubicBezTo>
                  <a:pt x="3773" y="4854"/>
                  <a:pt x="3747" y="4726"/>
                  <a:pt x="3791" y="4593"/>
                </a:cubicBezTo>
                <a:cubicBezTo>
                  <a:pt x="3852" y="4501"/>
                  <a:pt x="3948" y="4419"/>
                  <a:pt x="4070" y="4343"/>
                </a:cubicBezTo>
                <a:cubicBezTo>
                  <a:pt x="4192" y="4281"/>
                  <a:pt x="4323" y="4230"/>
                  <a:pt x="4462" y="4179"/>
                </a:cubicBezTo>
                <a:cubicBezTo>
                  <a:pt x="4183" y="4286"/>
                  <a:pt x="4479" y="4174"/>
                  <a:pt x="4567" y="4153"/>
                </a:cubicBezTo>
                <a:cubicBezTo>
                  <a:pt x="4584" y="4148"/>
                  <a:pt x="4601" y="4143"/>
                  <a:pt x="4619" y="4143"/>
                </a:cubicBezTo>
                <a:cubicBezTo>
                  <a:pt x="4724" y="4123"/>
                  <a:pt x="4819" y="4107"/>
                  <a:pt x="4924" y="4087"/>
                </a:cubicBezTo>
                <a:cubicBezTo>
                  <a:pt x="4950" y="4082"/>
                  <a:pt x="5002" y="4077"/>
                  <a:pt x="5046" y="4066"/>
                </a:cubicBezTo>
                <a:cubicBezTo>
                  <a:pt x="5220" y="4041"/>
                  <a:pt x="5395" y="4015"/>
                  <a:pt x="5569" y="3995"/>
                </a:cubicBezTo>
                <a:cubicBezTo>
                  <a:pt x="5665" y="3985"/>
                  <a:pt x="5752" y="3974"/>
                  <a:pt x="5848" y="3959"/>
                </a:cubicBezTo>
                <a:cubicBezTo>
                  <a:pt x="5865" y="3959"/>
                  <a:pt x="5874" y="3954"/>
                  <a:pt x="5892" y="3954"/>
                </a:cubicBezTo>
                <a:cubicBezTo>
                  <a:pt x="6101" y="3933"/>
                  <a:pt x="6310" y="3918"/>
                  <a:pt x="6519" y="3903"/>
                </a:cubicBezTo>
                <a:cubicBezTo>
                  <a:pt x="6589" y="3898"/>
                  <a:pt x="6659" y="3893"/>
                  <a:pt x="6728" y="3887"/>
                </a:cubicBezTo>
                <a:cubicBezTo>
                  <a:pt x="6755" y="3887"/>
                  <a:pt x="6772" y="3887"/>
                  <a:pt x="6798" y="3882"/>
                </a:cubicBezTo>
                <a:cubicBezTo>
                  <a:pt x="7016" y="3872"/>
                  <a:pt x="7234" y="3867"/>
                  <a:pt x="7452" y="3862"/>
                </a:cubicBezTo>
                <a:cubicBezTo>
                  <a:pt x="7530" y="3862"/>
                  <a:pt x="7609" y="3862"/>
                  <a:pt x="7696" y="3857"/>
                </a:cubicBezTo>
                <a:cubicBezTo>
                  <a:pt x="7713" y="3857"/>
                  <a:pt x="7731" y="3857"/>
                  <a:pt x="7748" y="3857"/>
                </a:cubicBezTo>
                <a:cubicBezTo>
                  <a:pt x="7975" y="3857"/>
                  <a:pt x="8210" y="3862"/>
                  <a:pt x="8437" y="3872"/>
                </a:cubicBezTo>
                <a:cubicBezTo>
                  <a:pt x="8646" y="3877"/>
                  <a:pt x="8855" y="3893"/>
                  <a:pt x="9064" y="3898"/>
                </a:cubicBezTo>
                <a:cubicBezTo>
                  <a:pt x="8611" y="3877"/>
                  <a:pt x="9047" y="3898"/>
                  <a:pt x="9152" y="3903"/>
                </a:cubicBezTo>
                <a:cubicBezTo>
                  <a:pt x="9265" y="3913"/>
                  <a:pt x="9378" y="3918"/>
                  <a:pt x="9492" y="3928"/>
                </a:cubicBezTo>
                <a:cubicBezTo>
                  <a:pt x="9927" y="3964"/>
                  <a:pt x="10354" y="4010"/>
                  <a:pt x="10790" y="4066"/>
                </a:cubicBezTo>
                <a:cubicBezTo>
                  <a:pt x="10886" y="4077"/>
                  <a:pt x="10973" y="4092"/>
                  <a:pt x="11069" y="4107"/>
                </a:cubicBezTo>
                <a:cubicBezTo>
                  <a:pt x="10747" y="4066"/>
                  <a:pt x="11130" y="4118"/>
                  <a:pt x="11209" y="4128"/>
                </a:cubicBezTo>
                <a:cubicBezTo>
                  <a:pt x="11418" y="4164"/>
                  <a:pt x="11627" y="4199"/>
                  <a:pt x="11836" y="4235"/>
                </a:cubicBezTo>
                <a:cubicBezTo>
                  <a:pt x="12743" y="4404"/>
                  <a:pt x="13623" y="4619"/>
                  <a:pt x="14469" y="4880"/>
                </a:cubicBezTo>
                <a:cubicBezTo>
                  <a:pt x="14652" y="4936"/>
                  <a:pt x="14826" y="4997"/>
                  <a:pt x="15009" y="5058"/>
                </a:cubicBezTo>
                <a:cubicBezTo>
                  <a:pt x="14957" y="5084"/>
                  <a:pt x="14905" y="5094"/>
                  <a:pt x="14852" y="5105"/>
                </a:cubicBezTo>
                <a:close/>
                <a:moveTo>
                  <a:pt x="16020" y="4833"/>
                </a:moveTo>
                <a:cubicBezTo>
                  <a:pt x="16012" y="4833"/>
                  <a:pt x="16012" y="4833"/>
                  <a:pt x="16020" y="4833"/>
                </a:cubicBezTo>
                <a:cubicBezTo>
                  <a:pt x="16099" y="4798"/>
                  <a:pt x="16125" y="4793"/>
                  <a:pt x="16125" y="4798"/>
                </a:cubicBezTo>
                <a:cubicBezTo>
                  <a:pt x="16081" y="4808"/>
                  <a:pt x="16046" y="4818"/>
                  <a:pt x="16020" y="4833"/>
                </a:cubicBezTo>
                <a:close/>
                <a:moveTo>
                  <a:pt x="6894" y="8449"/>
                </a:moveTo>
                <a:cubicBezTo>
                  <a:pt x="6885" y="8449"/>
                  <a:pt x="6885" y="8454"/>
                  <a:pt x="6877" y="8454"/>
                </a:cubicBezTo>
                <a:cubicBezTo>
                  <a:pt x="6877" y="8454"/>
                  <a:pt x="6877" y="8454"/>
                  <a:pt x="6877" y="8454"/>
                </a:cubicBezTo>
                <a:cubicBezTo>
                  <a:pt x="6885" y="8449"/>
                  <a:pt x="6894" y="8449"/>
                  <a:pt x="6894" y="8449"/>
                </a:cubicBezTo>
                <a:close/>
                <a:moveTo>
                  <a:pt x="6929" y="8454"/>
                </a:moveTo>
                <a:cubicBezTo>
                  <a:pt x="6920" y="8454"/>
                  <a:pt x="6911" y="8454"/>
                  <a:pt x="6903" y="8459"/>
                </a:cubicBezTo>
                <a:cubicBezTo>
                  <a:pt x="6903" y="8459"/>
                  <a:pt x="6903" y="8459"/>
                  <a:pt x="6894" y="8459"/>
                </a:cubicBezTo>
                <a:cubicBezTo>
                  <a:pt x="6903" y="8454"/>
                  <a:pt x="6911" y="8454"/>
                  <a:pt x="6929" y="8454"/>
                </a:cubicBezTo>
                <a:close/>
                <a:moveTo>
                  <a:pt x="6850" y="8464"/>
                </a:moveTo>
                <a:cubicBezTo>
                  <a:pt x="6850" y="8464"/>
                  <a:pt x="6850" y="8464"/>
                  <a:pt x="6850" y="8464"/>
                </a:cubicBezTo>
                <a:cubicBezTo>
                  <a:pt x="6850" y="8464"/>
                  <a:pt x="6850" y="8464"/>
                  <a:pt x="6850" y="8464"/>
                </a:cubicBezTo>
                <a:cubicBezTo>
                  <a:pt x="6842" y="8464"/>
                  <a:pt x="6842" y="8464"/>
                  <a:pt x="6850" y="8464"/>
                </a:cubicBezTo>
                <a:close/>
                <a:moveTo>
                  <a:pt x="14695" y="9446"/>
                </a:moveTo>
                <a:cubicBezTo>
                  <a:pt x="14608" y="9466"/>
                  <a:pt x="14521" y="9487"/>
                  <a:pt x="14434" y="9507"/>
                </a:cubicBezTo>
                <a:cubicBezTo>
                  <a:pt x="14399" y="9518"/>
                  <a:pt x="14364" y="9523"/>
                  <a:pt x="14321" y="9533"/>
                </a:cubicBezTo>
                <a:cubicBezTo>
                  <a:pt x="13946" y="9615"/>
                  <a:pt x="13571" y="9686"/>
                  <a:pt x="13187" y="9753"/>
                </a:cubicBezTo>
                <a:cubicBezTo>
                  <a:pt x="13109" y="9768"/>
                  <a:pt x="13031" y="9778"/>
                  <a:pt x="12952" y="9794"/>
                </a:cubicBezTo>
                <a:cubicBezTo>
                  <a:pt x="12952" y="9794"/>
                  <a:pt x="12891" y="9804"/>
                  <a:pt x="12839" y="9814"/>
                </a:cubicBezTo>
                <a:cubicBezTo>
                  <a:pt x="12830" y="9814"/>
                  <a:pt x="12821" y="9814"/>
                  <a:pt x="12821" y="9819"/>
                </a:cubicBezTo>
                <a:cubicBezTo>
                  <a:pt x="12778" y="9824"/>
                  <a:pt x="12734" y="9835"/>
                  <a:pt x="12699" y="9840"/>
                </a:cubicBezTo>
                <a:cubicBezTo>
                  <a:pt x="12734" y="9835"/>
                  <a:pt x="12769" y="9830"/>
                  <a:pt x="12795" y="9824"/>
                </a:cubicBezTo>
                <a:cubicBezTo>
                  <a:pt x="12534" y="9865"/>
                  <a:pt x="12272" y="9901"/>
                  <a:pt x="12011" y="9937"/>
                </a:cubicBezTo>
                <a:cubicBezTo>
                  <a:pt x="11775" y="9968"/>
                  <a:pt x="11540" y="9998"/>
                  <a:pt x="11305" y="10024"/>
                </a:cubicBezTo>
                <a:cubicBezTo>
                  <a:pt x="11165" y="10039"/>
                  <a:pt x="11026" y="10055"/>
                  <a:pt x="10886" y="10070"/>
                </a:cubicBezTo>
                <a:cubicBezTo>
                  <a:pt x="10851" y="10075"/>
                  <a:pt x="10816" y="10075"/>
                  <a:pt x="10782" y="10080"/>
                </a:cubicBezTo>
                <a:cubicBezTo>
                  <a:pt x="10259" y="10131"/>
                  <a:pt x="9736" y="10172"/>
                  <a:pt x="9213" y="10203"/>
                </a:cubicBezTo>
                <a:cubicBezTo>
                  <a:pt x="9152" y="10208"/>
                  <a:pt x="9021" y="10213"/>
                  <a:pt x="8951" y="10218"/>
                </a:cubicBezTo>
                <a:cubicBezTo>
                  <a:pt x="8995" y="10218"/>
                  <a:pt x="9064" y="10213"/>
                  <a:pt x="9186" y="10208"/>
                </a:cubicBezTo>
                <a:cubicBezTo>
                  <a:pt x="9064" y="10213"/>
                  <a:pt x="8951" y="10218"/>
                  <a:pt x="8829" y="10223"/>
                </a:cubicBezTo>
                <a:cubicBezTo>
                  <a:pt x="8559" y="10234"/>
                  <a:pt x="8289" y="10244"/>
                  <a:pt x="8018" y="10254"/>
                </a:cubicBezTo>
                <a:cubicBezTo>
                  <a:pt x="8001" y="10254"/>
                  <a:pt x="7984" y="10254"/>
                  <a:pt x="7966" y="10254"/>
                </a:cubicBezTo>
                <a:cubicBezTo>
                  <a:pt x="7896" y="10254"/>
                  <a:pt x="7827" y="10254"/>
                  <a:pt x="7748" y="10249"/>
                </a:cubicBezTo>
                <a:cubicBezTo>
                  <a:pt x="7722" y="10249"/>
                  <a:pt x="7696" y="10249"/>
                  <a:pt x="7670" y="10244"/>
                </a:cubicBezTo>
                <a:cubicBezTo>
                  <a:pt x="7591" y="10239"/>
                  <a:pt x="7522" y="10234"/>
                  <a:pt x="7443" y="10223"/>
                </a:cubicBezTo>
                <a:cubicBezTo>
                  <a:pt x="7365" y="10213"/>
                  <a:pt x="7286" y="10208"/>
                  <a:pt x="7208" y="10198"/>
                </a:cubicBezTo>
                <a:cubicBezTo>
                  <a:pt x="7173" y="10193"/>
                  <a:pt x="7129" y="10182"/>
                  <a:pt x="7094" y="10177"/>
                </a:cubicBezTo>
                <a:cubicBezTo>
                  <a:pt x="6938" y="10147"/>
                  <a:pt x="6781" y="10111"/>
                  <a:pt x="6632" y="10070"/>
                </a:cubicBezTo>
                <a:cubicBezTo>
                  <a:pt x="6388" y="9988"/>
                  <a:pt x="6179" y="9881"/>
                  <a:pt x="6022" y="9748"/>
                </a:cubicBezTo>
                <a:cubicBezTo>
                  <a:pt x="5839" y="9548"/>
                  <a:pt x="5796" y="9318"/>
                  <a:pt x="5883" y="9098"/>
                </a:cubicBezTo>
                <a:cubicBezTo>
                  <a:pt x="5987" y="8930"/>
                  <a:pt x="6153" y="8776"/>
                  <a:pt x="6362" y="8648"/>
                </a:cubicBezTo>
                <a:cubicBezTo>
                  <a:pt x="6432" y="8612"/>
                  <a:pt x="6510" y="8577"/>
                  <a:pt x="6589" y="8546"/>
                </a:cubicBezTo>
                <a:cubicBezTo>
                  <a:pt x="6580" y="8546"/>
                  <a:pt x="6606" y="8531"/>
                  <a:pt x="6650" y="8520"/>
                </a:cubicBezTo>
                <a:cubicBezTo>
                  <a:pt x="6659" y="8520"/>
                  <a:pt x="6659" y="8515"/>
                  <a:pt x="6667" y="8515"/>
                </a:cubicBezTo>
                <a:cubicBezTo>
                  <a:pt x="6685" y="8510"/>
                  <a:pt x="6702" y="8505"/>
                  <a:pt x="6720" y="8495"/>
                </a:cubicBezTo>
                <a:cubicBezTo>
                  <a:pt x="6711" y="8500"/>
                  <a:pt x="6702" y="8505"/>
                  <a:pt x="6685" y="8510"/>
                </a:cubicBezTo>
                <a:cubicBezTo>
                  <a:pt x="6720" y="8500"/>
                  <a:pt x="6763" y="8490"/>
                  <a:pt x="6798" y="8480"/>
                </a:cubicBezTo>
                <a:cubicBezTo>
                  <a:pt x="6467" y="8520"/>
                  <a:pt x="6598" y="8495"/>
                  <a:pt x="6702" y="8485"/>
                </a:cubicBezTo>
                <a:cubicBezTo>
                  <a:pt x="6711" y="8485"/>
                  <a:pt x="6728" y="8485"/>
                  <a:pt x="6737" y="8480"/>
                </a:cubicBezTo>
                <a:cubicBezTo>
                  <a:pt x="6720" y="8485"/>
                  <a:pt x="6728" y="8485"/>
                  <a:pt x="6798" y="8474"/>
                </a:cubicBezTo>
                <a:cubicBezTo>
                  <a:pt x="6798" y="8474"/>
                  <a:pt x="6807" y="8474"/>
                  <a:pt x="6807" y="8474"/>
                </a:cubicBezTo>
                <a:cubicBezTo>
                  <a:pt x="6807" y="8474"/>
                  <a:pt x="6807" y="8474"/>
                  <a:pt x="6807" y="8474"/>
                </a:cubicBezTo>
                <a:cubicBezTo>
                  <a:pt x="6807" y="8474"/>
                  <a:pt x="6807" y="8474"/>
                  <a:pt x="6816" y="8474"/>
                </a:cubicBezTo>
                <a:cubicBezTo>
                  <a:pt x="6816" y="8474"/>
                  <a:pt x="6816" y="8474"/>
                  <a:pt x="6807" y="8474"/>
                </a:cubicBezTo>
                <a:cubicBezTo>
                  <a:pt x="6807" y="8474"/>
                  <a:pt x="6816" y="8474"/>
                  <a:pt x="6816" y="8474"/>
                </a:cubicBezTo>
                <a:cubicBezTo>
                  <a:pt x="6816" y="8474"/>
                  <a:pt x="6807" y="8474"/>
                  <a:pt x="6807" y="8474"/>
                </a:cubicBezTo>
                <a:cubicBezTo>
                  <a:pt x="6624" y="8526"/>
                  <a:pt x="6728" y="8495"/>
                  <a:pt x="6824" y="8474"/>
                </a:cubicBezTo>
                <a:cubicBezTo>
                  <a:pt x="6850" y="8474"/>
                  <a:pt x="6885" y="8469"/>
                  <a:pt x="6911" y="8469"/>
                </a:cubicBezTo>
                <a:cubicBezTo>
                  <a:pt x="6981" y="8469"/>
                  <a:pt x="7042" y="8464"/>
                  <a:pt x="7112" y="8464"/>
                </a:cubicBezTo>
                <a:cubicBezTo>
                  <a:pt x="7295" y="8459"/>
                  <a:pt x="7469" y="8459"/>
                  <a:pt x="7652" y="8454"/>
                </a:cubicBezTo>
                <a:cubicBezTo>
                  <a:pt x="7739" y="8454"/>
                  <a:pt x="7827" y="8454"/>
                  <a:pt x="7905" y="8454"/>
                </a:cubicBezTo>
                <a:cubicBezTo>
                  <a:pt x="7931" y="8454"/>
                  <a:pt x="8018" y="8459"/>
                  <a:pt x="8045" y="8454"/>
                </a:cubicBezTo>
                <a:cubicBezTo>
                  <a:pt x="8184" y="8454"/>
                  <a:pt x="8315" y="8454"/>
                  <a:pt x="8454" y="8454"/>
                </a:cubicBezTo>
                <a:cubicBezTo>
                  <a:pt x="9186" y="8459"/>
                  <a:pt x="9919" y="8485"/>
                  <a:pt x="10642" y="8520"/>
                </a:cubicBezTo>
                <a:cubicBezTo>
                  <a:pt x="10721" y="8526"/>
                  <a:pt x="10790" y="8531"/>
                  <a:pt x="10869" y="8531"/>
                </a:cubicBezTo>
                <a:cubicBezTo>
                  <a:pt x="10895" y="8531"/>
                  <a:pt x="10921" y="8536"/>
                  <a:pt x="10947" y="8536"/>
                </a:cubicBezTo>
                <a:cubicBezTo>
                  <a:pt x="11130" y="8546"/>
                  <a:pt x="11313" y="8561"/>
                  <a:pt x="11488" y="8572"/>
                </a:cubicBezTo>
                <a:cubicBezTo>
                  <a:pt x="11854" y="8597"/>
                  <a:pt x="12211" y="8628"/>
                  <a:pt x="12568" y="8664"/>
                </a:cubicBezTo>
                <a:cubicBezTo>
                  <a:pt x="12743" y="8679"/>
                  <a:pt x="12926" y="8699"/>
                  <a:pt x="13100" y="8725"/>
                </a:cubicBezTo>
                <a:cubicBezTo>
                  <a:pt x="13144" y="8730"/>
                  <a:pt x="13187" y="8735"/>
                  <a:pt x="13231" y="8740"/>
                </a:cubicBezTo>
                <a:cubicBezTo>
                  <a:pt x="13231" y="8740"/>
                  <a:pt x="13240" y="8740"/>
                  <a:pt x="13240" y="8740"/>
                </a:cubicBezTo>
                <a:cubicBezTo>
                  <a:pt x="13318" y="8751"/>
                  <a:pt x="13397" y="8766"/>
                  <a:pt x="13475" y="8776"/>
                </a:cubicBezTo>
                <a:cubicBezTo>
                  <a:pt x="13815" y="8832"/>
                  <a:pt x="14138" y="8909"/>
                  <a:pt x="14451" y="9001"/>
                </a:cubicBezTo>
                <a:cubicBezTo>
                  <a:pt x="14722" y="9093"/>
                  <a:pt x="14974" y="9195"/>
                  <a:pt x="15218" y="9308"/>
                </a:cubicBezTo>
                <a:cubicBezTo>
                  <a:pt x="15062" y="9354"/>
                  <a:pt x="14878" y="9400"/>
                  <a:pt x="14695" y="9446"/>
                </a:cubicBezTo>
                <a:close/>
                <a:moveTo>
                  <a:pt x="15558" y="9206"/>
                </a:moveTo>
                <a:cubicBezTo>
                  <a:pt x="15558" y="9206"/>
                  <a:pt x="15558" y="9206"/>
                  <a:pt x="15558" y="9206"/>
                </a:cubicBezTo>
                <a:cubicBezTo>
                  <a:pt x="15768" y="9129"/>
                  <a:pt x="15619" y="9185"/>
                  <a:pt x="15558" y="9206"/>
                </a:cubicBezTo>
                <a:close/>
                <a:moveTo>
                  <a:pt x="14216" y="14145"/>
                </a:moveTo>
                <a:cubicBezTo>
                  <a:pt x="14146" y="14166"/>
                  <a:pt x="14068" y="14181"/>
                  <a:pt x="13998" y="14202"/>
                </a:cubicBezTo>
                <a:cubicBezTo>
                  <a:pt x="13972" y="14207"/>
                  <a:pt x="13920" y="14222"/>
                  <a:pt x="13867" y="14232"/>
                </a:cubicBezTo>
                <a:cubicBezTo>
                  <a:pt x="13850" y="14237"/>
                  <a:pt x="13824" y="14243"/>
                  <a:pt x="13806" y="14248"/>
                </a:cubicBezTo>
                <a:cubicBezTo>
                  <a:pt x="13824" y="14243"/>
                  <a:pt x="13841" y="14237"/>
                  <a:pt x="13859" y="14237"/>
                </a:cubicBezTo>
                <a:cubicBezTo>
                  <a:pt x="13850" y="14237"/>
                  <a:pt x="13850" y="14237"/>
                  <a:pt x="13841" y="14243"/>
                </a:cubicBezTo>
                <a:cubicBezTo>
                  <a:pt x="13754" y="14263"/>
                  <a:pt x="13667" y="14278"/>
                  <a:pt x="13580" y="14294"/>
                </a:cubicBezTo>
                <a:cubicBezTo>
                  <a:pt x="13466" y="14314"/>
                  <a:pt x="13353" y="14335"/>
                  <a:pt x="13231" y="14355"/>
                </a:cubicBezTo>
                <a:cubicBezTo>
                  <a:pt x="13205" y="14360"/>
                  <a:pt x="13187" y="14360"/>
                  <a:pt x="13161" y="14365"/>
                </a:cubicBezTo>
                <a:cubicBezTo>
                  <a:pt x="13057" y="14381"/>
                  <a:pt x="12961" y="14391"/>
                  <a:pt x="12856" y="14406"/>
                </a:cubicBezTo>
                <a:cubicBezTo>
                  <a:pt x="12769" y="14416"/>
                  <a:pt x="12691" y="14427"/>
                  <a:pt x="12603" y="14437"/>
                </a:cubicBezTo>
                <a:cubicBezTo>
                  <a:pt x="12603" y="14437"/>
                  <a:pt x="12603" y="14437"/>
                  <a:pt x="12603" y="14437"/>
                </a:cubicBezTo>
                <a:cubicBezTo>
                  <a:pt x="12394" y="14457"/>
                  <a:pt x="12185" y="14473"/>
                  <a:pt x="11976" y="14483"/>
                </a:cubicBezTo>
                <a:cubicBezTo>
                  <a:pt x="11967" y="14483"/>
                  <a:pt x="11950" y="14483"/>
                  <a:pt x="11941" y="14483"/>
                </a:cubicBezTo>
                <a:cubicBezTo>
                  <a:pt x="11871" y="14488"/>
                  <a:pt x="11793" y="14488"/>
                  <a:pt x="11723" y="14493"/>
                </a:cubicBezTo>
                <a:cubicBezTo>
                  <a:pt x="11514" y="14503"/>
                  <a:pt x="11305" y="14508"/>
                  <a:pt x="11095" y="14508"/>
                </a:cubicBezTo>
                <a:cubicBezTo>
                  <a:pt x="11026" y="14508"/>
                  <a:pt x="10956" y="14508"/>
                  <a:pt x="10886" y="14508"/>
                </a:cubicBezTo>
                <a:cubicBezTo>
                  <a:pt x="10912" y="14508"/>
                  <a:pt x="10939" y="14508"/>
                  <a:pt x="10973" y="14508"/>
                </a:cubicBezTo>
                <a:cubicBezTo>
                  <a:pt x="10930" y="14508"/>
                  <a:pt x="10886" y="14508"/>
                  <a:pt x="10843" y="14508"/>
                </a:cubicBezTo>
                <a:cubicBezTo>
                  <a:pt x="10834" y="14508"/>
                  <a:pt x="10825" y="14508"/>
                  <a:pt x="10817" y="14508"/>
                </a:cubicBezTo>
                <a:cubicBezTo>
                  <a:pt x="10764" y="14508"/>
                  <a:pt x="10694" y="14508"/>
                  <a:pt x="10703" y="14508"/>
                </a:cubicBezTo>
                <a:cubicBezTo>
                  <a:pt x="10538" y="14508"/>
                  <a:pt x="10363" y="14503"/>
                  <a:pt x="10198" y="14503"/>
                </a:cubicBezTo>
                <a:cubicBezTo>
                  <a:pt x="9753" y="14493"/>
                  <a:pt x="9309" y="14478"/>
                  <a:pt x="8855" y="14457"/>
                </a:cubicBezTo>
                <a:cubicBezTo>
                  <a:pt x="8742" y="14452"/>
                  <a:pt x="8620" y="14447"/>
                  <a:pt x="8507" y="14437"/>
                </a:cubicBezTo>
                <a:cubicBezTo>
                  <a:pt x="8411" y="14432"/>
                  <a:pt x="8010" y="14401"/>
                  <a:pt x="8402" y="14432"/>
                </a:cubicBezTo>
                <a:cubicBezTo>
                  <a:pt x="8324" y="14427"/>
                  <a:pt x="8245" y="14422"/>
                  <a:pt x="8158" y="14416"/>
                </a:cubicBezTo>
                <a:cubicBezTo>
                  <a:pt x="8149" y="14330"/>
                  <a:pt x="8167" y="14237"/>
                  <a:pt x="8202" y="14151"/>
                </a:cubicBezTo>
                <a:cubicBezTo>
                  <a:pt x="8306" y="13977"/>
                  <a:pt x="8472" y="13823"/>
                  <a:pt x="8690" y="13685"/>
                </a:cubicBezTo>
                <a:cubicBezTo>
                  <a:pt x="8786" y="13639"/>
                  <a:pt x="8881" y="13598"/>
                  <a:pt x="8977" y="13557"/>
                </a:cubicBezTo>
                <a:cubicBezTo>
                  <a:pt x="8986" y="13552"/>
                  <a:pt x="9003" y="13552"/>
                  <a:pt x="9012" y="13547"/>
                </a:cubicBezTo>
                <a:cubicBezTo>
                  <a:pt x="9030" y="13542"/>
                  <a:pt x="9038" y="13542"/>
                  <a:pt x="9056" y="13537"/>
                </a:cubicBezTo>
                <a:cubicBezTo>
                  <a:pt x="9125" y="13537"/>
                  <a:pt x="9186" y="13532"/>
                  <a:pt x="9256" y="13532"/>
                </a:cubicBezTo>
                <a:cubicBezTo>
                  <a:pt x="9422" y="13532"/>
                  <a:pt x="9596" y="13537"/>
                  <a:pt x="9762" y="13542"/>
                </a:cubicBezTo>
                <a:cubicBezTo>
                  <a:pt x="10110" y="13552"/>
                  <a:pt x="10459" y="13562"/>
                  <a:pt x="10808" y="13583"/>
                </a:cubicBezTo>
                <a:cubicBezTo>
                  <a:pt x="10817" y="13583"/>
                  <a:pt x="10817" y="13583"/>
                  <a:pt x="10825" y="13583"/>
                </a:cubicBezTo>
                <a:cubicBezTo>
                  <a:pt x="10904" y="13588"/>
                  <a:pt x="10982" y="13593"/>
                  <a:pt x="11061" y="13598"/>
                </a:cubicBezTo>
                <a:cubicBezTo>
                  <a:pt x="11244" y="13614"/>
                  <a:pt x="11418" y="13624"/>
                  <a:pt x="11592" y="13644"/>
                </a:cubicBezTo>
                <a:cubicBezTo>
                  <a:pt x="11767" y="13660"/>
                  <a:pt x="11950" y="13680"/>
                  <a:pt x="12124" y="13701"/>
                </a:cubicBezTo>
                <a:cubicBezTo>
                  <a:pt x="12211" y="13711"/>
                  <a:pt x="12298" y="13721"/>
                  <a:pt x="12386" y="13736"/>
                </a:cubicBezTo>
                <a:cubicBezTo>
                  <a:pt x="12403" y="13736"/>
                  <a:pt x="12420" y="13741"/>
                  <a:pt x="12429" y="13741"/>
                </a:cubicBezTo>
                <a:cubicBezTo>
                  <a:pt x="13048" y="13844"/>
                  <a:pt x="13649" y="13966"/>
                  <a:pt x="14225" y="14140"/>
                </a:cubicBezTo>
                <a:cubicBezTo>
                  <a:pt x="14225" y="14140"/>
                  <a:pt x="14225" y="14140"/>
                  <a:pt x="14225" y="14140"/>
                </a:cubicBezTo>
                <a:cubicBezTo>
                  <a:pt x="14225" y="14140"/>
                  <a:pt x="14225" y="14145"/>
                  <a:pt x="14216" y="14145"/>
                </a:cubicBezTo>
                <a:close/>
                <a:moveTo>
                  <a:pt x="12577" y="18763"/>
                </a:moveTo>
                <a:cubicBezTo>
                  <a:pt x="12333" y="18830"/>
                  <a:pt x="12089" y="18891"/>
                  <a:pt x="11836" y="18952"/>
                </a:cubicBezTo>
                <a:cubicBezTo>
                  <a:pt x="11714" y="18983"/>
                  <a:pt x="11601" y="19008"/>
                  <a:pt x="11479" y="19034"/>
                </a:cubicBezTo>
                <a:cubicBezTo>
                  <a:pt x="11462" y="19039"/>
                  <a:pt x="11453" y="19039"/>
                  <a:pt x="11435" y="19044"/>
                </a:cubicBezTo>
                <a:cubicBezTo>
                  <a:pt x="11427" y="19044"/>
                  <a:pt x="11418" y="19049"/>
                  <a:pt x="11409" y="19049"/>
                </a:cubicBezTo>
                <a:cubicBezTo>
                  <a:pt x="11383" y="19055"/>
                  <a:pt x="11348" y="19060"/>
                  <a:pt x="11322" y="19070"/>
                </a:cubicBezTo>
                <a:cubicBezTo>
                  <a:pt x="10834" y="19172"/>
                  <a:pt x="10328" y="19254"/>
                  <a:pt x="9831" y="19346"/>
                </a:cubicBezTo>
                <a:cubicBezTo>
                  <a:pt x="9788" y="19351"/>
                  <a:pt x="9736" y="19361"/>
                  <a:pt x="9692" y="19366"/>
                </a:cubicBezTo>
                <a:cubicBezTo>
                  <a:pt x="9561" y="19387"/>
                  <a:pt x="9431" y="19402"/>
                  <a:pt x="9300" y="19423"/>
                </a:cubicBezTo>
                <a:cubicBezTo>
                  <a:pt x="9064" y="19453"/>
                  <a:pt x="8820" y="19479"/>
                  <a:pt x="8585" y="19510"/>
                </a:cubicBezTo>
                <a:cubicBezTo>
                  <a:pt x="8541" y="19515"/>
                  <a:pt x="8498" y="19520"/>
                  <a:pt x="8454" y="19520"/>
                </a:cubicBezTo>
                <a:cubicBezTo>
                  <a:pt x="8323" y="19530"/>
                  <a:pt x="8193" y="19545"/>
                  <a:pt x="8053" y="19556"/>
                </a:cubicBezTo>
                <a:cubicBezTo>
                  <a:pt x="7923" y="19566"/>
                  <a:pt x="7783" y="19576"/>
                  <a:pt x="7652" y="19586"/>
                </a:cubicBezTo>
                <a:cubicBezTo>
                  <a:pt x="7617" y="19586"/>
                  <a:pt x="7583" y="19591"/>
                  <a:pt x="7556" y="19591"/>
                </a:cubicBezTo>
                <a:cubicBezTo>
                  <a:pt x="7304" y="19597"/>
                  <a:pt x="7051" y="19617"/>
                  <a:pt x="6798" y="19622"/>
                </a:cubicBezTo>
                <a:cubicBezTo>
                  <a:pt x="6667" y="19627"/>
                  <a:pt x="6528" y="19627"/>
                  <a:pt x="6397" y="19632"/>
                </a:cubicBezTo>
                <a:cubicBezTo>
                  <a:pt x="6345" y="19632"/>
                  <a:pt x="6292" y="19632"/>
                  <a:pt x="6249" y="19632"/>
                </a:cubicBezTo>
                <a:cubicBezTo>
                  <a:pt x="5953" y="19632"/>
                  <a:pt x="5665" y="19627"/>
                  <a:pt x="5377" y="19617"/>
                </a:cubicBezTo>
                <a:cubicBezTo>
                  <a:pt x="5229" y="19612"/>
                  <a:pt x="5090" y="19607"/>
                  <a:pt x="4941" y="19602"/>
                </a:cubicBezTo>
                <a:cubicBezTo>
                  <a:pt x="4872" y="19597"/>
                  <a:pt x="4793" y="19597"/>
                  <a:pt x="4723" y="19591"/>
                </a:cubicBezTo>
                <a:cubicBezTo>
                  <a:pt x="4715" y="19591"/>
                  <a:pt x="4715" y="19591"/>
                  <a:pt x="4706" y="19591"/>
                </a:cubicBezTo>
                <a:cubicBezTo>
                  <a:pt x="4601" y="19581"/>
                  <a:pt x="4506" y="19576"/>
                  <a:pt x="4401" y="19566"/>
                </a:cubicBezTo>
                <a:cubicBezTo>
                  <a:pt x="4340" y="19561"/>
                  <a:pt x="4279" y="19551"/>
                  <a:pt x="4218" y="19545"/>
                </a:cubicBezTo>
                <a:cubicBezTo>
                  <a:pt x="4026" y="19510"/>
                  <a:pt x="3834" y="19469"/>
                  <a:pt x="3651" y="19418"/>
                </a:cubicBezTo>
                <a:cubicBezTo>
                  <a:pt x="3460" y="19346"/>
                  <a:pt x="3285" y="19264"/>
                  <a:pt x="3154" y="19152"/>
                </a:cubicBezTo>
                <a:cubicBezTo>
                  <a:pt x="3024" y="19003"/>
                  <a:pt x="2980" y="18835"/>
                  <a:pt x="3050" y="18671"/>
                </a:cubicBezTo>
                <a:cubicBezTo>
                  <a:pt x="3111" y="18574"/>
                  <a:pt x="3207" y="18492"/>
                  <a:pt x="3320" y="18415"/>
                </a:cubicBezTo>
                <a:cubicBezTo>
                  <a:pt x="3390" y="18380"/>
                  <a:pt x="3468" y="18344"/>
                  <a:pt x="3547" y="18313"/>
                </a:cubicBezTo>
                <a:cubicBezTo>
                  <a:pt x="3512" y="18323"/>
                  <a:pt x="3547" y="18303"/>
                  <a:pt x="3590" y="18293"/>
                </a:cubicBezTo>
                <a:cubicBezTo>
                  <a:pt x="3599" y="18293"/>
                  <a:pt x="3599" y="18287"/>
                  <a:pt x="3608" y="18287"/>
                </a:cubicBezTo>
                <a:cubicBezTo>
                  <a:pt x="3590" y="18293"/>
                  <a:pt x="3564" y="18303"/>
                  <a:pt x="3547" y="18313"/>
                </a:cubicBezTo>
                <a:cubicBezTo>
                  <a:pt x="3564" y="18308"/>
                  <a:pt x="3590" y="18298"/>
                  <a:pt x="3634" y="18282"/>
                </a:cubicBezTo>
                <a:cubicBezTo>
                  <a:pt x="3625" y="18282"/>
                  <a:pt x="3616" y="18287"/>
                  <a:pt x="3608" y="18287"/>
                </a:cubicBezTo>
                <a:cubicBezTo>
                  <a:pt x="3634" y="18277"/>
                  <a:pt x="3660" y="18267"/>
                  <a:pt x="3686" y="18257"/>
                </a:cubicBezTo>
                <a:cubicBezTo>
                  <a:pt x="3669" y="18267"/>
                  <a:pt x="3651" y="18272"/>
                  <a:pt x="3634" y="18277"/>
                </a:cubicBezTo>
                <a:cubicBezTo>
                  <a:pt x="3695" y="18262"/>
                  <a:pt x="3756" y="18241"/>
                  <a:pt x="3817" y="18226"/>
                </a:cubicBezTo>
                <a:cubicBezTo>
                  <a:pt x="3852" y="18221"/>
                  <a:pt x="3878" y="18216"/>
                  <a:pt x="3913" y="18211"/>
                </a:cubicBezTo>
                <a:cubicBezTo>
                  <a:pt x="3922" y="18211"/>
                  <a:pt x="3922" y="18211"/>
                  <a:pt x="3930" y="18211"/>
                </a:cubicBezTo>
                <a:cubicBezTo>
                  <a:pt x="4122" y="18195"/>
                  <a:pt x="4314" y="18180"/>
                  <a:pt x="4514" y="18170"/>
                </a:cubicBezTo>
                <a:cubicBezTo>
                  <a:pt x="4549" y="18170"/>
                  <a:pt x="4628" y="18165"/>
                  <a:pt x="4689" y="18160"/>
                </a:cubicBezTo>
                <a:cubicBezTo>
                  <a:pt x="4758" y="18155"/>
                  <a:pt x="4828" y="18155"/>
                  <a:pt x="4889" y="18149"/>
                </a:cubicBezTo>
                <a:cubicBezTo>
                  <a:pt x="5351" y="18129"/>
                  <a:pt x="5822" y="18119"/>
                  <a:pt x="6284" y="18114"/>
                </a:cubicBezTo>
                <a:cubicBezTo>
                  <a:pt x="6345" y="18114"/>
                  <a:pt x="6406" y="18114"/>
                  <a:pt x="6467" y="18114"/>
                </a:cubicBezTo>
                <a:cubicBezTo>
                  <a:pt x="6484" y="18114"/>
                  <a:pt x="6493" y="18114"/>
                  <a:pt x="6502" y="18114"/>
                </a:cubicBezTo>
                <a:cubicBezTo>
                  <a:pt x="6554" y="18114"/>
                  <a:pt x="6615" y="18114"/>
                  <a:pt x="6667" y="18114"/>
                </a:cubicBezTo>
                <a:cubicBezTo>
                  <a:pt x="6903" y="18114"/>
                  <a:pt x="7147" y="18119"/>
                  <a:pt x="7382" y="18124"/>
                </a:cubicBezTo>
                <a:cubicBezTo>
                  <a:pt x="7609" y="18129"/>
                  <a:pt x="7835" y="18139"/>
                  <a:pt x="8062" y="18144"/>
                </a:cubicBezTo>
                <a:cubicBezTo>
                  <a:pt x="8167" y="18149"/>
                  <a:pt x="8280" y="18155"/>
                  <a:pt x="8384" y="18160"/>
                </a:cubicBezTo>
                <a:cubicBezTo>
                  <a:pt x="8445" y="18165"/>
                  <a:pt x="8507" y="18165"/>
                  <a:pt x="8559" y="18170"/>
                </a:cubicBezTo>
                <a:cubicBezTo>
                  <a:pt x="8559" y="18170"/>
                  <a:pt x="8559" y="18170"/>
                  <a:pt x="8559" y="18170"/>
                </a:cubicBezTo>
                <a:cubicBezTo>
                  <a:pt x="9474" y="18231"/>
                  <a:pt x="10389" y="18313"/>
                  <a:pt x="11296" y="18431"/>
                </a:cubicBezTo>
                <a:cubicBezTo>
                  <a:pt x="11400" y="18446"/>
                  <a:pt x="11496" y="18456"/>
                  <a:pt x="11601" y="18472"/>
                </a:cubicBezTo>
                <a:cubicBezTo>
                  <a:pt x="11679" y="18482"/>
                  <a:pt x="11749" y="18492"/>
                  <a:pt x="11828" y="18507"/>
                </a:cubicBezTo>
                <a:cubicBezTo>
                  <a:pt x="12054" y="18543"/>
                  <a:pt x="12272" y="18584"/>
                  <a:pt x="12499" y="18625"/>
                </a:cubicBezTo>
                <a:cubicBezTo>
                  <a:pt x="12612" y="18645"/>
                  <a:pt x="12725" y="18671"/>
                  <a:pt x="12830" y="18697"/>
                </a:cubicBezTo>
                <a:cubicBezTo>
                  <a:pt x="12734" y="18722"/>
                  <a:pt x="12656" y="18743"/>
                  <a:pt x="12577" y="1876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141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4335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6013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8402" y="6356350"/>
            <a:ext cx="16712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70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DE13DD-561E-5148-BFEE-A56E75765373}"/>
              </a:ext>
            </a:extLst>
          </p:cNvPr>
          <p:cNvGrpSpPr/>
          <p:nvPr/>
        </p:nvGrpSpPr>
        <p:grpSpPr>
          <a:xfrm>
            <a:off x="5182761" y="0"/>
            <a:ext cx="6177389" cy="4938985"/>
            <a:chOff x="48945800" y="4660900"/>
            <a:chExt cx="6177389" cy="4938985"/>
          </a:xfrm>
          <a:solidFill>
            <a:schemeClr val="accent5"/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51F3C55D-B3A9-764B-97A0-946D2DE99F69}"/>
                </a:ext>
              </a:extLst>
            </p:cNvPr>
            <p:cNvSpPr/>
            <p:nvPr/>
          </p:nvSpPr>
          <p:spPr>
            <a:xfrm>
              <a:off x="50571400" y="6502400"/>
              <a:ext cx="751451" cy="117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36" extrusionOk="0">
                  <a:moveTo>
                    <a:pt x="7758" y="12047"/>
                  </a:moveTo>
                  <a:cubicBezTo>
                    <a:pt x="7722" y="12622"/>
                    <a:pt x="7867" y="13221"/>
                    <a:pt x="8012" y="13797"/>
                  </a:cubicBezTo>
                  <a:cubicBezTo>
                    <a:pt x="8193" y="14396"/>
                    <a:pt x="8483" y="15017"/>
                    <a:pt x="8845" y="15570"/>
                  </a:cubicBezTo>
                  <a:cubicBezTo>
                    <a:pt x="9208" y="16169"/>
                    <a:pt x="9679" y="16767"/>
                    <a:pt x="10222" y="17297"/>
                  </a:cubicBezTo>
                  <a:cubicBezTo>
                    <a:pt x="10766" y="17827"/>
                    <a:pt x="11346" y="18379"/>
                    <a:pt x="12071" y="18840"/>
                  </a:cubicBezTo>
                  <a:cubicBezTo>
                    <a:pt x="13738" y="19945"/>
                    <a:pt x="15695" y="20912"/>
                    <a:pt x="18087" y="21281"/>
                  </a:cubicBezTo>
                  <a:cubicBezTo>
                    <a:pt x="19138" y="21442"/>
                    <a:pt x="20225" y="21258"/>
                    <a:pt x="20877" y="20682"/>
                  </a:cubicBezTo>
                  <a:cubicBezTo>
                    <a:pt x="21566" y="20060"/>
                    <a:pt x="21530" y="19047"/>
                    <a:pt x="21276" y="18356"/>
                  </a:cubicBezTo>
                  <a:cubicBezTo>
                    <a:pt x="20877" y="17343"/>
                    <a:pt x="20153" y="16353"/>
                    <a:pt x="19065" y="15570"/>
                  </a:cubicBezTo>
                  <a:cubicBezTo>
                    <a:pt x="18594" y="15248"/>
                    <a:pt x="18087" y="14925"/>
                    <a:pt x="17507" y="14649"/>
                  </a:cubicBezTo>
                  <a:cubicBezTo>
                    <a:pt x="17942" y="14257"/>
                    <a:pt x="18485" y="13889"/>
                    <a:pt x="18884" y="13474"/>
                  </a:cubicBezTo>
                  <a:cubicBezTo>
                    <a:pt x="20479" y="11909"/>
                    <a:pt x="20261" y="10020"/>
                    <a:pt x="19210" y="8339"/>
                  </a:cubicBezTo>
                  <a:cubicBezTo>
                    <a:pt x="18630" y="7395"/>
                    <a:pt x="17688" y="6474"/>
                    <a:pt x="16673" y="5714"/>
                  </a:cubicBezTo>
                  <a:cubicBezTo>
                    <a:pt x="15949" y="5207"/>
                    <a:pt x="15151" y="4701"/>
                    <a:pt x="14281" y="4286"/>
                  </a:cubicBezTo>
                  <a:cubicBezTo>
                    <a:pt x="12723" y="3549"/>
                    <a:pt x="11056" y="2928"/>
                    <a:pt x="9425" y="2283"/>
                  </a:cubicBezTo>
                  <a:cubicBezTo>
                    <a:pt x="7794" y="1638"/>
                    <a:pt x="6127" y="993"/>
                    <a:pt x="4496" y="349"/>
                  </a:cubicBezTo>
                  <a:cubicBezTo>
                    <a:pt x="3626" y="3"/>
                    <a:pt x="2213" y="-158"/>
                    <a:pt x="1271" y="210"/>
                  </a:cubicBezTo>
                  <a:cubicBezTo>
                    <a:pt x="328" y="579"/>
                    <a:pt x="-34" y="1431"/>
                    <a:pt x="2" y="2076"/>
                  </a:cubicBezTo>
                  <a:cubicBezTo>
                    <a:pt x="147" y="4056"/>
                    <a:pt x="2032" y="5921"/>
                    <a:pt x="4677" y="6935"/>
                  </a:cubicBezTo>
                  <a:cubicBezTo>
                    <a:pt x="6236" y="7533"/>
                    <a:pt x="7794" y="8132"/>
                    <a:pt x="9353" y="8754"/>
                  </a:cubicBezTo>
                  <a:cubicBezTo>
                    <a:pt x="9280" y="8823"/>
                    <a:pt x="9208" y="8892"/>
                    <a:pt x="9135" y="8961"/>
                  </a:cubicBezTo>
                  <a:cubicBezTo>
                    <a:pt x="8157" y="9928"/>
                    <a:pt x="7830" y="10941"/>
                    <a:pt x="7758" y="1204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06E2F3BB-ED8D-8F45-A4D4-5F0F37E48C07}"/>
                </a:ext>
              </a:extLst>
            </p:cNvPr>
            <p:cNvSpPr/>
            <p:nvPr/>
          </p:nvSpPr>
          <p:spPr>
            <a:xfrm>
              <a:off x="52311299" y="8699500"/>
              <a:ext cx="1018310" cy="90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78" extrusionOk="0">
                  <a:moveTo>
                    <a:pt x="20442" y="13930"/>
                  </a:moveTo>
                  <a:cubicBezTo>
                    <a:pt x="19893" y="12779"/>
                    <a:pt x="18925" y="12264"/>
                    <a:pt x="17853" y="11961"/>
                  </a:cubicBezTo>
                  <a:cubicBezTo>
                    <a:pt x="16886" y="11688"/>
                    <a:pt x="15944" y="11446"/>
                    <a:pt x="15003" y="11082"/>
                  </a:cubicBezTo>
                  <a:cubicBezTo>
                    <a:pt x="13643" y="10476"/>
                    <a:pt x="12414" y="9598"/>
                    <a:pt x="11394" y="8386"/>
                  </a:cubicBezTo>
                  <a:cubicBezTo>
                    <a:pt x="9851" y="6356"/>
                    <a:pt x="9041" y="3660"/>
                    <a:pt x="9171" y="933"/>
                  </a:cubicBezTo>
                  <a:cubicBezTo>
                    <a:pt x="9198" y="570"/>
                    <a:pt x="7838" y="358"/>
                    <a:pt x="7838" y="358"/>
                  </a:cubicBezTo>
                  <a:cubicBezTo>
                    <a:pt x="6792" y="146"/>
                    <a:pt x="5667" y="55"/>
                    <a:pt x="4621" y="25"/>
                  </a:cubicBezTo>
                  <a:cubicBezTo>
                    <a:pt x="3549" y="-6"/>
                    <a:pt x="2451" y="-36"/>
                    <a:pt x="1379" y="115"/>
                  </a:cubicBezTo>
                  <a:cubicBezTo>
                    <a:pt x="1143" y="146"/>
                    <a:pt x="45" y="176"/>
                    <a:pt x="19" y="570"/>
                  </a:cubicBezTo>
                  <a:cubicBezTo>
                    <a:pt x="-112" y="2842"/>
                    <a:pt x="437" y="5114"/>
                    <a:pt x="1535" y="6992"/>
                  </a:cubicBezTo>
                  <a:cubicBezTo>
                    <a:pt x="2111" y="7962"/>
                    <a:pt x="2791" y="8840"/>
                    <a:pt x="3601" y="9537"/>
                  </a:cubicBezTo>
                  <a:cubicBezTo>
                    <a:pt x="4595" y="10416"/>
                    <a:pt x="5719" y="10961"/>
                    <a:pt x="6870" y="11446"/>
                  </a:cubicBezTo>
                  <a:cubicBezTo>
                    <a:pt x="7445" y="11688"/>
                    <a:pt x="8021" y="11870"/>
                    <a:pt x="8596" y="12052"/>
                  </a:cubicBezTo>
                  <a:cubicBezTo>
                    <a:pt x="9119" y="12203"/>
                    <a:pt x="9668" y="12324"/>
                    <a:pt x="10191" y="12506"/>
                  </a:cubicBezTo>
                  <a:cubicBezTo>
                    <a:pt x="10479" y="12657"/>
                    <a:pt x="10740" y="12869"/>
                    <a:pt x="10976" y="13112"/>
                  </a:cubicBezTo>
                  <a:cubicBezTo>
                    <a:pt x="12440" y="15202"/>
                    <a:pt x="11368" y="18171"/>
                    <a:pt x="11734" y="20564"/>
                  </a:cubicBezTo>
                  <a:cubicBezTo>
                    <a:pt x="11786" y="20958"/>
                    <a:pt x="12963" y="21110"/>
                    <a:pt x="13068" y="21140"/>
                  </a:cubicBezTo>
                  <a:cubicBezTo>
                    <a:pt x="14114" y="21352"/>
                    <a:pt x="15238" y="21443"/>
                    <a:pt x="16284" y="21473"/>
                  </a:cubicBezTo>
                  <a:cubicBezTo>
                    <a:pt x="16650" y="21473"/>
                    <a:pt x="20965" y="21564"/>
                    <a:pt x="20887" y="20928"/>
                  </a:cubicBezTo>
                  <a:cubicBezTo>
                    <a:pt x="20599" y="18625"/>
                    <a:pt x="21488" y="16081"/>
                    <a:pt x="20442" y="1393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CB32877A-FB47-F344-AB5C-71329EC6A15F}"/>
                </a:ext>
              </a:extLst>
            </p:cNvPr>
            <p:cNvSpPr/>
            <p:nvPr/>
          </p:nvSpPr>
          <p:spPr>
            <a:xfrm>
              <a:off x="53809899" y="5702300"/>
              <a:ext cx="767971" cy="134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860" extrusionOk="0">
                  <a:moveTo>
                    <a:pt x="785" y="219"/>
                  </a:moveTo>
                  <a:cubicBezTo>
                    <a:pt x="112" y="990"/>
                    <a:pt x="-100" y="1918"/>
                    <a:pt x="42" y="2768"/>
                  </a:cubicBezTo>
                  <a:cubicBezTo>
                    <a:pt x="325" y="4725"/>
                    <a:pt x="1670" y="6602"/>
                    <a:pt x="3406" y="8282"/>
                  </a:cubicBezTo>
                  <a:cubicBezTo>
                    <a:pt x="4326" y="9171"/>
                    <a:pt x="5389" y="10001"/>
                    <a:pt x="6663" y="10713"/>
                  </a:cubicBezTo>
                  <a:cubicBezTo>
                    <a:pt x="7336" y="11088"/>
                    <a:pt x="8080" y="11365"/>
                    <a:pt x="8859" y="11641"/>
                  </a:cubicBezTo>
                  <a:cubicBezTo>
                    <a:pt x="10134" y="12096"/>
                    <a:pt x="11515" y="12392"/>
                    <a:pt x="12895" y="12669"/>
                  </a:cubicBezTo>
                  <a:cubicBezTo>
                    <a:pt x="13250" y="12748"/>
                    <a:pt x="13604" y="12827"/>
                    <a:pt x="13958" y="12886"/>
                  </a:cubicBezTo>
                  <a:cubicBezTo>
                    <a:pt x="13002" y="13538"/>
                    <a:pt x="11904" y="14092"/>
                    <a:pt x="10735" y="14606"/>
                  </a:cubicBezTo>
                  <a:cubicBezTo>
                    <a:pt x="10169" y="14863"/>
                    <a:pt x="10417" y="15475"/>
                    <a:pt x="10488" y="15791"/>
                  </a:cubicBezTo>
                  <a:cubicBezTo>
                    <a:pt x="10735" y="16582"/>
                    <a:pt x="11337" y="17412"/>
                    <a:pt x="11939" y="18104"/>
                  </a:cubicBezTo>
                  <a:cubicBezTo>
                    <a:pt x="12577" y="18835"/>
                    <a:pt x="13285" y="19586"/>
                    <a:pt x="14241" y="20198"/>
                  </a:cubicBezTo>
                  <a:cubicBezTo>
                    <a:pt x="14489" y="20337"/>
                    <a:pt x="14701" y="20475"/>
                    <a:pt x="14949" y="20613"/>
                  </a:cubicBezTo>
                  <a:cubicBezTo>
                    <a:pt x="15232" y="20811"/>
                    <a:pt x="15622" y="20890"/>
                    <a:pt x="16047" y="20850"/>
                  </a:cubicBezTo>
                  <a:cubicBezTo>
                    <a:pt x="17569" y="20179"/>
                    <a:pt x="18951" y="19447"/>
                    <a:pt x="20048" y="18558"/>
                  </a:cubicBezTo>
                  <a:cubicBezTo>
                    <a:pt x="20508" y="18183"/>
                    <a:pt x="20933" y="17768"/>
                    <a:pt x="21146" y="17313"/>
                  </a:cubicBezTo>
                  <a:cubicBezTo>
                    <a:pt x="21500" y="16602"/>
                    <a:pt x="21465" y="15851"/>
                    <a:pt x="21252" y="15119"/>
                  </a:cubicBezTo>
                  <a:cubicBezTo>
                    <a:pt x="21110" y="14566"/>
                    <a:pt x="20792" y="14013"/>
                    <a:pt x="20438" y="13479"/>
                  </a:cubicBezTo>
                  <a:cubicBezTo>
                    <a:pt x="19871" y="12610"/>
                    <a:pt x="19198" y="11760"/>
                    <a:pt x="18384" y="10950"/>
                  </a:cubicBezTo>
                  <a:cubicBezTo>
                    <a:pt x="17428" y="10001"/>
                    <a:pt x="16259" y="9112"/>
                    <a:pt x="14843" y="8361"/>
                  </a:cubicBezTo>
                  <a:cubicBezTo>
                    <a:pt x="13498" y="7649"/>
                    <a:pt x="11798" y="7136"/>
                    <a:pt x="10063" y="6760"/>
                  </a:cubicBezTo>
                  <a:cubicBezTo>
                    <a:pt x="8930" y="6503"/>
                    <a:pt x="7761" y="6286"/>
                    <a:pt x="6628" y="6009"/>
                  </a:cubicBezTo>
                  <a:cubicBezTo>
                    <a:pt x="6628" y="5989"/>
                    <a:pt x="6663" y="5989"/>
                    <a:pt x="6663" y="5970"/>
                  </a:cubicBezTo>
                  <a:cubicBezTo>
                    <a:pt x="6769" y="5732"/>
                    <a:pt x="6769" y="5515"/>
                    <a:pt x="6663" y="5278"/>
                  </a:cubicBezTo>
                  <a:cubicBezTo>
                    <a:pt x="6628" y="4942"/>
                    <a:pt x="6486" y="4626"/>
                    <a:pt x="6274" y="4310"/>
                  </a:cubicBezTo>
                  <a:cubicBezTo>
                    <a:pt x="5814" y="3480"/>
                    <a:pt x="5141" y="2610"/>
                    <a:pt x="4362" y="1859"/>
                  </a:cubicBezTo>
                  <a:cubicBezTo>
                    <a:pt x="4043" y="1602"/>
                    <a:pt x="1564" y="-710"/>
                    <a:pt x="785" y="21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A3E33562-69E9-734A-AA55-D1AC760C6905}"/>
                </a:ext>
              </a:extLst>
            </p:cNvPr>
            <p:cNvSpPr/>
            <p:nvPr/>
          </p:nvSpPr>
          <p:spPr>
            <a:xfrm>
              <a:off x="51193700" y="8039099"/>
              <a:ext cx="726578" cy="117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44" extrusionOk="0">
                  <a:moveTo>
                    <a:pt x="12047" y="16959"/>
                  </a:moveTo>
                  <a:cubicBezTo>
                    <a:pt x="12233" y="17424"/>
                    <a:pt x="12530" y="17866"/>
                    <a:pt x="12939" y="18262"/>
                  </a:cubicBezTo>
                  <a:cubicBezTo>
                    <a:pt x="13720" y="19123"/>
                    <a:pt x="14872" y="20078"/>
                    <a:pt x="16136" y="20683"/>
                  </a:cubicBezTo>
                  <a:cubicBezTo>
                    <a:pt x="16508" y="20846"/>
                    <a:pt x="16917" y="21009"/>
                    <a:pt x="17289" y="21172"/>
                  </a:cubicBezTo>
                  <a:cubicBezTo>
                    <a:pt x="17921" y="21428"/>
                    <a:pt x="18590" y="21544"/>
                    <a:pt x="19296" y="21544"/>
                  </a:cubicBezTo>
                  <a:cubicBezTo>
                    <a:pt x="19557" y="21497"/>
                    <a:pt x="19817" y="21428"/>
                    <a:pt x="20040" y="21381"/>
                  </a:cubicBezTo>
                  <a:cubicBezTo>
                    <a:pt x="20523" y="21125"/>
                    <a:pt x="20746" y="20799"/>
                    <a:pt x="20709" y="20380"/>
                  </a:cubicBezTo>
                  <a:cubicBezTo>
                    <a:pt x="20969" y="19426"/>
                    <a:pt x="21267" y="18472"/>
                    <a:pt x="21267" y="17494"/>
                  </a:cubicBezTo>
                  <a:cubicBezTo>
                    <a:pt x="21304" y="16167"/>
                    <a:pt x="20895" y="14864"/>
                    <a:pt x="20151" y="13607"/>
                  </a:cubicBezTo>
                  <a:cubicBezTo>
                    <a:pt x="19780" y="12978"/>
                    <a:pt x="19296" y="12350"/>
                    <a:pt x="18739" y="11791"/>
                  </a:cubicBezTo>
                  <a:cubicBezTo>
                    <a:pt x="17847" y="10907"/>
                    <a:pt x="16954" y="10046"/>
                    <a:pt x="15727" y="9324"/>
                  </a:cubicBezTo>
                  <a:cubicBezTo>
                    <a:pt x="13943" y="8253"/>
                    <a:pt x="11935" y="7299"/>
                    <a:pt x="9482" y="6973"/>
                  </a:cubicBezTo>
                  <a:cubicBezTo>
                    <a:pt x="9593" y="6764"/>
                    <a:pt x="9705" y="6554"/>
                    <a:pt x="9853" y="6345"/>
                  </a:cubicBezTo>
                  <a:cubicBezTo>
                    <a:pt x="10262" y="5693"/>
                    <a:pt x="9853" y="4809"/>
                    <a:pt x="9482" y="4180"/>
                  </a:cubicBezTo>
                  <a:cubicBezTo>
                    <a:pt x="8924" y="3249"/>
                    <a:pt x="7883" y="2248"/>
                    <a:pt x="6768" y="1527"/>
                  </a:cubicBezTo>
                  <a:cubicBezTo>
                    <a:pt x="6396" y="1294"/>
                    <a:pt x="5987" y="1085"/>
                    <a:pt x="5615" y="852"/>
                  </a:cubicBezTo>
                  <a:cubicBezTo>
                    <a:pt x="4946" y="503"/>
                    <a:pt x="4202" y="223"/>
                    <a:pt x="3384" y="60"/>
                  </a:cubicBezTo>
                  <a:cubicBezTo>
                    <a:pt x="2529" y="-56"/>
                    <a:pt x="1563" y="-56"/>
                    <a:pt x="1191" y="549"/>
                  </a:cubicBezTo>
                  <a:cubicBezTo>
                    <a:pt x="113" y="2248"/>
                    <a:pt x="-296" y="4110"/>
                    <a:pt x="224" y="5903"/>
                  </a:cubicBezTo>
                  <a:cubicBezTo>
                    <a:pt x="782" y="7788"/>
                    <a:pt x="2455" y="9487"/>
                    <a:pt x="4425" y="10907"/>
                  </a:cubicBezTo>
                  <a:cubicBezTo>
                    <a:pt x="6024" y="12047"/>
                    <a:pt x="8180" y="13025"/>
                    <a:pt x="10560" y="13374"/>
                  </a:cubicBezTo>
                  <a:cubicBezTo>
                    <a:pt x="11080" y="13444"/>
                    <a:pt x="11638" y="13514"/>
                    <a:pt x="12158" y="13560"/>
                  </a:cubicBezTo>
                  <a:cubicBezTo>
                    <a:pt x="12047" y="14305"/>
                    <a:pt x="11861" y="15027"/>
                    <a:pt x="11675" y="15772"/>
                  </a:cubicBezTo>
                  <a:cubicBezTo>
                    <a:pt x="11712" y="16214"/>
                    <a:pt x="11824" y="16586"/>
                    <a:pt x="12047" y="1695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0F356259-A16A-544A-8426-2FE1B122E116}"/>
                </a:ext>
              </a:extLst>
            </p:cNvPr>
            <p:cNvSpPr/>
            <p:nvPr/>
          </p:nvSpPr>
          <p:spPr>
            <a:xfrm>
              <a:off x="53327299" y="7924799"/>
              <a:ext cx="936621" cy="10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03" extrusionOk="0">
                  <a:moveTo>
                    <a:pt x="16146" y="10349"/>
                  </a:moveTo>
                  <a:cubicBezTo>
                    <a:pt x="16581" y="9246"/>
                    <a:pt x="16812" y="8269"/>
                    <a:pt x="16581" y="7116"/>
                  </a:cubicBezTo>
                  <a:cubicBezTo>
                    <a:pt x="16349" y="5964"/>
                    <a:pt x="15857" y="5062"/>
                    <a:pt x="15104" y="4084"/>
                  </a:cubicBezTo>
                  <a:cubicBezTo>
                    <a:pt x="14583" y="3408"/>
                    <a:pt x="13917" y="2806"/>
                    <a:pt x="13164" y="2330"/>
                  </a:cubicBezTo>
                  <a:cubicBezTo>
                    <a:pt x="12353" y="1779"/>
                    <a:pt x="11427" y="1303"/>
                    <a:pt x="10471" y="1002"/>
                  </a:cubicBezTo>
                  <a:cubicBezTo>
                    <a:pt x="9487" y="702"/>
                    <a:pt x="8502" y="401"/>
                    <a:pt x="7489" y="276"/>
                  </a:cubicBezTo>
                  <a:cubicBezTo>
                    <a:pt x="6447" y="150"/>
                    <a:pt x="5375" y="75"/>
                    <a:pt x="4304" y="0"/>
                  </a:cubicBezTo>
                  <a:cubicBezTo>
                    <a:pt x="3667" y="0"/>
                    <a:pt x="3088" y="125"/>
                    <a:pt x="2538" y="376"/>
                  </a:cubicBezTo>
                  <a:cubicBezTo>
                    <a:pt x="1959" y="526"/>
                    <a:pt x="1466" y="827"/>
                    <a:pt x="1061" y="1228"/>
                  </a:cubicBezTo>
                  <a:cubicBezTo>
                    <a:pt x="308" y="1955"/>
                    <a:pt x="-155" y="3132"/>
                    <a:pt x="48" y="4110"/>
                  </a:cubicBezTo>
                  <a:cubicBezTo>
                    <a:pt x="279" y="5162"/>
                    <a:pt x="916" y="6189"/>
                    <a:pt x="1901" y="6841"/>
                  </a:cubicBezTo>
                  <a:cubicBezTo>
                    <a:pt x="2277" y="7041"/>
                    <a:pt x="2654" y="7267"/>
                    <a:pt x="3059" y="7467"/>
                  </a:cubicBezTo>
                  <a:cubicBezTo>
                    <a:pt x="3841" y="7793"/>
                    <a:pt x="4680" y="7943"/>
                    <a:pt x="5549" y="7943"/>
                  </a:cubicBezTo>
                  <a:cubicBezTo>
                    <a:pt x="5723" y="7968"/>
                    <a:pt x="5897" y="7968"/>
                    <a:pt x="6070" y="7994"/>
                  </a:cubicBezTo>
                  <a:cubicBezTo>
                    <a:pt x="5607" y="8570"/>
                    <a:pt x="5144" y="9121"/>
                    <a:pt x="4796" y="9773"/>
                  </a:cubicBezTo>
                  <a:cubicBezTo>
                    <a:pt x="4565" y="10224"/>
                    <a:pt x="4420" y="10700"/>
                    <a:pt x="4275" y="11176"/>
                  </a:cubicBezTo>
                  <a:cubicBezTo>
                    <a:pt x="4217" y="11376"/>
                    <a:pt x="4159" y="11577"/>
                    <a:pt x="4130" y="11802"/>
                  </a:cubicBezTo>
                  <a:cubicBezTo>
                    <a:pt x="4072" y="12504"/>
                    <a:pt x="4072" y="13231"/>
                    <a:pt x="4275" y="13907"/>
                  </a:cubicBezTo>
                  <a:cubicBezTo>
                    <a:pt x="4420" y="14383"/>
                    <a:pt x="4565" y="14884"/>
                    <a:pt x="4796" y="15336"/>
                  </a:cubicBezTo>
                  <a:cubicBezTo>
                    <a:pt x="4970" y="15661"/>
                    <a:pt x="5202" y="15987"/>
                    <a:pt x="5404" y="16288"/>
                  </a:cubicBezTo>
                  <a:cubicBezTo>
                    <a:pt x="5636" y="16613"/>
                    <a:pt x="5839" y="16914"/>
                    <a:pt x="6099" y="17215"/>
                  </a:cubicBezTo>
                  <a:cubicBezTo>
                    <a:pt x="6505" y="17641"/>
                    <a:pt x="6968" y="18017"/>
                    <a:pt x="7402" y="18418"/>
                  </a:cubicBezTo>
                  <a:cubicBezTo>
                    <a:pt x="8039" y="18969"/>
                    <a:pt x="8821" y="19345"/>
                    <a:pt x="9603" y="19746"/>
                  </a:cubicBezTo>
                  <a:cubicBezTo>
                    <a:pt x="10066" y="19971"/>
                    <a:pt x="10529" y="20172"/>
                    <a:pt x="11050" y="20347"/>
                  </a:cubicBezTo>
                  <a:cubicBezTo>
                    <a:pt x="12614" y="20848"/>
                    <a:pt x="14149" y="21174"/>
                    <a:pt x="15770" y="21425"/>
                  </a:cubicBezTo>
                  <a:cubicBezTo>
                    <a:pt x="16986" y="21600"/>
                    <a:pt x="18318" y="21500"/>
                    <a:pt x="19389" y="20948"/>
                  </a:cubicBezTo>
                  <a:cubicBezTo>
                    <a:pt x="20345" y="20447"/>
                    <a:pt x="21213" y="19445"/>
                    <a:pt x="21329" y="18468"/>
                  </a:cubicBezTo>
                  <a:cubicBezTo>
                    <a:pt x="21445" y="17440"/>
                    <a:pt x="21155" y="16338"/>
                    <a:pt x="20374" y="15536"/>
                  </a:cubicBezTo>
                  <a:cubicBezTo>
                    <a:pt x="19534" y="14659"/>
                    <a:pt x="18376" y="13932"/>
                    <a:pt x="17044" y="13732"/>
                  </a:cubicBezTo>
                  <a:cubicBezTo>
                    <a:pt x="16204" y="13606"/>
                    <a:pt x="15336" y="13481"/>
                    <a:pt x="14525" y="13281"/>
                  </a:cubicBezTo>
                  <a:cubicBezTo>
                    <a:pt x="14438" y="13256"/>
                    <a:pt x="14351" y="13206"/>
                    <a:pt x="14264" y="13180"/>
                  </a:cubicBezTo>
                  <a:cubicBezTo>
                    <a:pt x="14293" y="13130"/>
                    <a:pt x="14322" y="13080"/>
                    <a:pt x="14351" y="13030"/>
                  </a:cubicBezTo>
                  <a:cubicBezTo>
                    <a:pt x="15017" y="12128"/>
                    <a:pt x="15770" y="11301"/>
                    <a:pt x="16146" y="1034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30E5A748-A491-F246-AFDD-DFB63330A78D}"/>
                </a:ext>
              </a:extLst>
            </p:cNvPr>
            <p:cNvSpPr/>
            <p:nvPr/>
          </p:nvSpPr>
          <p:spPr>
            <a:xfrm>
              <a:off x="52133499" y="4952999"/>
              <a:ext cx="1072672" cy="123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59" extrusionOk="0">
                  <a:moveTo>
                    <a:pt x="16788" y="9844"/>
                  </a:moveTo>
                  <a:cubicBezTo>
                    <a:pt x="16915" y="9734"/>
                    <a:pt x="17016" y="9624"/>
                    <a:pt x="17093" y="9513"/>
                  </a:cubicBezTo>
                  <a:cubicBezTo>
                    <a:pt x="17321" y="9226"/>
                    <a:pt x="17550" y="8873"/>
                    <a:pt x="17652" y="8519"/>
                  </a:cubicBezTo>
                  <a:cubicBezTo>
                    <a:pt x="17855" y="7768"/>
                    <a:pt x="17804" y="7172"/>
                    <a:pt x="17449" y="6443"/>
                  </a:cubicBezTo>
                  <a:cubicBezTo>
                    <a:pt x="17321" y="6200"/>
                    <a:pt x="17118" y="6002"/>
                    <a:pt x="16940" y="5781"/>
                  </a:cubicBezTo>
                  <a:cubicBezTo>
                    <a:pt x="16737" y="5560"/>
                    <a:pt x="16559" y="5339"/>
                    <a:pt x="16330" y="5162"/>
                  </a:cubicBezTo>
                  <a:cubicBezTo>
                    <a:pt x="15466" y="4478"/>
                    <a:pt x="14399" y="3992"/>
                    <a:pt x="13383" y="3484"/>
                  </a:cubicBezTo>
                  <a:cubicBezTo>
                    <a:pt x="12442" y="3020"/>
                    <a:pt x="11528" y="2556"/>
                    <a:pt x="10587" y="2114"/>
                  </a:cubicBezTo>
                  <a:cubicBezTo>
                    <a:pt x="9520" y="1584"/>
                    <a:pt x="8478" y="1076"/>
                    <a:pt x="7411" y="546"/>
                  </a:cubicBezTo>
                  <a:cubicBezTo>
                    <a:pt x="6496" y="83"/>
                    <a:pt x="5251" y="-50"/>
                    <a:pt x="4209" y="16"/>
                  </a:cubicBezTo>
                  <a:cubicBezTo>
                    <a:pt x="3625" y="38"/>
                    <a:pt x="3065" y="149"/>
                    <a:pt x="2532" y="348"/>
                  </a:cubicBezTo>
                  <a:cubicBezTo>
                    <a:pt x="2024" y="480"/>
                    <a:pt x="1566" y="679"/>
                    <a:pt x="1160" y="966"/>
                  </a:cubicBezTo>
                  <a:cubicBezTo>
                    <a:pt x="550" y="1408"/>
                    <a:pt x="-111" y="2070"/>
                    <a:pt x="16" y="2821"/>
                  </a:cubicBezTo>
                  <a:cubicBezTo>
                    <a:pt x="143" y="3594"/>
                    <a:pt x="702" y="4124"/>
                    <a:pt x="1465" y="4500"/>
                  </a:cubicBezTo>
                  <a:cubicBezTo>
                    <a:pt x="2811" y="5162"/>
                    <a:pt x="4133" y="5825"/>
                    <a:pt x="5480" y="6465"/>
                  </a:cubicBezTo>
                  <a:cubicBezTo>
                    <a:pt x="6140" y="6797"/>
                    <a:pt x="6801" y="7106"/>
                    <a:pt x="7462" y="7437"/>
                  </a:cubicBezTo>
                  <a:cubicBezTo>
                    <a:pt x="7843" y="7636"/>
                    <a:pt x="8249" y="7813"/>
                    <a:pt x="8631" y="8011"/>
                  </a:cubicBezTo>
                  <a:cubicBezTo>
                    <a:pt x="7894" y="8608"/>
                    <a:pt x="7233" y="9270"/>
                    <a:pt x="7055" y="10176"/>
                  </a:cubicBezTo>
                  <a:cubicBezTo>
                    <a:pt x="6928" y="10750"/>
                    <a:pt x="6877" y="11302"/>
                    <a:pt x="7030" y="11854"/>
                  </a:cubicBezTo>
                  <a:cubicBezTo>
                    <a:pt x="7182" y="12406"/>
                    <a:pt x="7385" y="12981"/>
                    <a:pt x="7716" y="13489"/>
                  </a:cubicBezTo>
                  <a:cubicBezTo>
                    <a:pt x="8351" y="14394"/>
                    <a:pt x="9190" y="15101"/>
                    <a:pt x="10181" y="15719"/>
                  </a:cubicBezTo>
                  <a:cubicBezTo>
                    <a:pt x="10892" y="16183"/>
                    <a:pt x="11629" y="16603"/>
                    <a:pt x="12214" y="17177"/>
                  </a:cubicBezTo>
                  <a:cubicBezTo>
                    <a:pt x="12341" y="17376"/>
                    <a:pt x="12468" y="17552"/>
                    <a:pt x="12569" y="17773"/>
                  </a:cubicBezTo>
                  <a:cubicBezTo>
                    <a:pt x="12595" y="17884"/>
                    <a:pt x="12595" y="17994"/>
                    <a:pt x="12595" y="18105"/>
                  </a:cubicBezTo>
                  <a:cubicBezTo>
                    <a:pt x="12595" y="18105"/>
                    <a:pt x="12595" y="18105"/>
                    <a:pt x="12595" y="18105"/>
                  </a:cubicBezTo>
                  <a:cubicBezTo>
                    <a:pt x="12417" y="18348"/>
                    <a:pt x="12341" y="18590"/>
                    <a:pt x="12315" y="18878"/>
                  </a:cubicBezTo>
                  <a:cubicBezTo>
                    <a:pt x="12214" y="19231"/>
                    <a:pt x="12264" y="19562"/>
                    <a:pt x="12493" y="19871"/>
                  </a:cubicBezTo>
                  <a:cubicBezTo>
                    <a:pt x="12874" y="20556"/>
                    <a:pt x="13865" y="21042"/>
                    <a:pt x="14679" y="21241"/>
                  </a:cubicBezTo>
                  <a:cubicBezTo>
                    <a:pt x="15771" y="21506"/>
                    <a:pt x="17017" y="21550"/>
                    <a:pt x="18109" y="21263"/>
                  </a:cubicBezTo>
                  <a:cubicBezTo>
                    <a:pt x="18465" y="21152"/>
                    <a:pt x="18795" y="21042"/>
                    <a:pt x="19151" y="20932"/>
                  </a:cubicBezTo>
                  <a:cubicBezTo>
                    <a:pt x="19736" y="20689"/>
                    <a:pt x="20244" y="20357"/>
                    <a:pt x="20650" y="19916"/>
                  </a:cubicBezTo>
                  <a:cubicBezTo>
                    <a:pt x="20854" y="19606"/>
                    <a:pt x="21108" y="19275"/>
                    <a:pt x="21235" y="18922"/>
                  </a:cubicBezTo>
                  <a:cubicBezTo>
                    <a:pt x="21362" y="18590"/>
                    <a:pt x="21387" y="18215"/>
                    <a:pt x="21438" y="17862"/>
                  </a:cubicBezTo>
                  <a:cubicBezTo>
                    <a:pt x="21489" y="17552"/>
                    <a:pt x="21464" y="17243"/>
                    <a:pt x="21362" y="16912"/>
                  </a:cubicBezTo>
                  <a:cubicBezTo>
                    <a:pt x="21235" y="16426"/>
                    <a:pt x="21057" y="15896"/>
                    <a:pt x="20778" y="15454"/>
                  </a:cubicBezTo>
                  <a:cubicBezTo>
                    <a:pt x="20473" y="14990"/>
                    <a:pt x="20091" y="14549"/>
                    <a:pt x="19659" y="14129"/>
                  </a:cubicBezTo>
                  <a:cubicBezTo>
                    <a:pt x="18643" y="13135"/>
                    <a:pt x="17169" y="12561"/>
                    <a:pt x="16153" y="11567"/>
                  </a:cubicBezTo>
                  <a:cubicBezTo>
                    <a:pt x="16026" y="11390"/>
                    <a:pt x="15899" y="11192"/>
                    <a:pt x="15822" y="10993"/>
                  </a:cubicBezTo>
                  <a:cubicBezTo>
                    <a:pt x="15797" y="10883"/>
                    <a:pt x="15797" y="10750"/>
                    <a:pt x="15771" y="10640"/>
                  </a:cubicBezTo>
                  <a:cubicBezTo>
                    <a:pt x="15797" y="10617"/>
                    <a:pt x="15822" y="10573"/>
                    <a:pt x="15873" y="10551"/>
                  </a:cubicBezTo>
                  <a:cubicBezTo>
                    <a:pt x="16203" y="10375"/>
                    <a:pt x="16508" y="10110"/>
                    <a:pt x="16788" y="98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DA6EDFC3-B585-264F-9681-FC096EE0F357}"/>
                </a:ext>
              </a:extLst>
            </p:cNvPr>
            <p:cNvSpPr/>
            <p:nvPr/>
          </p:nvSpPr>
          <p:spPr>
            <a:xfrm>
              <a:off x="48945800" y="4660900"/>
              <a:ext cx="706627" cy="62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74" extrusionOk="0">
                  <a:moveTo>
                    <a:pt x="5136" y="21380"/>
                  </a:moveTo>
                  <a:cubicBezTo>
                    <a:pt x="5560" y="21512"/>
                    <a:pt x="5945" y="21556"/>
                    <a:pt x="6407" y="21556"/>
                  </a:cubicBezTo>
                  <a:cubicBezTo>
                    <a:pt x="7062" y="21600"/>
                    <a:pt x="7678" y="21556"/>
                    <a:pt x="8332" y="21512"/>
                  </a:cubicBezTo>
                  <a:cubicBezTo>
                    <a:pt x="10026" y="21380"/>
                    <a:pt x="11797" y="21072"/>
                    <a:pt x="13453" y="20632"/>
                  </a:cubicBezTo>
                  <a:cubicBezTo>
                    <a:pt x="14724" y="20280"/>
                    <a:pt x="16187" y="20016"/>
                    <a:pt x="17342" y="19268"/>
                  </a:cubicBezTo>
                  <a:cubicBezTo>
                    <a:pt x="17534" y="19136"/>
                    <a:pt x="17765" y="19004"/>
                    <a:pt x="17958" y="18829"/>
                  </a:cubicBezTo>
                  <a:cubicBezTo>
                    <a:pt x="18227" y="18565"/>
                    <a:pt x="18189" y="18345"/>
                    <a:pt x="17842" y="18169"/>
                  </a:cubicBezTo>
                  <a:cubicBezTo>
                    <a:pt x="15186" y="15573"/>
                    <a:pt x="11951" y="11614"/>
                    <a:pt x="13838" y="7391"/>
                  </a:cubicBezTo>
                  <a:cubicBezTo>
                    <a:pt x="15186" y="4927"/>
                    <a:pt x="17573" y="3695"/>
                    <a:pt x="19536" y="2024"/>
                  </a:cubicBezTo>
                  <a:cubicBezTo>
                    <a:pt x="20191" y="1496"/>
                    <a:pt x="20845" y="792"/>
                    <a:pt x="21423" y="0"/>
                  </a:cubicBezTo>
                  <a:lnTo>
                    <a:pt x="9564" y="0"/>
                  </a:lnTo>
                  <a:cubicBezTo>
                    <a:pt x="9487" y="264"/>
                    <a:pt x="9372" y="572"/>
                    <a:pt x="9256" y="836"/>
                  </a:cubicBezTo>
                  <a:cubicBezTo>
                    <a:pt x="7562" y="3915"/>
                    <a:pt x="4559" y="5147"/>
                    <a:pt x="2287" y="7523"/>
                  </a:cubicBezTo>
                  <a:cubicBezTo>
                    <a:pt x="1209" y="8666"/>
                    <a:pt x="285" y="10206"/>
                    <a:pt x="54" y="11878"/>
                  </a:cubicBezTo>
                  <a:cubicBezTo>
                    <a:pt x="-177" y="13593"/>
                    <a:pt x="362" y="15265"/>
                    <a:pt x="1209" y="16717"/>
                  </a:cubicBezTo>
                  <a:cubicBezTo>
                    <a:pt x="2249" y="18521"/>
                    <a:pt x="3712" y="19972"/>
                    <a:pt x="5136" y="213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BA2BE6B3-CE41-9C42-928D-3B83C2A5E88D}"/>
                </a:ext>
              </a:extLst>
            </p:cNvPr>
            <p:cNvSpPr/>
            <p:nvPr/>
          </p:nvSpPr>
          <p:spPr>
            <a:xfrm>
              <a:off x="53124099" y="6515099"/>
              <a:ext cx="683900" cy="103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355" extrusionOk="0">
                  <a:moveTo>
                    <a:pt x="16695" y="10742"/>
                  </a:moveTo>
                  <a:cubicBezTo>
                    <a:pt x="17041" y="10322"/>
                    <a:pt x="17348" y="9902"/>
                    <a:pt x="17541" y="9456"/>
                  </a:cubicBezTo>
                  <a:cubicBezTo>
                    <a:pt x="17810" y="8826"/>
                    <a:pt x="18079" y="8117"/>
                    <a:pt x="17963" y="7461"/>
                  </a:cubicBezTo>
                  <a:cubicBezTo>
                    <a:pt x="17771" y="6411"/>
                    <a:pt x="17425" y="5676"/>
                    <a:pt x="16580" y="4758"/>
                  </a:cubicBezTo>
                  <a:cubicBezTo>
                    <a:pt x="16003" y="4128"/>
                    <a:pt x="15235" y="3550"/>
                    <a:pt x="14389" y="3078"/>
                  </a:cubicBezTo>
                  <a:cubicBezTo>
                    <a:pt x="13774" y="2737"/>
                    <a:pt x="13121" y="2343"/>
                    <a:pt x="12429" y="2054"/>
                  </a:cubicBezTo>
                  <a:cubicBezTo>
                    <a:pt x="11660" y="1713"/>
                    <a:pt x="10814" y="1424"/>
                    <a:pt x="10007" y="1136"/>
                  </a:cubicBezTo>
                  <a:cubicBezTo>
                    <a:pt x="9392" y="926"/>
                    <a:pt x="8778" y="742"/>
                    <a:pt x="8124" y="558"/>
                  </a:cubicBezTo>
                  <a:cubicBezTo>
                    <a:pt x="6625" y="138"/>
                    <a:pt x="4896" y="-124"/>
                    <a:pt x="3243" y="60"/>
                  </a:cubicBezTo>
                  <a:cubicBezTo>
                    <a:pt x="2128" y="191"/>
                    <a:pt x="630" y="637"/>
                    <a:pt x="207" y="1424"/>
                  </a:cubicBezTo>
                  <a:cubicBezTo>
                    <a:pt x="-831" y="3419"/>
                    <a:pt x="2244" y="5283"/>
                    <a:pt x="4665" y="5939"/>
                  </a:cubicBezTo>
                  <a:cubicBezTo>
                    <a:pt x="4780" y="5965"/>
                    <a:pt x="4896" y="5991"/>
                    <a:pt x="5011" y="6044"/>
                  </a:cubicBezTo>
                  <a:cubicBezTo>
                    <a:pt x="4704" y="6621"/>
                    <a:pt x="4242" y="7146"/>
                    <a:pt x="3820" y="7697"/>
                  </a:cubicBezTo>
                  <a:cubicBezTo>
                    <a:pt x="3512" y="8065"/>
                    <a:pt x="3205" y="8432"/>
                    <a:pt x="2974" y="8826"/>
                  </a:cubicBezTo>
                  <a:cubicBezTo>
                    <a:pt x="2590" y="9429"/>
                    <a:pt x="2397" y="10059"/>
                    <a:pt x="2244" y="10715"/>
                  </a:cubicBezTo>
                  <a:cubicBezTo>
                    <a:pt x="2167" y="11109"/>
                    <a:pt x="2167" y="11503"/>
                    <a:pt x="2244" y="11896"/>
                  </a:cubicBezTo>
                  <a:cubicBezTo>
                    <a:pt x="2397" y="12553"/>
                    <a:pt x="2551" y="13209"/>
                    <a:pt x="2935" y="13812"/>
                  </a:cubicBezTo>
                  <a:cubicBezTo>
                    <a:pt x="3819" y="15203"/>
                    <a:pt x="5011" y="16306"/>
                    <a:pt x="6471" y="17434"/>
                  </a:cubicBezTo>
                  <a:cubicBezTo>
                    <a:pt x="7471" y="18195"/>
                    <a:pt x="8585" y="18878"/>
                    <a:pt x="9738" y="19508"/>
                  </a:cubicBezTo>
                  <a:cubicBezTo>
                    <a:pt x="10353" y="19928"/>
                    <a:pt x="11045" y="20269"/>
                    <a:pt x="11814" y="20505"/>
                  </a:cubicBezTo>
                  <a:cubicBezTo>
                    <a:pt x="12582" y="20820"/>
                    <a:pt x="13428" y="21056"/>
                    <a:pt x="14312" y="21187"/>
                  </a:cubicBezTo>
                  <a:cubicBezTo>
                    <a:pt x="15619" y="21397"/>
                    <a:pt x="17540" y="21476"/>
                    <a:pt x="18770" y="21030"/>
                  </a:cubicBezTo>
                  <a:cubicBezTo>
                    <a:pt x="19808" y="20636"/>
                    <a:pt x="20769" y="20033"/>
                    <a:pt x="20692" y="19140"/>
                  </a:cubicBezTo>
                  <a:cubicBezTo>
                    <a:pt x="20615" y="18222"/>
                    <a:pt x="19923" y="17250"/>
                    <a:pt x="18886" y="16699"/>
                  </a:cubicBezTo>
                  <a:cubicBezTo>
                    <a:pt x="17810" y="16122"/>
                    <a:pt x="16810" y="15492"/>
                    <a:pt x="15888" y="14810"/>
                  </a:cubicBezTo>
                  <a:cubicBezTo>
                    <a:pt x="15657" y="14600"/>
                    <a:pt x="15427" y="14390"/>
                    <a:pt x="15234" y="14154"/>
                  </a:cubicBezTo>
                  <a:cubicBezTo>
                    <a:pt x="15119" y="13996"/>
                    <a:pt x="15042" y="13812"/>
                    <a:pt x="14965" y="13629"/>
                  </a:cubicBezTo>
                  <a:cubicBezTo>
                    <a:pt x="14927" y="13419"/>
                    <a:pt x="14965" y="13209"/>
                    <a:pt x="14965" y="12999"/>
                  </a:cubicBezTo>
                  <a:cubicBezTo>
                    <a:pt x="15427" y="12211"/>
                    <a:pt x="16118" y="11476"/>
                    <a:pt x="16695" y="1074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629B6B99-FF6F-E744-8FEF-CB9F4F1D1FD1}"/>
                </a:ext>
              </a:extLst>
            </p:cNvPr>
            <p:cNvSpPr/>
            <p:nvPr/>
          </p:nvSpPr>
          <p:spPr>
            <a:xfrm>
              <a:off x="52933599" y="4660900"/>
              <a:ext cx="812526" cy="61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30" extrusionOk="0">
                  <a:moveTo>
                    <a:pt x="6416" y="45"/>
                  </a:moveTo>
                  <a:cubicBezTo>
                    <a:pt x="6416" y="45"/>
                    <a:pt x="6450" y="45"/>
                    <a:pt x="6450" y="90"/>
                  </a:cubicBezTo>
                  <a:cubicBezTo>
                    <a:pt x="6416" y="90"/>
                    <a:pt x="6349" y="45"/>
                    <a:pt x="6282" y="0"/>
                  </a:cubicBezTo>
                  <a:cubicBezTo>
                    <a:pt x="6282" y="0"/>
                    <a:pt x="6282" y="0"/>
                    <a:pt x="6248" y="0"/>
                  </a:cubicBezTo>
                  <a:lnTo>
                    <a:pt x="0" y="0"/>
                  </a:lnTo>
                  <a:cubicBezTo>
                    <a:pt x="1478" y="1837"/>
                    <a:pt x="3326" y="3271"/>
                    <a:pt x="5106" y="4392"/>
                  </a:cubicBezTo>
                  <a:cubicBezTo>
                    <a:pt x="6551" y="5333"/>
                    <a:pt x="8096" y="6139"/>
                    <a:pt x="9641" y="6722"/>
                  </a:cubicBezTo>
                  <a:cubicBezTo>
                    <a:pt x="9977" y="6856"/>
                    <a:pt x="10347" y="6991"/>
                    <a:pt x="10682" y="7080"/>
                  </a:cubicBezTo>
                  <a:cubicBezTo>
                    <a:pt x="10817" y="7708"/>
                    <a:pt x="10884" y="8335"/>
                    <a:pt x="10884" y="8963"/>
                  </a:cubicBezTo>
                  <a:cubicBezTo>
                    <a:pt x="10783" y="10890"/>
                    <a:pt x="10212" y="12727"/>
                    <a:pt x="9104" y="14027"/>
                  </a:cubicBezTo>
                  <a:cubicBezTo>
                    <a:pt x="8633" y="14609"/>
                    <a:pt x="10044" y="16402"/>
                    <a:pt x="10112" y="16491"/>
                  </a:cubicBezTo>
                  <a:cubicBezTo>
                    <a:pt x="11086" y="17701"/>
                    <a:pt x="12429" y="18777"/>
                    <a:pt x="13639" y="19539"/>
                  </a:cubicBezTo>
                  <a:cubicBezTo>
                    <a:pt x="14882" y="20300"/>
                    <a:pt x="16225" y="21107"/>
                    <a:pt x="17603" y="21376"/>
                  </a:cubicBezTo>
                  <a:cubicBezTo>
                    <a:pt x="17938" y="21421"/>
                    <a:pt x="18241" y="21466"/>
                    <a:pt x="18577" y="21510"/>
                  </a:cubicBezTo>
                  <a:cubicBezTo>
                    <a:pt x="19047" y="21600"/>
                    <a:pt x="19383" y="21376"/>
                    <a:pt x="19685" y="20928"/>
                  </a:cubicBezTo>
                  <a:cubicBezTo>
                    <a:pt x="20626" y="19807"/>
                    <a:pt x="21230" y="18284"/>
                    <a:pt x="21398" y="16626"/>
                  </a:cubicBezTo>
                  <a:cubicBezTo>
                    <a:pt x="21600" y="14833"/>
                    <a:pt x="21499" y="12861"/>
                    <a:pt x="20861" y="11203"/>
                  </a:cubicBezTo>
                  <a:cubicBezTo>
                    <a:pt x="19416" y="7439"/>
                    <a:pt x="16595" y="5064"/>
                    <a:pt x="13840" y="3227"/>
                  </a:cubicBezTo>
                  <a:cubicBezTo>
                    <a:pt x="12026" y="2017"/>
                    <a:pt x="10145" y="1210"/>
                    <a:pt x="8197" y="583"/>
                  </a:cubicBezTo>
                  <a:cubicBezTo>
                    <a:pt x="8163" y="403"/>
                    <a:pt x="8163" y="224"/>
                    <a:pt x="8129" y="45"/>
                  </a:cubicBezTo>
                  <a:lnTo>
                    <a:pt x="6248" y="45"/>
                  </a:lnTo>
                  <a:cubicBezTo>
                    <a:pt x="6349" y="0"/>
                    <a:pt x="6383" y="45"/>
                    <a:pt x="6416" y="45"/>
                  </a:cubicBezTo>
                  <a:close/>
                  <a:moveTo>
                    <a:pt x="12933" y="7753"/>
                  </a:moveTo>
                  <a:cubicBezTo>
                    <a:pt x="12933" y="7753"/>
                    <a:pt x="12933" y="7753"/>
                    <a:pt x="12933" y="7753"/>
                  </a:cubicBezTo>
                  <a:cubicBezTo>
                    <a:pt x="12933" y="7753"/>
                    <a:pt x="12933" y="7753"/>
                    <a:pt x="12933" y="7753"/>
                  </a:cubicBezTo>
                  <a:cubicBezTo>
                    <a:pt x="12933" y="7753"/>
                    <a:pt x="12933" y="7753"/>
                    <a:pt x="12933" y="775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CF87BCCA-E87C-A743-A60E-D76679764FFD}"/>
                </a:ext>
              </a:extLst>
            </p:cNvPr>
            <p:cNvSpPr/>
            <p:nvPr/>
          </p:nvSpPr>
          <p:spPr>
            <a:xfrm>
              <a:off x="54025799" y="4978400"/>
              <a:ext cx="859382" cy="1092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51" extrusionOk="0">
                  <a:moveTo>
                    <a:pt x="11024" y="4035"/>
                  </a:moveTo>
                  <a:cubicBezTo>
                    <a:pt x="11596" y="3362"/>
                    <a:pt x="11787" y="2265"/>
                    <a:pt x="11342" y="1516"/>
                  </a:cubicBezTo>
                  <a:cubicBezTo>
                    <a:pt x="10896" y="743"/>
                    <a:pt x="9751" y="194"/>
                    <a:pt x="8701" y="70"/>
                  </a:cubicBezTo>
                  <a:cubicBezTo>
                    <a:pt x="7333" y="-105"/>
                    <a:pt x="5870" y="45"/>
                    <a:pt x="4629" y="544"/>
                  </a:cubicBezTo>
                  <a:cubicBezTo>
                    <a:pt x="4216" y="743"/>
                    <a:pt x="3770" y="943"/>
                    <a:pt x="3357" y="1117"/>
                  </a:cubicBezTo>
                  <a:cubicBezTo>
                    <a:pt x="2625" y="1516"/>
                    <a:pt x="2021" y="2040"/>
                    <a:pt x="1544" y="2639"/>
                  </a:cubicBezTo>
                  <a:cubicBezTo>
                    <a:pt x="1066" y="3187"/>
                    <a:pt x="748" y="3836"/>
                    <a:pt x="462" y="4434"/>
                  </a:cubicBezTo>
                  <a:cubicBezTo>
                    <a:pt x="239" y="4933"/>
                    <a:pt x="144" y="5457"/>
                    <a:pt x="80" y="5981"/>
                  </a:cubicBezTo>
                  <a:cubicBezTo>
                    <a:pt x="17" y="6505"/>
                    <a:pt x="-47" y="7004"/>
                    <a:pt x="48" y="7527"/>
                  </a:cubicBezTo>
                  <a:cubicBezTo>
                    <a:pt x="144" y="8176"/>
                    <a:pt x="366" y="8824"/>
                    <a:pt x="621" y="9423"/>
                  </a:cubicBezTo>
                  <a:cubicBezTo>
                    <a:pt x="780" y="9797"/>
                    <a:pt x="971" y="10146"/>
                    <a:pt x="1225" y="10471"/>
                  </a:cubicBezTo>
                  <a:cubicBezTo>
                    <a:pt x="1639" y="11019"/>
                    <a:pt x="2116" y="11543"/>
                    <a:pt x="2657" y="12017"/>
                  </a:cubicBezTo>
                  <a:cubicBezTo>
                    <a:pt x="3229" y="12491"/>
                    <a:pt x="3961" y="12865"/>
                    <a:pt x="4661" y="13214"/>
                  </a:cubicBezTo>
                  <a:cubicBezTo>
                    <a:pt x="5456" y="13613"/>
                    <a:pt x="6379" y="13813"/>
                    <a:pt x="7270" y="14012"/>
                  </a:cubicBezTo>
                  <a:cubicBezTo>
                    <a:pt x="8415" y="14287"/>
                    <a:pt x="9592" y="14386"/>
                    <a:pt x="10769" y="14561"/>
                  </a:cubicBezTo>
                  <a:cubicBezTo>
                    <a:pt x="10483" y="15808"/>
                    <a:pt x="10101" y="17055"/>
                    <a:pt x="9592" y="18253"/>
                  </a:cubicBezTo>
                  <a:cubicBezTo>
                    <a:pt x="9274" y="19051"/>
                    <a:pt x="9624" y="20023"/>
                    <a:pt x="10355" y="20597"/>
                  </a:cubicBezTo>
                  <a:cubicBezTo>
                    <a:pt x="11151" y="21221"/>
                    <a:pt x="12582" y="21495"/>
                    <a:pt x="13664" y="21445"/>
                  </a:cubicBezTo>
                  <a:cubicBezTo>
                    <a:pt x="16368" y="21295"/>
                    <a:pt x="19104" y="20048"/>
                    <a:pt x="19994" y="17928"/>
                  </a:cubicBezTo>
                  <a:cubicBezTo>
                    <a:pt x="20408" y="16906"/>
                    <a:pt x="20758" y="15883"/>
                    <a:pt x="21044" y="14810"/>
                  </a:cubicBezTo>
                  <a:cubicBezTo>
                    <a:pt x="21171" y="14287"/>
                    <a:pt x="21298" y="13763"/>
                    <a:pt x="21362" y="13239"/>
                  </a:cubicBezTo>
                  <a:cubicBezTo>
                    <a:pt x="21426" y="12765"/>
                    <a:pt x="21553" y="12291"/>
                    <a:pt x="21521" y="11817"/>
                  </a:cubicBezTo>
                  <a:cubicBezTo>
                    <a:pt x="21489" y="11568"/>
                    <a:pt x="21394" y="11344"/>
                    <a:pt x="21330" y="11119"/>
                  </a:cubicBezTo>
                  <a:cubicBezTo>
                    <a:pt x="21235" y="10870"/>
                    <a:pt x="21203" y="10670"/>
                    <a:pt x="21044" y="10446"/>
                  </a:cubicBezTo>
                  <a:cubicBezTo>
                    <a:pt x="19962" y="8924"/>
                    <a:pt x="17736" y="8350"/>
                    <a:pt x="15668" y="8001"/>
                  </a:cubicBezTo>
                  <a:cubicBezTo>
                    <a:pt x="14650" y="7827"/>
                    <a:pt x="13632" y="7752"/>
                    <a:pt x="12614" y="7552"/>
                  </a:cubicBezTo>
                  <a:cubicBezTo>
                    <a:pt x="12423" y="7477"/>
                    <a:pt x="12200" y="7403"/>
                    <a:pt x="12009" y="7328"/>
                  </a:cubicBezTo>
                  <a:cubicBezTo>
                    <a:pt x="11787" y="7178"/>
                    <a:pt x="11564" y="7004"/>
                    <a:pt x="11341" y="6804"/>
                  </a:cubicBezTo>
                  <a:cubicBezTo>
                    <a:pt x="11087" y="6455"/>
                    <a:pt x="10864" y="6106"/>
                    <a:pt x="10705" y="5732"/>
                  </a:cubicBezTo>
                  <a:cubicBezTo>
                    <a:pt x="10641" y="5407"/>
                    <a:pt x="10610" y="5083"/>
                    <a:pt x="10610" y="4784"/>
                  </a:cubicBezTo>
                  <a:cubicBezTo>
                    <a:pt x="10642" y="4634"/>
                    <a:pt x="10705" y="4484"/>
                    <a:pt x="10737" y="4335"/>
                  </a:cubicBezTo>
                  <a:cubicBezTo>
                    <a:pt x="10833" y="4235"/>
                    <a:pt x="10928" y="4135"/>
                    <a:pt x="11024" y="403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658EFD38-9F09-464D-9612-499A9EDEA17F}"/>
                </a:ext>
              </a:extLst>
            </p:cNvPr>
            <p:cNvSpPr/>
            <p:nvPr/>
          </p:nvSpPr>
          <p:spPr>
            <a:xfrm>
              <a:off x="51739799" y="5829299"/>
              <a:ext cx="1000415" cy="112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16" extrusionOk="0">
                  <a:moveTo>
                    <a:pt x="14509" y="12420"/>
                  </a:moveTo>
                  <a:cubicBezTo>
                    <a:pt x="14912" y="11984"/>
                    <a:pt x="15289" y="11573"/>
                    <a:pt x="15531" y="11064"/>
                  </a:cubicBezTo>
                  <a:cubicBezTo>
                    <a:pt x="15962" y="10217"/>
                    <a:pt x="16069" y="9757"/>
                    <a:pt x="16069" y="8836"/>
                  </a:cubicBezTo>
                  <a:cubicBezTo>
                    <a:pt x="16069" y="8304"/>
                    <a:pt x="15854" y="7771"/>
                    <a:pt x="15666" y="7262"/>
                  </a:cubicBezTo>
                  <a:cubicBezTo>
                    <a:pt x="15477" y="6827"/>
                    <a:pt x="15208" y="6415"/>
                    <a:pt x="14912" y="6027"/>
                  </a:cubicBezTo>
                  <a:cubicBezTo>
                    <a:pt x="14455" y="5398"/>
                    <a:pt x="13998" y="4792"/>
                    <a:pt x="13433" y="4236"/>
                  </a:cubicBezTo>
                  <a:cubicBezTo>
                    <a:pt x="11631" y="2419"/>
                    <a:pt x="9237" y="1039"/>
                    <a:pt x="6681" y="240"/>
                  </a:cubicBezTo>
                  <a:cubicBezTo>
                    <a:pt x="5552" y="-99"/>
                    <a:pt x="4153" y="-75"/>
                    <a:pt x="3023" y="288"/>
                  </a:cubicBezTo>
                  <a:cubicBezTo>
                    <a:pt x="2055" y="579"/>
                    <a:pt x="898" y="1281"/>
                    <a:pt x="441" y="2129"/>
                  </a:cubicBezTo>
                  <a:cubicBezTo>
                    <a:pt x="-17" y="2952"/>
                    <a:pt x="-205" y="3921"/>
                    <a:pt x="306" y="4768"/>
                  </a:cubicBezTo>
                  <a:cubicBezTo>
                    <a:pt x="817" y="5640"/>
                    <a:pt x="1678" y="6245"/>
                    <a:pt x="2727" y="6560"/>
                  </a:cubicBezTo>
                  <a:cubicBezTo>
                    <a:pt x="2915" y="6633"/>
                    <a:pt x="3130" y="6681"/>
                    <a:pt x="3319" y="6754"/>
                  </a:cubicBezTo>
                  <a:cubicBezTo>
                    <a:pt x="3857" y="6996"/>
                    <a:pt x="4368" y="7287"/>
                    <a:pt x="4852" y="7626"/>
                  </a:cubicBezTo>
                  <a:cubicBezTo>
                    <a:pt x="5417" y="8086"/>
                    <a:pt x="5955" y="8594"/>
                    <a:pt x="6412" y="9151"/>
                  </a:cubicBezTo>
                  <a:cubicBezTo>
                    <a:pt x="6439" y="9175"/>
                    <a:pt x="6466" y="9224"/>
                    <a:pt x="6466" y="9248"/>
                  </a:cubicBezTo>
                  <a:cubicBezTo>
                    <a:pt x="6251" y="9490"/>
                    <a:pt x="6062" y="9732"/>
                    <a:pt x="5901" y="9975"/>
                  </a:cubicBezTo>
                  <a:cubicBezTo>
                    <a:pt x="5659" y="10362"/>
                    <a:pt x="5498" y="10798"/>
                    <a:pt x="5336" y="11210"/>
                  </a:cubicBezTo>
                  <a:cubicBezTo>
                    <a:pt x="5255" y="11379"/>
                    <a:pt x="5202" y="11549"/>
                    <a:pt x="5175" y="11742"/>
                  </a:cubicBezTo>
                  <a:cubicBezTo>
                    <a:pt x="4906" y="13050"/>
                    <a:pt x="5121" y="14236"/>
                    <a:pt x="5632" y="15471"/>
                  </a:cubicBezTo>
                  <a:cubicBezTo>
                    <a:pt x="5767" y="15810"/>
                    <a:pt x="5982" y="16149"/>
                    <a:pt x="6197" y="16440"/>
                  </a:cubicBezTo>
                  <a:cubicBezTo>
                    <a:pt x="6600" y="16997"/>
                    <a:pt x="7004" y="17554"/>
                    <a:pt x="7542" y="17990"/>
                  </a:cubicBezTo>
                  <a:cubicBezTo>
                    <a:pt x="8107" y="18450"/>
                    <a:pt x="8725" y="18910"/>
                    <a:pt x="9371" y="19273"/>
                  </a:cubicBezTo>
                  <a:cubicBezTo>
                    <a:pt x="10043" y="19661"/>
                    <a:pt x="10797" y="19951"/>
                    <a:pt x="11496" y="20242"/>
                  </a:cubicBezTo>
                  <a:cubicBezTo>
                    <a:pt x="12464" y="20629"/>
                    <a:pt x="13486" y="20920"/>
                    <a:pt x="14509" y="21186"/>
                  </a:cubicBezTo>
                  <a:cubicBezTo>
                    <a:pt x="15692" y="21501"/>
                    <a:pt x="16984" y="21501"/>
                    <a:pt x="18167" y="21138"/>
                  </a:cubicBezTo>
                  <a:cubicBezTo>
                    <a:pt x="19135" y="20847"/>
                    <a:pt x="20292" y="20145"/>
                    <a:pt x="20749" y="19297"/>
                  </a:cubicBezTo>
                  <a:cubicBezTo>
                    <a:pt x="21207" y="18474"/>
                    <a:pt x="21395" y="17505"/>
                    <a:pt x="20884" y="16658"/>
                  </a:cubicBezTo>
                  <a:cubicBezTo>
                    <a:pt x="20373" y="15810"/>
                    <a:pt x="19512" y="15157"/>
                    <a:pt x="18463" y="14866"/>
                  </a:cubicBezTo>
                  <a:cubicBezTo>
                    <a:pt x="17602" y="14624"/>
                    <a:pt x="16715" y="14382"/>
                    <a:pt x="15881" y="14067"/>
                  </a:cubicBezTo>
                  <a:cubicBezTo>
                    <a:pt x="15612" y="13922"/>
                    <a:pt x="15343" y="13776"/>
                    <a:pt x="15074" y="13631"/>
                  </a:cubicBezTo>
                  <a:cubicBezTo>
                    <a:pt x="14939" y="13534"/>
                    <a:pt x="14832" y="13413"/>
                    <a:pt x="14724" y="13292"/>
                  </a:cubicBezTo>
                  <a:cubicBezTo>
                    <a:pt x="14616" y="13147"/>
                    <a:pt x="14536" y="12977"/>
                    <a:pt x="14482" y="12808"/>
                  </a:cubicBezTo>
                  <a:cubicBezTo>
                    <a:pt x="14455" y="12711"/>
                    <a:pt x="14455" y="12590"/>
                    <a:pt x="14428" y="12493"/>
                  </a:cubicBezTo>
                  <a:cubicBezTo>
                    <a:pt x="14428" y="12493"/>
                    <a:pt x="14428" y="12469"/>
                    <a:pt x="14428" y="12469"/>
                  </a:cubicBezTo>
                  <a:cubicBezTo>
                    <a:pt x="14455" y="12493"/>
                    <a:pt x="14482" y="12469"/>
                    <a:pt x="14509" y="1242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BDB7BB34-0CCE-E849-89AC-CD68A96EABFE}"/>
                </a:ext>
              </a:extLst>
            </p:cNvPr>
            <p:cNvSpPr/>
            <p:nvPr/>
          </p:nvSpPr>
          <p:spPr>
            <a:xfrm>
              <a:off x="51168299" y="4660900"/>
              <a:ext cx="841489" cy="101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09" extrusionOk="0">
                  <a:moveTo>
                    <a:pt x="1546" y="269"/>
                  </a:moveTo>
                  <a:cubicBezTo>
                    <a:pt x="961" y="807"/>
                    <a:pt x="507" y="1210"/>
                    <a:pt x="279" y="1910"/>
                  </a:cubicBezTo>
                  <a:cubicBezTo>
                    <a:pt x="52" y="2582"/>
                    <a:pt x="-78" y="3174"/>
                    <a:pt x="52" y="3873"/>
                  </a:cubicBezTo>
                  <a:cubicBezTo>
                    <a:pt x="182" y="4600"/>
                    <a:pt x="344" y="5245"/>
                    <a:pt x="734" y="5891"/>
                  </a:cubicBezTo>
                  <a:cubicBezTo>
                    <a:pt x="1351" y="6913"/>
                    <a:pt x="2001" y="7720"/>
                    <a:pt x="2975" y="8554"/>
                  </a:cubicBezTo>
                  <a:cubicBezTo>
                    <a:pt x="4502" y="9845"/>
                    <a:pt x="6418" y="10840"/>
                    <a:pt x="8335" y="11620"/>
                  </a:cubicBezTo>
                  <a:cubicBezTo>
                    <a:pt x="9244" y="11997"/>
                    <a:pt x="10186" y="12320"/>
                    <a:pt x="11063" y="12723"/>
                  </a:cubicBezTo>
                  <a:cubicBezTo>
                    <a:pt x="11063" y="12750"/>
                    <a:pt x="11063" y="12777"/>
                    <a:pt x="11063" y="12804"/>
                  </a:cubicBezTo>
                  <a:cubicBezTo>
                    <a:pt x="10771" y="13369"/>
                    <a:pt x="10284" y="13826"/>
                    <a:pt x="9796" y="14283"/>
                  </a:cubicBezTo>
                  <a:cubicBezTo>
                    <a:pt x="9504" y="14579"/>
                    <a:pt x="9212" y="14848"/>
                    <a:pt x="8952" y="15171"/>
                  </a:cubicBezTo>
                  <a:cubicBezTo>
                    <a:pt x="8562" y="15682"/>
                    <a:pt x="8432" y="16193"/>
                    <a:pt x="8270" y="16785"/>
                  </a:cubicBezTo>
                  <a:cubicBezTo>
                    <a:pt x="8270" y="17215"/>
                    <a:pt x="8400" y="17592"/>
                    <a:pt x="8692" y="17942"/>
                  </a:cubicBezTo>
                  <a:cubicBezTo>
                    <a:pt x="8919" y="18399"/>
                    <a:pt x="9277" y="18802"/>
                    <a:pt x="9731" y="19125"/>
                  </a:cubicBezTo>
                  <a:cubicBezTo>
                    <a:pt x="10706" y="19932"/>
                    <a:pt x="12167" y="20685"/>
                    <a:pt x="13467" y="21008"/>
                  </a:cubicBezTo>
                  <a:cubicBezTo>
                    <a:pt x="14603" y="21304"/>
                    <a:pt x="16000" y="21600"/>
                    <a:pt x="17137" y="21250"/>
                  </a:cubicBezTo>
                  <a:cubicBezTo>
                    <a:pt x="17429" y="21143"/>
                    <a:pt x="17689" y="21035"/>
                    <a:pt x="17982" y="20928"/>
                  </a:cubicBezTo>
                  <a:cubicBezTo>
                    <a:pt x="18371" y="20685"/>
                    <a:pt x="18631" y="20363"/>
                    <a:pt x="18696" y="19959"/>
                  </a:cubicBezTo>
                  <a:cubicBezTo>
                    <a:pt x="19021" y="19340"/>
                    <a:pt x="19573" y="18829"/>
                    <a:pt x="20125" y="18318"/>
                  </a:cubicBezTo>
                  <a:cubicBezTo>
                    <a:pt x="20905" y="17538"/>
                    <a:pt x="21522" y="16677"/>
                    <a:pt x="21522" y="15601"/>
                  </a:cubicBezTo>
                  <a:cubicBezTo>
                    <a:pt x="21522" y="14552"/>
                    <a:pt x="21002" y="13665"/>
                    <a:pt x="20385" y="12777"/>
                  </a:cubicBezTo>
                  <a:cubicBezTo>
                    <a:pt x="19930" y="12105"/>
                    <a:pt x="19281" y="11486"/>
                    <a:pt x="18599" y="10921"/>
                  </a:cubicBezTo>
                  <a:cubicBezTo>
                    <a:pt x="17137" y="9711"/>
                    <a:pt x="15351" y="8742"/>
                    <a:pt x="13499" y="7962"/>
                  </a:cubicBezTo>
                  <a:cubicBezTo>
                    <a:pt x="12525" y="7532"/>
                    <a:pt x="11485" y="7182"/>
                    <a:pt x="10511" y="6752"/>
                  </a:cubicBezTo>
                  <a:cubicBezTo>
                    <a:pt x="10478" y="6671"/>
                    <a:pt x="10446" y="6563"/>
                    <a:pt x="10413" y="6483"/>
                  </a:cubicBezTo>
                  <a:cubicBezTo>
                    <a:pt x="10381" y="6267"/>
                    <a:pt x="10381" y="6079"/>
                    <a:pt x="10413" y="5864"/>
                  </a:cubicBezTo>
                  <a:cubicBezTo>
                    <a:pt x="10478" y="5730"/>
                    <a:pt x="10543" y="5595"/>
                    <a:pt x="10641" y="5461"/>
                  </a:cubicBezTo>
                  <a:cubicBezTo>
                    <a:pt x="10901" y="5272"/>
                    <a:pt x="11031" y="5030"/>
                    <a:pt x="11063" y="4734"/>
                  </a:cubicBezTo>
                  <a:cubicBezTo>
                    <a:pt x="11225" y="4358"/>
                    <a:pt x="11193" y="4008"/>
                    <a:pt x="10998" y="3631"/>
                  </a:cubicBezTo>
                  <a:cubicBezTo>
                    <a:pt x="10641" y="2717"/>
                    <a:pt x="9536" y="1802"/>
                    <a:pt x="8627" y="1291"/>
                  </a:cubicBezTo>
                  <a:cubicBezTo>
                    <a:pt x="7653" y="726"/>
                    <a:pt x="6548" y="242"/>
                    <a:pt x="5379" y="0"/>
                  </a:cubicBezTo>
                  <a:lnTo>
                    <a:pt x="1968" y="0"/>
                  </a:lnTo>
                  <a:cubicBezTo>
                    <a:pt x="1903" y="81"/>
                    <a:pt x="1708" y="161"/>
                    <a:pt x="1546" y="26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B1CB6632-FABF-2249-A9AB-62B89BC6A116}"/>
                </a:ext>
              </a:extLst>
            </p:cNvPr>
            <p:cNvSpPr/>
            <p:nvPr/>
          </p:nvSpPr>
          <p:spPr>
            <a:xfrm>
              <a:off x="52374800" y="7327899"/>
              <a:ext cx="779142" cy="11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22" extrusionOk="0">
                  <a:moveTo>
                    <a:pt x="19517" y="9904"/>
                  </a:moveTo>
                  <a:cubicBezTo>
                    <a:pt x="19760" y="8349"/>
                    <a:pt x="19309" y="6670"/>
                    <a:pt x="18232" y="5287"/>
                  </a:cubicBezTo>
                  <a:cubicBezTo>
                    <a:pt x="16183" y="2646"/>
                    <a:pt x="12363" y="967"/>
                    <a:pt x="8300" y="202"/>
                  </a:cubicBezTo>
                  <a:cubicBezTo>
                    <a:pt x="6737" y="-94"/>
                    <a:pt x="5105" y="-94"/>
                    <a:pt x="3577" y="400"/>
                  </a:cubicBezTo>
                  <a:cubicBezTo>
                    <a:pt x="2292" y="795"/>
                    <a:pt x="938" y="1634"/>
                    <a:pt x="417" y="2597"/>
                  </a:cubicBezTo>
                  <a:cubicBezTo>
                    <a:pt x="-104" y="3559"/>
                    <a:pt x="-208" y="4670"/>
                    <a:pt x="521" y="5608"/>
                  </a:cubicBezTo>
                  <a:cubicBezTo>
                    <a:pt x="1250" y="6497"/>
                    <a:pt x="2396" y="7287"/>
                    <a:pt x="3820" y="7559"/>
                  </a:cubicBezTo>
                  <a:cubicBezTo>
                    <a:pt x="4445" y="7682"/>
                    <a:pt x="5070" y="7805"/>
                    <a:pt x="5661" y="7978"/>
                  </a:cubicBezTo>
                  <a:cubicBezTo>
                    <a:pt x="6008" y="8102"/>
                    <a:pt x="6321" y="8250"/>
                    <a:pt x="6668" y="8398"/>
                  </a:cubicBezTo>
                  <a:cubicBezTo>
                    <a:pt x="6807" y="8497"/>
                    <a:pt x="6980" y="8620"/>
                    <a:pt x="7119" y="8719"/>
                  </a:cubicBezTo>
                  <a:cubicBezTo>
                    <a:pt x="7223" y="8842"/>
                    <a:pt x="7293" y="8941"/>
                    <a:pt x="7362" y="9064"/>
                  </a:cubicBezTo>
                  <a:cubicBezTo>
                    <a:pt x="7397" y="9138"/>
                    <a:pt x="7397" y="9237"/>
                    <a:pt x="7432" y="9311"/>
                  </a:cubicBezTo>
                  <a:cubicBezTo>
                    <a:pt x="7432" y="9311"/>
                    <a:pt x="7432" y="9311"/>
                    <a:pt x="7432" y="9336"/>
                  </a:cubicBezTo>
                  <a:cubicBezTo>
                    <a:pt x="7362" y="9435"/>
                    <a:pt x="7328" y="9509"/>
                    <a:pt x="7258" y="9607"/>
                  </a:cubicBezTo>
                  <a:cubicBezTo>
                    <a:pt x="6841" y="10077"/>
                    <a:pt x="6425" y="10546"/>
                    <a:pt x="6043" y="11015"/>
                  </a:cubicBezTo>
                  <a:cubicBezTo>
                    <a:pt x="5522" y="11656"/>
                    <a:pt x="5279" y="12298"/>
                    <a:pt x="5036" y="13039"/>
                  </a:cubicBezTo>
                  <a:cubicBezTo>
                    <a:pt x="4619" y="14372"/>
                    <a:pt x="5070" y="15705"/>
                    <a:pt x="5730" y="16939"/>
                  </a:cubicBezTo>
                  <a:cubicBezTo>
                    <a:pt x="6078" y="17581"/>
                    <a:pt x="6633" y="18099"/>
                    <a:pt x="7189" y="18642"/>
                  </a:cubicBezTo>
                  <a:cubicBezTo>
                    <a:pt x="7467" y="18914"/>
                    <a:pt x="7779" y="19161"/>
                    <a:pt x="8161" y="19383"/>
                  </a:cubicBezTo>
                  <a:cubicBezTo>
                    <a:pt x="8647" y="19679"/>
                    <a:pt x="9238" y="20050"/>
                    <a:pt x="9828" y="20321"/>
                  </a:cubicBezTo>
                  <a:cubicBezTo>
                    <a:pt x="10384" y="20568"/>
                    <a:pt x="11113" y="20790"/>
                    <a:pt x="11668" y="20938"/>
                  </a:cubicBezTo>
                  <a:cubicBezTo>
                    <a:pt x="12571" y="21210"/>
                    <a:pt x="13613" y="21333"/>
                    <a:pt x="14586" y="21407"/>
                  </a:cubicBezTo>
                  <a:cubicBezTo>
                    <a:pt x="16114" y="21506"/>
                    <a:pt x="17885" y="21111"/>
                    <a:pt x="19100" y="20445"/>
                  </a:cubicBezTo>
                  <a:cubicBezTo>
                    <a:pt x="20177" y="19852"/>
                    <a:pt x="21184" y="18815"/>
                    <a:pt x="21288" y="17828"/>
                  </a:cubicBezTo>
                  <a:cubicBezTo>
                    <a:pt x="21392" y="16791"/>
                    <a:pt x="21045" y="15705"/>
                    <a:pt x="19968" y="14964"/>
                  </a:cubicBezTo>
                  <a:cubicBezTo>
                    <a:pt x="19170" y="14397"/>
                    <a:pt x="18197" y="14002"/>
                    <a:pt x="17155" y="13804"/>
                  </a:cubicBezTo>
                  <a:cubicBezTo>
                    <a:pt x="17642" y="13261"/>
                    <a:pt x="18128" y="12743"/>
                    <a:pt x="18544" y="12175"/>
                  </a:cubicBezTo>
                  <a:cubicBezTo>
                    <a:pt x="19100" y="11459"/>
                    <a:pt x="19413" y="10669"/>
                    <a:pt x="19517" y="990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9D4EBEE9-A5FA-CE43-819B-976B8761E44C}"/>
                </a:ext>
              </a:extLst>
            </p:cNvPr>
            <p:cNvSpPr/>
            <p:nvPr/>
          </p:nvSpPr>
          <p:spPr>
            <a:xfrm>
              <a:off x="54076600" y="7416800"/>
              <a:ext cx="1046589" cy="9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18" extrusionOk="0">
                  <a:moveTo>
                    <a:pt x="19673" y="15462"/>
                  </a:moveTo>
                  <a:cubicBezTo>
                    <a:pt x="19137" y="15013"/>
                    <a:pt x="18574" y="14537"/>
                    <a:pt x="17961" y="14229"/>
                  </a:cubicBezTo>
                  <a:cubicBezTo>
                    <a:pt x="17347" y="13893"/>
                    <a:pt x="16683" y="13585"/>
                    <a:pt x="16044" y="13361"/>
                  </a:cubicBezTo>
                  <a:cubicBezTo>
                    <a:pt x="15941" y="13333"/>
                    <a:pt x="15839" y="13277"/>
                    <a:pt x="15737" y="13248"/>
                  </a:cubicBezTo>
                  <a:cubicBezTo>
                    <a:pt x="15737" y="13220"/>
                    <a:pt x="15737" y="13220"/>
                    <a:pt x="15762" y="13192"/>
                  </a:cubicBezTo>
                  <a:cubicBezTo>
                    <a:pt x="15813" y="12996"/>
                    <a:pt x="15839" y="12772"/>
                    <a:pt x="15890" y="12576"/>
                  </a:cubicBezTo>
                  <a:cubicBezTo>
                    <a:pt x="15967" y="12072"/>
                    <a:pt x="16044" y="11540"/>
                    <a:pt x="16044" y="11035"/>
                  </a:cubicBezTo>
                  <a:cubicBezTo>
                    <a:pt x="16044" y="10307"/>
                    <a:pt x="15865" y="9578"/>
                    <a:pt x="15686" y="8878"/>
                  </a:cubicBezTo>
                  <a:cubicBezTo>
                    <a:pt x="15481" y="8122"/>
                    <a:pt x="15123" y="7449"/>
                    <a:pt x="14791" y="6777"/>
                  </a:cubicBezTo>
                  <a:cubicBezTo>
                    <a:pt x="14587" y="6385"/>
                    <a:pt x="14356" y="6020"/>
                    <a:pt x="14101" y="5684"/>
                  </a:cubicBezTo>
                  <a:cubicBezTo>
                    <a:pt x="13615" y="5068"/>
                    <a:pt x="13129" y="4452"/>
                    <a:pt x="12541" y="3947"/>
                  </a:cubicBezTo>
                  <a:cubicBezTo>
                    <a:pt x="11928" y="3415"/>
                    <a:pt x="11289" y="2911"/>
                    <a:pt x="10599" y="2490"/>
                  </a:cubicBezTo>
                  <a:cubicBezTo>
                    <a:pt x="9883" y="2042"/>
                    <a:pt x="9116" y="1706"/>
                    <a:pt x="8349" y="1370"/>
                  </a:cubicBezTo>
                  <a:cubicBezTo>
                    <a:pt x="7378" y="922"/>
                    <a:pt x="6381" y="613"/>
                    <a:pt x="5359" y="305"/>
                  </a:cubicBezTo>
                  <a:cubicBezTo>
                    <a:pt x="4311" y="-31"/>
                    <a:pt x="3109" y="-143"/>
                    <a:pt x="2061" y="249"/>
                  </a:cubicBezTo>
                  <a:cubicBezTo>
                    <a:pt x="1269" y="557"/>
                    <a:pt x="323" y="1286"/>
                    <a:pt x="93" y="2238"/>
                  </a:cubicBezTo>
                  <a:cubicBezTo>
                    <a:pt x="-444" y="4536"/>
                    <a:pt x="1448" y="6609"/>
                    <a:pt x="3339" y="7197"/>
                  </a:cubicBezTo>
                  <a:cubicBezTo>
                    <a:pt x="4208" y="7477"/>
                    <a:pt x="5103" y="7757"/>
                    <a:pt x="5947" y="8122"/>
                  </a:cubicBezTo>
                  <a:cubicBezTo>
                    <a:pt x="6177" y="8234"/>
                    <a:pt x="6381" y="8374"/>
                    <a:pt x="6611" y="8514"/>
                  </a:cubicBezTo>
                  <a:cubicBezTo>
                    <a:pt x="6688" y="8598"/>
                    <a:pt x="6765" y="8654"/>
                    <a:pt x="6841" y="8738"/>
                  </a:cubicBezTo>
                  <a:cubicBezTo>
                    <a:pt x="6918" y="8850"/>
                    <a:pt x="6995" y="8990"/>
                    <a:pt x="7071" y="9102"/>
                  </a:cubicBezTo>
                  <a:cubicBezTo>
                    <a:pt x="7122" y="9270"/>
                    <a:pt x="7199" y="9438"/>
                    <a:pt x="7250" y="9606"/>
                  </a:cubicBezTo>
                  <a:cubicBezTo>
                    <a:pt x="7276" y="9775"/>
                    <a:pt x="7276" y="9915"/>
                    <a:pt x="7276" y="10083"/>
                  </a:cubicBezTo>
                  <a:cubicBezTo>
                    <a:pt x="7225" y="10335"/>
                    <a:pt x="7148" y="10587"/>
                    <a:pt x="7046" y="10811"/>
                  </a:cubicBezTo>
                  <a:cubicBezTo>
                    <a:pt x="6816" y="11483"/>
                    <a:pt x="6688" y="12212"/>
                    <a:pt x="6688" y="12940"/>
                  </a:cubicBezTo>
                  <a:cubicBezTo>
                    <a:pt x="6714" y="14705"/>
                    <a:pt x="7685" y="16190"/>
                    <a:pt x="8784" y="17367"/>
                  </a:cubicBezTo>
                  <a:cubicBezTo>
                    <a:pt x="9270" y="17899"/>
                    <a:pt x="9858" y="18319"/>
                    <a:pt x="10446" y="18711"/>
                  </a:cubicBezTo>
                  <a:cubicBezTo>
                    <a:pt x="11085" y="19132"/>
                    <a:pt x="11775" y="19440"/>
                    <a:pt x="12465" y="19692"/>
                  </a:cubicBezTo>
                  <a:cubicBezTo>
                    <a:pt x="13002" y="19916"/>
                    <a:pt x="13539" y="20056"/>
                    <a:pt x="14075" y="20252"/>
                  </a:cubicBezTo>
                  <a:cubicBezTo>
                    <a:pt x="14408" y="20504"/>
                    <a:pt x="14740" y="20701"/>
                    <a:pt x="15123" y="20841"/>
                  </a:cubicBezTo>
                  <a:cubicBezTo>
                    <a:pt x="15660" y="21149"/>
                    <a:pt x="16222" y="21317"/>
                    <a:pt x="16836" y="21373"/>
                  </a:cubicBezTo>
                  <a:cubicBezTo>
                    <a:pt x="17398" y="21457"/>
                    <a:pt x="17935" y="21429"/>
                    <a:pt x="18472" y="21261"/>
                  </a:cubicBezTo>
                  <a:cubicBezTo>
                    <a:pt x="18983" y="21205"/>
                    <a:pt x="19443" y="21009"/>
                    <a:pt x="19852" y="20673"/>
                  </a:cubicBezTo>
                  <a:cubicBezTo>
                    <a:pt x="20568" y="20084"/>
                    <a:pt x="21156" y="19216"/>
                    <a:pt x="21054" y="18179"/>
                  </a:cubicBezTo>
                  <a:cubicBezTo>
                    <a:pt x="20951" y="17171"/>
                    <a:pt x="20466" y="16078"/>
                    <a:pt x="19673" y="1546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837A8B8C-AFF7-FD4B-8392-E9A02C8BB987}"/>
                </a:ext>
              </a:extLst>
            </p:cNvPr>
            <p:cNvSpPr/>
            <p:nvPr/>
          </p:nvSpPr>
          <p:spPr>
            <a:xfrm>
              <a:off x="49936400" y="7099300"/>
              <a:ext cx="862981" cy="90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05" extrusionOk="0">
                  <a:moveTo>
                    <a:pt x="11630" y="20347"/>
                  </a:moveTo>
                  <a:cubicBezTo>
                    <a:pt x="12727" y="20918"/>
                    <a:pt x="14201" y="21219"/>
                    <a:pt x="15424" y="21339"/>
                  </a:cubicBezTo>
                  <a:cubicBezTo>
                    <a:pt x="16709" y="21429"/>
                    <a:pt x="18120" y="21489"/>
                    <a:pt x="19342" y="21098"/>
                  </a:cubicBezTo>
                  <a:cubicBezTo>
                    <a:pt x="19656" y="20978"/>
                    <a:pt x="19938" y="20888"/>
                    <a:pt x="20251" y="20768"/>
                  </a:cubicBezTo>
                  <a:cubicBezTo>
                    <a:pt x="20722" y="20588"/>
                    <a:pt x="21004" y="20257"/>
                    <a:pt x="21098" y="19807"/>
                  </a:cubicBezTo>
                  <a:cubicBezTo>
                    <a:pt x="21474" y="18785"/>
                    <a:pt x="21286" y="17734"/>
                    <a:pt x="20910" y="16742"/>
                  </a:cubicBezTo>
                  <a:cubicBezTo>
                    <a:pt x="20502" y="15661"/>
                    <a:pt x="19687" y="14730"/>
                    <a:pt x="18841" y="13949"/>
                  </a:cubicBezTo>
                  <a:cubicBezTo>
                    <a:pt x="17900" y="13077"/>
                    <a:pt x="16677" y="12416"/>
                    <a:pt x="15549" y="11786"/>
                  </a:cubicBezTo>
                  <a:cubicBezTo>
                    <a:pt x="14765" y="11365"/>
                    <a:pt x="13950" y="10944"/>
                    <a:pt x="13166" y="10524"/>
                  </a:cubicBezTo>
                  <a:cubicBezTo>
                    <a:pt x="12696" y="10193"/>
                    <a:pt x="12257" y="9863"/>
                    <a:pt x="11850" y="9442"/>
                  </a:cubicBezTo>
                  <a:cubicBezTo>
                    <a:pt x="11442" y="8932"/>
                    <a:pt x="11129" y="8391"/>
                    <a:pt x="10940" y="7790"/>
                  </a:cubicBezTo>
                  <a:cubicBezTo>
                    <a:pt x="10846" y="7129"/>
                    <a:pt x="10909" y="6498"/>
                    <a:pt x="11160" y="5867"/>
                  </a:cubicBezTo>
                  <a:cubicBezTo>
                    <a:pt x="11724" y="4846"/>
                    <a:pt x="12602" y="4005"/>
                    <a:pt x="13480" y="3224"/>
                  </a:cubicBezTo>
                  <a:cubicBezTo>
                    <a:pt x="14044" y="2713"/>
                    <a:pt x="13511" y="1962"/>
                    <a:pt x="13104" y="1571"/>
                  </a:cubicBezTo>
                  <a:cubicBezTo>
                    <a:pt x="12696" y="1271"/>
                    <a:pt x="12257" y="1031"/>
                    <a:pt x="11756" y="850"/>
                  </a:cubicBezTo>
                  <a:cubicBezTo>
                    <a:pt x="11191" y="580"/>
                    <a:pt x="10564" y="400"/>
                    <a:pt x="9937" y="310"/>
                  </a:cubicBezTo>
                  <a:cubicBezTo>
                    <a:pt x="8558" y="39"/>
                    <a:pt x="7084" y="-111"/>
                    <a:pt x="5705" y="99"/>
                  </a:cubicBezTo>
                  <a:cubicBezTo>
                    <a:pt x="4765" y="250"/>
                    <a:pt x="3793" y="430"/>
                    <a:pt x="3072" y="1091"/>
                  </a:cubicBezTo>
                  <a:cubicBezTo>
                    <a:pt x="2288" y="1782"/>
                    <a:pt x="1536" y="2533"/>
                    <a:pt x="971" y="3404"/>
                  </a:cubicBezTo>
                  <a:cubicBezTo>
                    <a:pt x="344" y="4365"/>
                    <a:pt x="-126" y="5507"/>
                    <a:pt x="31" y="6648"/>
                  </a:cubicBezTo>
                  <a:cubicBezTo>
                    <a:pt x="407" y="9442"/>
                    <a:pt x="2695" y="11245"/>
                    <a:pt x="5078" y="12627"/>
                  </a:cubicBezTo>
                  <a:cubicBezTo>
                    <a:pt x="6113" y="13228"/>
                    <a:pt x="7210" y="13738"/>
                    <a:pt x="8213" y="14339"/>
                  </a:cubicBezTo>
                  <a:cubicBezTo>
                    <a:pt x="8621" y="14639"/>
                    <a:pt x="9028" y="14940"/>
                    <a:pt x="9404" y="15300"/>
                  </a:cubicBezTo>
                  <a:cubicBezTo>
                    <a:pt x="9812" y="15841"/>
                    <a:pt x="10157" y="16412"/>
                    <a:pt x="10376" y="17043"/>
                  </a:cubicBezTo>
                  <a:cubicBezTo>
                    <a:pt x="10470" y="17644"/>
                    <a:pt x="10439" y="18214"/>
                    <a:pt x="10219" y="18785"/>
                  </a:cubicBezTo>
                  <a:cubicBezTo>
                    <a:pt x="9937" y="19386"/>
                    <a:pt x="11285" y="20137"/>
                    <a:pt x="11630" y="2034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0098384D-FC41-8D4B-A93E-09E7450C84BE}"/>
                </a:ext>
              </a:extLst>
            </p:cNvPr>
            <p:cNvSpPr/>
            <p:nvPr/>
          </p:nvSpPr>
          <p:spPr>
            <a:xfrm>
              <a:off x="49758599" y="5130799"/>
              <a:ext cx="885847" cy="95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51" extrusionOk="0">
                  <a:moveTo>
                    <a:pt x="14597" y="9246"/>
                  </a:moveTo>
                  <a:cubicBezTo>
                    <a:pt x="14810" y="8931"/>
                    <a:pt x="15023" y="8588"/>
                    <a:pt x="15205" y="8216"/>
                  </a:cubicBezTo>
                  <a:cubicBezTo>
                    <a:pt x="15479" y="7644"/>
                    <a:pt x="15783" y="7014"/>
                    <a:pt x="15814" y="6356"/>
                  </a:cubicBezTo>
                  <a:cubicBezTo>
                    <a:pt x="15844" y="5755"/>
                    <a:pt x="15875" y="5097"/>
                    <a:pt x="15631" y="4525"/>
                  </a:cubicBezTo>
                  <a:cubicBezTo>
                    <a:pt x="15418" y="3982"/>
                    <a:pt x="15114" y="3352"/>
                    <a:pt x="14688" y="2923"/>
                  </a:cubicBezTo>
                  <a:cubicBezTo>
                    <a:pt x="13654" y="1922"/>
                    <a:pt x="12528" y="1292"/>
                    <a:pt x="11159" y="806"/>
                  </a:cubicBezTo>
                  <a:cubicBezTo>
                    <a:pt x="9912" y="377"/>
                    <a:pt x="8543" y="148"/>
                    <a:pt x="7204" y="33"/>
                  </a:cubicBezTo>
                  <a:cubicBezTo>
                    <a:pt x="5835" y="-81"/>
                    <a:pt x="4405" y="91"/>
                    <a:pt x="3127" y="606"/>
                  </a:cubicBezTo>
                  <a:cubicBezTo>
                    <a:pt x="2519" y="834"/>
                    <a:pt x="1971" y="1121"/>
                    <a:pt x="1485" y="1550"/>
                  </a:cubicBezTo>
                  <a:cubicBezTo>
                    <a:pt x="1028" y="1836"/>
                    <a:pt x="633" y="2236"/>
                    <a:pt x="359" y="2694"/>
                  </a:cubicBezTo>
                  <a:cubicBezTo>
                    <a:pt x="-37" y="3467"/>
                    <a:pt x="-219" y="4439"/>
                    <a:pt x="420" y="5183"/>
                  </a:cubicBezTo>
                  <a:cubicBezTo>
                    <a:pt x="1089" y="5956"/>
                    <a:pt x="2184" y="6413"/>
                    <a:pt x="3249" y="6499"/>
                  </a:cubicBezTo>
                  <a:cubicBezTo>
                    <a:pt x="3645" y="6528"/>
                    <a:pt x="4040" y="6585"/>
                    <a:pt x="4436" y="6642"/>
                  </a:cubicBezTo>
                  <a:cubicBezTo>
                    <a:pt x="4649" y="6699"/>
                    <a:pt x="4831" y="6757"/>
                    <a:pt x="5044" y="6842"/>
                  </a:cubicBezTo>
                  <a:cubicBezTo>
                    <a:pt x="5105" y="6871"/>
                    <a:pt x="5196" y="6928"/>
                    <a:pt x="5257" y="6985"/>
                  </a:cubicBezTo>
                  <a:cubicBezTo>
                    <a:pt x="5287" y="7014"/>
                    <a:pt x="5287" y="7043"/>
                    <a:pt x="5318" y="7071"/>
                  </a:cubicBezTo>
                  <a:cubicBezTo>
                    <a:pt x="5318" y="7100"/>
                    <a:pt x="5348" y="7157"/>
                    <a:pt x="5348" y="7186"/>
                  </a:cubicBezTo>
                  <a:cubicBezTo>
                    <a:pt x="5348" y="7243"/>
                    <a:pt x="5318" y="7329"/>
                    <a:pt x="5318" y="7386"/>
                  </a:cubicBezTo>
                  <a:cubicBezTo>
                    <a:pt x="5014" y="7930"/>
                    <a:pt x="4618" y="8445"/>
                    <a:pt x="4253" y="8960"/>
                  </a:cubicBezTo>
                  <a:cubicBezTo>
                    <a:pt x="4040" y="9274"/>
                    <a:pt x="3797" y="9618"/>
                    <a:pt x="3645" y="9961"/>
                  </a:cubicBezTo>
                  <a:cubicBezTo>
                    <a:pt x="3371" y="10533"/>
                    <a:pt x="3067" y="11162"/>
                    <a:pt x="3036" y="11792"/>
                  </a:cubicBezTo>
                  <a:cubicBezTo>
                    <a:pt x="2945" y="13051"/>
                    <a:pt x="3249" y="14309"/>
                    <a:pt x="4223" y="15225"/>
                  </a:cubicBezTo>
                  <a:cubicBezTo>
                    <a:pt x="4709" y="15683"/>
                    <a:pt x="5227" y="16140"/>
                    <a:pt x="5835" y="16455"/>
                  </a:cubicBezTo>
                  <a:cubicBezTo>
                    <a:pt x="6474" y="16798"/>
                    <a:pt x="7174" y="17113"/>
                    <a:pt x="7873" y="17342"/>
                  </a:cubicBezTo>
                  <a:cubicBezTo>
                    <a:pt x="8664" y="17600"/>
                    <a:pt x="9455" y="17800"/>
                    <a:pt x="10216" y="18057"/>
                  </a:cubicBezTo>
                  <a:cubicBezTo>
                    <a:pt x="10368" y="18143"/>
                    <a:pt x="10520" y="18229"/>
                    <a:pt x="10672" y="18343"/>
                  </a:cubicBezTo>
                  <a:cubicBezTo>
                    <a:pt x="10703" y="18372"/>
                    <a:pt x="10733" y="18429"/>
                    <a:pt x="10763" y="18458"/>
                  </a:cubicBezTo>
                  <a:cubicBezTo>
                    <a:pt x="10581" y="19345"/>
                    <a:pt x="11129" y="20174"/>
                    <a:pt x="11859" y="20689"/>
                  </a:cubicBezTo>
                  <a:cubicBezTo>
                    <a:pt x="12771" y="21290"/>
                    <a:pt x="14232" y="21519"/>
                    <a:pt x="15296" y="21433"/>
                  </a:cubicBezTo>
                  <a:cubicBezTo>
                    <a:pt x="16665" y="21319"/>
                    <a:pt x="18095" y="21004"/>
                    <a:pt x="19221" y="20260"/>
                  </a:cubicBezTo>
                  <a:cubicBezTo>
                    <a:pt x="20103" y="19688"/>
                    <a:pt x="20925" y="18944"/>
                    <a:pt x="21138" y="17914"/>
                  </a:cubicBezTo>
                  <a:cubicBezTo>
                    <a:pt x="21381" y="16770"/>
                    <a:pt x="21077" y="15654"/>
                    <a:pt x="20377" y="14710"/>
                  </a:cubicBezTo>
                  <a:cubicBezTo>
                    <a:pt x="20042" y="14252"/>
                    <a:pt x="19525" y="13852"/>
                    <a:pt x="19069" y="13480"/>
                  </a:cubicBezTo>
                  <a:cubicBezTo>
                    <a:pt x="18795" y="13251"/>
                    <a:pt x="18491" y="13079"/>
                    <a:pt x="18156" y="12908"/>
                  </a:cubicBezTo>
                  <a:cubicBezTo>
                    <a:pt x="17243" y="12421"/>
                    <a:pt x="16300" y="12049"/>
                    <a:pt x="15296" y="11763"/>
                  </a:cubicBezTo>
                  <a:cubicBezTo>
                    <a:pt x="14779" y="11620"/>
                    <a:pt x="14293" y="11477"/>
                    <a:pt x="13806" y="11305"/>
                  </a:cubicBezTo>
                  <a:cubicBezTo>
                    <a:pt x="13715" y="11248"/>
                    <a:pt x="13593" y="11191"/>
                    <a:pt x="13502" y="11105"/>
                  </a:cubicBezTo>
                  <a:cubicBezTo>
                    <a:pt x="13471" y="11077"/>
                    <a:pt x="13471" y="11077"/>
                    <a:pt x="13441" y="11048"/>
                  </a:cubicBezTo>
                  <a:cubicBezTo>
                    <a:pt x="13441" y="11019"/>
                    <a:pt x="13441" y="11019"/>
                    <a:pt x="13410" y="10991"/>
                  </a:cubicBezTo>
                  <a:cubicBezTo>
                    <a:pt x="13410" y="10934"/>
                    <a:pt x="13441" y="10905"/>
                    <a:pt x="13441" y="10848"/>
                  </a:cubicBezTo>
                  <a:cubicBezTo>
                    <a:pt x="13836" y="10276"/>
                    <a:pt x="14232" y="9761"/>
                    <a:pt x="14597" y="924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757CAB8F-EA19-4049-B993-80327D836AB9}"/>
                </a:ext>
              </a:extLst>
            </p:cNvPr>
            <p:cNvSpPr/>
            <p:nvPr/>
          </p:nvSpPr>
          <p:spPr>
            <a:xfrm>
              <a:off x="49136300" y="5651499"/>
              <a:ext cx="998568" cy="103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70" extrusionOk="0">
                  <a:moveTo>
                    <a:pt x="2956" y="8865"/>
                  </a:moveTo>
                  <a:cubicBezTo>
                    <a:pt x="2601" y="10261"/>
                    <a:pt x="2902" y="11525"/>
                    <a:pt x="3585" y="12816"/>
                  </a:cubicBezTo>
                  <a:cubicBezTo>
                    <a:pt x="3968" y="13527"/>
                    <a:pt x="4488" y="14212"/>
                    <a:pt x="5034" y="14792"/>
                  </a:cubicBezTo>
                  <a:cubicBezTo>
                    <a:pt x="6128" y="15977"/>
                    <a:pt x="7386" y="16978"/>
                    <a:pt x="8726" y="17874"/>
                  </a:cubicBezTo>
                  <a:cubicBezTo>
                    <a:pt x="10858" y="19322"/>
                    <a:pt x="13237" y="20376"/>
                    <a:pt x="15780" y="20955"/>
                  </a:cubicBezTo>
                  <a:cubicBezTo>
                    <a:pt x="17338" y="21298"/>
                    <a:pt x="18952" y="21377"/>
                    <a:pt x="20537" y="21456"/>
                  </a:cubicBezTo>
                  <a:cubicBezTo>
                    <a:pt x="21002" y="21482"/>
                    <a:pt x="21549" y="21535"/>
                    <a:pt x="21494" y="20929"/>
                  </a:cubicBezTo>
                  <a:cubicBezTo>
                    <a:pt x="21412" y="20613"/>
                    <a:pt x="21248" y="20350"/>
                    <a:pt x="21030" y="20113"/>
                  </a:cubicBezTo>
                  <a:cubicBezTo>
                    <a:pt x="20756" y="19744"/>
                    <a:pt x="20455" y="19401"/>
                    <a:pt x="20100" y="19112"/>
                  </a:cubicBezTo>
                  <a:cubicBezTo>
                    <a:pt x="19198" y="18321"/>
                    <a:pt x="18213" y="17584"/>
                    <a:pt x="17120" y="17004"/>
                  </a:cubicBezTo>
                  <a:cubicBezTo>
                    <a:pt x="16792" y="16820"/>
                    <a:pt x="16436" y="16662"/>
                    <a:pt x="16108" y="16477"/>
                  </a:cubicBezTo>
                  <a:cubicBezTo>
                    <a:pt x="15561" y="16214"/>
                    <a:pt x="15014" y="16030"/>
                    <a:pt x="14440" y="15924"/>
                  </a:cubicBezTo>
                  <a:cubicBezTo>
                    <a:pt x="13264" y="15872"/>
                    <a:pt x="12089" y="15819"/>
                    <a:pt x="10940" y="15635"/>
                  </a:cubicBezTo>
                  <a:cubicBezTo>
                    <a:pt x="10831" y="15187"/>
                    <a:pt x="10776" y="14713"/>
                    <a:pt x="10831" y="14265"/>
                  </a:cubicBezTo>
                  <a:cubicBezTo>
                    <a:pt x="11022" y="13343"/>
                    <a:pt x="11542" y="12553"/>
                    <a:pt x="11952" y="11683"/>
                  </a:cubicBezTo>
                  <a:cubicBezTo>
                    <a:pt x="12335" y="10867"/>
                    <a:pt x="12499" y="9918"/>
                    <a:pt x="12390" y="9049"/>
                  </a:cubicBezTo>
                  <a:cubicBezTo>
                    <a:pt x="12280" y="8154"/>
                    <a:pt x="11870" y="7258"/>
                    <a:pt x="11351" y="6520"/>
                  </a:cubicBezTo>
                  <a:cubicBezTo>
                    <a:pt x="10202" y="4861"/>
                    <a:pt x="8616" y="3517"/>
                    <a:pt x="6894" y="2411"/>
                  </a:cubicBezTo>
                  <a:cubicBezTo>
                    <a:pt x="5663" y="1621"/>
                    <a:pt x="4378" y="910"/>
                    <a:pt x="2984" y="435"/>
                  </a:cubicBezTo>
                  <a:cubicBezTo>
                    <a:pt x="2328" y="225"/>
                    <a:pt x="1644" y="40"/>
                    <a:pt x="961" y="14"/>
                  </a:cubicBezTo>
                  <a:cubicBezTo>
                    <a:pt x="496" y="-12"/>
                    <a:pt x="-51" y="-65"/>
                    <a:pt x="4" y="541"/>
                  </a:cubicBezTo>
                  <a:cubicBezTo>
                    <a:pt x="86" y="857"/>
                    <a:pt x="250" y="1120"/>
                    <a:pt x="468" y="1357"/>
                  </a:cubicBezTo>
                  <a:cubicBezTo>
                    <a:pt x="742" y="1726"/>
                    <a:pt x="1043" y="2069"/>
                    <a:pt x="1398" y="2358"/>
                  </a:cubicBezTo>
                  <a:cubicBezTo>
                    <a:pt x="2300" y="3175"/>
                    <a:pt x="3285" y="3886"/>
                    <a:pt x="4378" y="4466"/>
                  </a:cubicBezTo>
                  <a:cubicBezTo>
                    <a:pt x="4378" y="4466"/>
                    <a:pt x="4406" y="4466"/>
                    <a:pt x="4406" y="4466"/>
                  </a:cubicBezTo>
                  <a:cubicBezTo>
                    <a:pt x="4460" y="4808"/>
                    <a:pt x="4488" y="5151"/>
                    <a:pt x="4460" y="5493"/>
                  </a:cubicBezTo>
                  <a:cubicBezTo>
                    <a:pt x="4105" y="6678"/>
                    <a:pt x="3257" y="7679"/>
                    <a:pt x="2956" y="88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88B89461-7509-A846-9703-A11FCEF95463}"/>
                </a:ext>
              </a:extLst>
            </p:cNvPr>
            <p:cNvSpPr/>
            <p:nvPr/>
          </p:nvSpPr>
          <p:spPr>
            <a:xfrm>
              <a:off x="50673000" y="5486399"/>
              <a:ext cx="947361" cy="107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14" extrusionOk="0">
                  <a:moveTo>
                    <a:pt x="13498" y="9391"/>
                  </a:moveTo>
                  <a:cubicBezTo>
                    <a:pt x="13641" y="9062"/>
                    <a:pt x="13755" y="8708"/>
                    <a:pt x="13812" y="8354"/>
                  </a:cubicBezTo>
                  <a:cubicBezTo>
                    <a:pt x="13897" y="7772"/>
                    <a:pt x="13982" y="7165"/>
                    <a:pt x="13925" y="6558"/>
                  </a:cubicBezTo>
                  <a:cubicBezTo>
                    <a:pt x="13840" y="5622"/>
                    <a:pt x="13527" y="4636"/>
                    <a:pt x="13015" y="3801"/>
                  </a:cubicBezTo>
                  <a:cubicBezTo>
                    <a:pt x="12702" y="3270"/>
                    <a:pt x="12246" y="2789"/>
                    <a:pt x="11819" y="2334"/>
                  </a:cubicBezTo>
                  <a:cubicBezTo>
                    <a:pt x="11563" y="2056"/>
                    <a:pt x="11279" y="1803"/>
                    <a:pt x="10966" y="1575"/>
                  </a:cubicBezTo>
                  <a:cubicBezTo>
                    <a:pt x="9770" y="741"/>
                    <a:pt x="8376" y="210"/>
                    <a:pt x="6839" y="32"/>
                  </a:cubicBezTo>
                  <a:cubicBezTo>
                    <a:pt x="5644" y="-94"/>
                    <a:pt x="4335" y="159"/>
                    <a:pt x="3253" y="639"/>
                  </a:cubicBezTo>
                  <a:cubicBezTo>
                    <a:pt x="2656" y="892"/>
                    <a:pt x="2115" y="1196"/>
                    <a:pt x="1660" y="1626"/>
                  </a:cubicBezTo>
                  <a:cubicBezTo>
                    <a:pt x="1204" y="1955"/>
                    <a:pt x="806" y="2334"/>
                    <a:pt x="521" y="2789"/>
                  </a:cubicBezTo>
                  <a:cubicBezTo>
                    <a:pt x="94" y="3523"/>
                    <a:pt x="-247" y="4459"/>
                    <a:pt x="237" y="5243"/>
                  </a:cubicBezTo>
                  <a:cubicBezTo>
                    <a:pt x="721" y="6002"/>
                    <a:pt x="1603" y="6432"/>
                    <a:pt x="2570" y="6558"/>
                  </a:cubicBezTo>
                  <a:cubicBezTo>
                    <a:pt x="2599" y="6558"/>
                    <a:pt x="2627" y="6558"/>
                    <a:pt x="2656" y="6558"/>
                  </a:cubicBezTo>
                  <a:cubicBezTo>
                    <a:pt x="2770" y="6609"/>
                    <a:pt x="2912" y="6659"/>
                    <a:pt x="3026" y="6710"/>
                  </a:cubicBezTo>
                  <a:cubicBezTo>
                    <a:pt x="3310" y="6887"/>
                    <a:pt x="3538" y="7089"/>
                    <a:pt x="3766" y="7317"/>
                  </a:cubicBezTo>
                  <a:cubicBezTo>
                    <a:pt x="4050" y="7696"/>
                    <a:pt x="4278" y="8101"/>
                    <a:pt x="4449" y="8531"/>
                  </a:cubicBezTo>
                  <a:cubicBezTo>
                    <a:pt x="4506" y="8809"/>
                    <a:pt x="4534" y="9113"/>
                    <a:pt x="4534" y="9391"/>
                  </a:cubicBezTo>
                  <a:cubicBezTo>
                    <a:pt x="4506" y="9517"/>
                    <a:pt x="4477" y="9618"/>
                    <a:pt x="4449" y="9720"/>
                  </a:cubicBezTo>
                  <a:cubicBezTo>
                    <a:pt x="4079" y="10327"/>
                    <a:pt x="3623" y="10858"/>
                    <a:pt x="3310" y="11490"/>
                  </a:cubicBezTo>
                  <a:cubicBezTo>
                    <a:pt x="2855" y="12401"/>
                    <a:pt x="2542" y="13084"/>
                    <a:pt x="2542" y="14095"/>
                  </a:cubicBezTo>
                  <a:cubicBezTo>
                    <a:pt x="2542" y="14525"/>
                    <a:pt x="2713" y="14955"/>
                    <a:pt x="2855" y="15360"/>
                  </a:cubicBezTo>
                  <a:cubicBezTo>
                    <a:pt x="2997" y="15765"/>
                    <a:pt x="3367" y="16144"/>
                    <a:pt x="3680" y="16447"/>
                  </a:cubicBezTo>
                  <a:cubicBezTo>
                    <a:pt x="3965" y="16776"/>
                    <a:pt x="4363" y="16979"/>
                    <a:pt x="4733" y="17206"/>
                  </a:cubicBezTo>
                  <a:cubicBezTo>
                    <a:pt x="5445" y="17611"/>
                    <a:pt x="6156" y="17990"/>
                    <a:pt x="6896" y="18370"/>
                  </a:cubicBezTo>
                  <a:cubicBezTo>
                    <a:pt x="7864" y="18876"/>
                    <a:pt x="8860" y="19331"/>
                    <a:pt x="9856" y="19786"/>
                  </a:cubicBezTo>
                  <a:cubicBezTo>
                    <a:pt x="10994" y="20292"/>
                    <a:pt x="12189" y="20722"/>
                    <a:pt x="13356" y="21152"/>
                  </a:cubicBezTo>
                  <a:cubicBezTo>
                    <a:pt x="14409" y="21506"/>
                    <a:pt x="15633" y="21481"/>
                    <a:pt x="16714" y="21202"/>
                  </a:cubicBezTo>
                  <a:cubicBezTo>
                    <a:pt x="17369" y="21051"/>
                    <a:pt x="17966" y="20823"/>
                    <a:pt x="18536" y="20469"/>
                  </a:cubicBezTo>
                  <a:cubicBezTo>
                    <a:pt x="19105" y="20216"/>
                    <a:pt x="19589" y="19862"/>
                    <a:pt x="20015" y="19432"/>
                  </a:cubicBezTo>
                  <a:cubicBezTo>
                    <a:pt x="20642" y="18774"/>
                    <a:pt x="21353" y="17864"/>
                    <a:pt x="21211" y="16953"/>
                  </a:cubicBezTo>
                  <a:cubicBezTo>
                    <a:pt x="21068" y="16119"/>
                    <a:pt x="20556" y="15410"/>
                    <a:pt x="19645" y="15107"/>
                  </a:cubicBezTo>
                  <a:cubicBezTo>
                    <a:pt x="17170" y="14247"/>
                    <a:pt x="14751" y="13210"/>
                    <a:pt x="12474" y="11996"/>
                  </a:cubicBezTo>
                  <a:cubicBezTo>
                    <a:pt x="12360" y="11920"/>
                    <a:pt x="12246" y="11869"/>
                    <a:pt x="12132" y="11794"/>
                  </a:cubicBezTo>
                  <a:cubicBezTo>
                    <a:pt x="12246" y="11642"/>
                    <a:pt x="12360" y="11465"/>
                    <a:pt x="12474" y="11313"/>
                  </a:cubicBezTo>
                  <a:cubicBezTo>
                    <a:pt x="12872" y="10655"/>
                    <a:pt x="13185" y="10048"/>
                    <a:pt x="13498" y="93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00BDFD2A-E2EC-5049-9C13-1EB12979E098}"/>
                </a:ext>
              </a:extLst>
            </p:cNvPr>
            <p:cNvSpPr/>
            <p:nvPr/>
          </p:nvSpPr>
          <p:spPr>
            <a:xfrm>
              <a:off x="51460400" y="6972299"/>
              <a:ext cx="900861" cy="11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23" extrusionOk="0">
                  <a:moveTo>
                    <a:pt x="11168" y="19888"/>
                  </a:moveTo>
                  <a:cubicBezTo>
                    <a:pt x="11707" y="20646"/>
                    <a:pt x="12814" y="21128"/>
                    <a:pt x="13861" y="21358"/>
                  </a:cubicBezTo>
                  <a:cubicBezTo>
                    <a:pt x="14519" y="21496"/>
                    <a:pt x="15177" y="21565"/>
                    <a:pt x="15835" y="21496"/>
                  </a:cubicBezTo>
                  <a:cubicBezTo>
                    <a:pt x="16553" y="21519"/>
                    <a:pt x="17242" y="21427"/>
                    <a:pt x="17900" y="21220"/>
                  </a:cubicBezTo>
                  <a:cubicBezTo>
                    <a:pt x="18977" y="20899"/>
                    <a:pt x="20203" y="20393"/>
                    <a:pt x="20772" y="19566"/>
                  </a:cubicBezTo>
                  <a:cubicBezTo>
                    <a:pt x="21250" y="18854"/>
                    <a:pt x="21430" y="18049"/>
                    <a:pt x="20891" y="17291"/>
                  </a:cubicBezTo>
                  <a:cubicBezTo>
                    <a:pt x="19455" y="15315"/>
                    <a:pt x="16913" y="14258"/>
                    <a:pt x="14579" y="13040"/>
                  </a:cubicBezTo>
                  <a:cubicBezTo>
                    <a:pt x="13921" y="12672"/>
                    <a:pt x="13322" y="12259"/>
                    <a:pt x="12784" y="11799"/>
                  </a:cubicBezTo>
                  <a:cubicBezTo>
                    <a:pt x="12575" y="11569"/>
                    <a:pt x="12395" y="11316"/>
                    <a:pt x="12275" y="11064"/>
                  </a:cubicBezTo>
                  <a:cubicBezTo>
                    <a:pt x="12216" y="10834"/>
                    <a:pt x="12156" y="10604"/>
                    <a:pt x="12156" y="10374"/>
                  </a:cubicBezTo>
                  <a:cubicBezTo>
                    <a:pt x="12186" y="10259"/>
                    <a:pt x="12216" y="10145"/>
                    <a:pt x="12245" y="10030"/>
                  </a:cubicBezTo>
                  <a:cubicBezTo>
                    <a:pt x="12455" y="9869"/>
                    <a:pt x="12664" y="9731"/>
                    <a:pt x="12874" y="9593"/>
                  </a:cubicBezTo>
                  <a:cubicBezTo>
                    <a:pt x="13442" y="9179"/>
                    <a:pt x="13981" y="8697"/>
                    <a:pt x="14310" y="8145"/>
                  </a:cubicBezTo>
                  <a:cubicBezTo>
                    <a:pt x="14818" y="7295"/>
                    <a:pt x="14968" y="6767"/>
                    <a:pt x="14938" y="5825"/>
                  </a:cubicBezTo>
                  <a:cubicBezTo>
                    <a:pt x="14908" y="5250"/>
                    <a:pt x="14639" y="4653"/>
                    <a:pt x="14340" y="4147"/>
                  </a:cubicBezTo>
                  <a:cubicBezTo>
                    <a:pt x="13741" y="2998"/>
                    <a:pt x="12455" y="2240"/>
                    <a:pt x="11198" y="1551"/>
                  </a:cubicBezTo>
                  <a:cubicBezTo>
                    <a:pt x="10391" y="1114"/>
                    <a:pt x="9463" y="815"/>
                    <a:pt x="8536" y="516"/>
                  </a:cubicBezTo>
                  <a:cubicBezTo>
                    <a:pt x="7967" y="287"/>
                    <a:pt x="7399" y="126"/>
                    <a:pt x="6771" y="103"/>
                  </a:cubicBezTo>
                  <a:cubicBezTo>
                    <a:pt x="6113" y="-12"/>
                    <a:pt x="5425" y="-35"/>
                    <a:pt x="4736" y="57"/>
                  </a:cubicBezTo>
                  <a:cubicBezTo>
                    <a:pt x="3570" y="172"/>
                    <a:pt x="2074" y="608"/>
                    <a:pt x="1206" y="1275"/>
                  </a:cubicBezTo>
                  <a:cubicBezTo>
                    <a:pt x="488" y="1849"/>
                    <a:pt x="-170" y="2631"/>
                    <a:pt x="39" y="3481"/>
                  </a:cubicBezTo>
                  <a:cubicBezTo>
                    <a:pt x="249" y="4262"/>
                    <a:pt x="937" y="5043"/>
                    <a:pt x="1924" y="5365"/>
                  </a:cubicBezTo>
                  <a:cubicBezTo>
                    <a:pt x="2672" y="5595"/>
                    <a:pt x="3420" y="5848"/>
                    <a:pt x="4108" y="6146"/>
                  </a:cubicBezTo>
                  <a:cubicBezTo>
                    <a:pt x="4198" y="6215"/>
                    <a:pt x="4288" y="6261"/>
                    <a:pt x="4377" y="6330"/>
                  </a:cubicBezTo>
                  <a:cubicBezTo>
                    <a:pt x="4407" y="6376"/>
                    <a:pt x="4467" y="6445"/>
                    <a:pt x="4497" y="6491"/>
                  </a:cubicBezTo>
                  <a:cubicBezTo>
                    <a:pt x="4318" y="6606"/>
                    <a:pt x="4168" y="6721"/>
                    <a:pt x="3988" y="6859"/>
                  </a:cubicBezTo>
                  <a:cubicBezTo>
                    <a:pt x="3420" y="7318"/>
                    <a:pt x="2882" y="7824"/>
                    <a:pt x="2523" y="8398"/>
                  </a:cubicBezTo>
                  <a:cubicBezTo>
                    <a:pt x="2193" y="8973"/>
                    <a:pt x="1894" y="9524"/>
                    <a:pt x="1805" y="10145"/>
                  </a:cubicBezTo>
                  <a:cubicBezTo>
                    <a:pt x="1745" y="10765"/>
                    <a:pt x="1685" y="11385"/>
                    <a:pt x="1835" y="11983"/>
                  </a:cubicBezTo>
                  <a:cubicBezTo>
                    <a:pt x="2373" y="14097"/>
                    <a:pt x="4198" y="15820"/>
                    <a:pt x="6442" y="17061"/>
                  </a:cubicBezTo>
                  <a:cubicBezTo>
                    <a:pt x="7519" y="17659"/>
                    <a:pt x="8656" y="18210"/>
                    <a:pt x="9763" y="18785"/>
                  </a:cubicBezTo>
                  <a:cubicBezTo>
                    <a:pt x="10181" y="19037"/>
                    <a:pt x="10600" y="19313"/>
                    <a:pt x="10959" y="19612"/>
                  </a:cubicBezTo>
                  <a:cubicBezTo>
                    <a:pt x="11049" y="19704"/>
                    <a:pt x="11109" y="19796"/>
                    <a:pt x="11168" y="1988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0729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0729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7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>
            <a:extLst>
              <a:ext uri="{FF2B5EF4-FFF2-40B4-BE49-F238E27FC236}">
                <a16:creationId xmlns:a16="http://schemas.microsoft.com/office/drawing/2014/main" id="{B3283712-2399-F04B-B2DC-CC8D1106304D}"/>
              </a:ext>
            </a:extLst>
          </p:cNvPr>
          <p:cNvSpPr/>
          <p:nvPr/>
        </p:nvSpPr>
        <p:spPr>
          <a:xfrm>
            <a:off x="8496300" y="1494598"/>
            <a:ext cx="3128602" cy="5363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596" extrusionOk="0">
                <a:moveTo>
                  <a:pt x="19786" y="5488"/>
                </a:moveTo>
                <a:cubicBezTo>
                  <a:pt x="19394" y="5294"/>
                  <a:pt x="18984" y="5115"/>
                  <a:pt x="18557" y="4946"/>
                </a:cubicBezTo>
                <a:cubicBezTo>
                  <a:pt x="18627" y="4920"/>
                  <a:pt x="18696" y="4900"/>
                  <a:pt x="18766" y="4874"/>
                </a:cubicBezTo>
                <a:cubicBezTo>
                  <a:pt x="19498" y="4619"/>
                  <a:pt x="20143" y="4240"/>
                  <a:pt x="20405" y="3760"/>
                </a:cubicBezTo>
                <a:cubicBezTo>
                  <a:pt x="20640" y="3325"/>
                  <a:pt x="20623" y="2880"/>
                  <a:pt x="20387" y="2451"/>
                </a:cubicBezTo>
                <a:cubicBezTo>
                  <a:pt x="20143" y="2011"/>
                  <a:pt x="19699" y="1597"/>
                  <a:pt x="19141" y="1274"/>
                </a:cubicBezTo>
                <a:cubicBezTo>
                  <a:pt x="18487" y="896"/>
                  <a:pt x="17633" y="640"/>
                  <a:pt x="16770" y="472"/>
                </a:cubicBezTo>
                <a:cubicBezTo>
                  <a:pt x="14791" y="83"/>
                  <a:pt x="12656" y="88"/>
                  <a:pt x="10590" y="57"/>
                </a:cubicBezTo>
                <a:cubicBezTo>
                  <a:pt x="9500" y="37"/>
                  <a:pt x="8411" y="22"/>
                  <a:pt x="7330" y="1"/>
                </a:cubicBezTo>
                <a:cubicBezTo>
                  <a:pt x="6938" y="-4"/>
                  <a:pt x="6537" y="16"/>
                  <a:pt x="6162" y="62"/>
                </a:cubicBezTo>
                <a:cubicBezTo>
                  <a:pt x="5900" y="98"/>
                  <a:pt x="5499" y="155"/>
                  <a:pt x="5290" y="257"/>
                </a:cubicBezTo>
                <a:cubicBezTo>
                  <a:pt x="5177" y="313"/>
                  <a:pt x="5020" y="395"/>
                  <a:pt x="5186" y="477"/>
                </a:cubicBezTo>
                <a:cubicBezTo>
                  <a:pt x="5369" y="569"/>
                  <a:pt x="5700" y="579"/>
                  <a:pt x="5918" y="584"/>
                </a:cubicBezTo>
                <a:cubicBezTo>
                  <a:pt x="7347" y="610"/>
                  <a:pt x="8786" y="630"/>
                  <a:pt x="10215" y="656"/>
                </a:cubicBezTo>
                <a:cubicBezTo>
                  <a:pt x="10825" y="666"/>
                  <a:pt x="11435" y="676"/>
                  <a:pt x="12037" y="707"/>
                </a:cubicBezTo>
                <a:cubicBezTo>
                  <a:pt x="12107" y="712"/>
                  <a:pt x="12185" y="712"/>
                  <a:pt x="12255" y="717"/>
                </a:cubicBezTo>
                <a:cubicBezTo>
                  <a:pt x="12255" y="717"/>
                  <a:pt x="12263" y="717"/>
                  <a:pt x="12263" y="717"/>
                </a:cubicBezTo>
                <a:cubicBezTo>
                  <a:pt x="12403" y="727"/>
                  <a:pt x="12551" y="737"/>
                  <a:pt x="12691" y="748"/>
                </a:cubicBezTo>
                <a:cubicBezTo>
                  <a:pt x="12987" y="773"/>
                  <a:pt x="13283" y="804"/>
                  <a:pt x="13580" y="840"/>
                </a:cubicBezTo>
                <a:cubicBezTo>
                  <a:pt x="13606" y="845"/>
                  <a:pt x="13623" y="845"/>
                  <a:pt x="13649" y="850"/>
                </a:cubicBezTo>
                <a:cubicBezTo>
                  <a:pt x="13641" y="850"/>
                  <a:pt x="13641" y="850"/>
                  <a:pt x="13641" y="845"/>
                </a:cubicBezTo>
                <a:cubicBezTo>
                  <a:pt x="13649" y="845"/>
                  <a:pt x="13649" y="845"/>
                  <a:pt x="13658" y="850"/>
                </a:cubicBezTo>
                <a:cubicBezTo>
                  <a:pt x="13676" y="850"/>
                  <a:pt x="13693" y="855"/>
                  <a:pt x="13710" y="855"/>
                </a:cubicBezTo>
                <a:cubicBezTo>
                  <a:pt x="13824" y="870"/>
                  <a:pt x="13719" y="860"/>
                  <a:pt x="13658" y="850"/>
                </a:cubicBezTo>
                <a:cubicBezTo>
                  <a:pt x="13728" y="865"/>
                  <a:pt x="13806" y="870"/>
                  <a:pt x="13876" y="881"/>
                </a:cubicBezTo>
                <a:cubicBezTo>
                  <a:pt x="14033" y="906"/>
                  <a:pt x="14190" y="937"/>
                  <a:pt x="14347" y="968"/>
                </a:cubicBezTo>
                <a:cubicBezTo>
                  <a:pt x="14643" y="1029"/>
                  <a:pt x="14922" y="1101"/>
                  <a:pt x="15201" y="1182"/>
                </a:cubicBezTo>
                <a:cubicBezTo>
                  <a:pt x="15924" y="1423"/>
                  <a:pt x="16517" y="1745"/>
                  <a:pt x="16962" y="2159"/>
                </a:cubicBezTo>
                <a:cubicBezTo>
                  <a:pt x="17467" y="2665"/>
                  <a:pt x="17720" y="3274"/>
                  <a:pt x="17459" y="3847"/>
                </a:cubicBezTo>
                <a:cubicBezTo>
                  <a:pt x="17345" y="4046"/>
                  <a:pt x="17171" y="4230"/>
                  <a:pt x="16953" y="4394"/>
                </a:cubicBezTo>
                <a:cubicBezTo>
                  <a:pt x="15550" y="3974"/>
                  <a:pt x="14068" y="3673"/>
                  <a:pt x="12516" y="3489"/>
                </a:cubicBezTo>
                <a:cubicBezTo>
                  <a:pt x="10529" y="3248"/>
                  <a:pt x="8480" y="3228"/>
                  <a:pt x="6476" y="3361"/>
                </a:cubicBezTo>
                <a:cubicBezTo>
                  <a:pt x="5403" y="3432"/>
                  <a:pt x="4349" y="3565"/>
                  <a:pt x="3311" y="3739"/>
                </a:cubicBezTo>
                <a:cubicBezTo>
                  <a:pt x="2771" y="3831"/>
                  <a:pt x="2248" y="3954"/>
                  <a:pt x="1760" y="4128"/>
                </a:cubicBezTo>
                <a:cubicBezTo>
                  <a:pt x="1420" y="4251"/>
                  <a:pt x="1062" y="4419"/>
                  <a:pt x="888" y="4634"/>
                </a:cubicBezTo>
                <a:cubicBezTo>
                  <a:pt x="705" y="4874"/>
                  <a:pt x="740" y="5099"/>
                  <a:pt x="984" y="5314"/>
                </a:cubicBezTo>
                <a:cubicBezTo>
                  <a:pt x="1219" y="5519"/>
                  <a:pt x="1638" y="5641"/>
                  <a:pt x="2021" y="5728"/>
                </a:cubicBezTo>
                <a:cubicBezTo>
                  <a:pt x="2492" y="5831"/>
                  <a:pt x="2998" y="5887"/>
                  <a:pt x="3486" y="5943"/>
                </a:cubicBezTo>
                <a:cubicBezTo>
                  <a:pt x="4000" y="6005"/>
                  <a:pt x="4523" y="6051"/>
                  <a:pt x="5046" y="6091"/>
                </a:cubicBezTo>
                <a:cubicBezTo>
                  <a:pt x="7382" y="6260"/>
                  <a:pt x="9762" y="6250"/>
                  <a:pt x="12098" y="6051"/>
                </a:cubicBezTo>
                <a:cubicBezTo>
                  <a:pt x="13353" y="5943"/>
                  <a:pt x="14591" y="5790"/>
                  <a:pt x="15811" y="5585"/>
                </a:cubicBezTo>
                <a:cubicBezTo>
                  <a:pt x="15933" y="5565"/>
                  <a:pt x="16046" y="5544"/>
                  <a:pt x="16169" y="5524"/>
                </a:cubicBezTo>
                <a:cubicBezTo>
                  <a:pt x="16264" y="5565"/>
                  <a:pt x="16352" y="5606"/>
                  <a:pt x="16447" y="5647"/>
                </a:cubicBezTo>
                <a:cubicBezTo>
                  <a:pt x="17066" y="5928"/>
                  <a:pt x="17746" y="6235"/>
                  <a:pt x="18182" y="6623"/>
                </a:cubicBezTo>
                <a:cubicBezTo>
                  <a:pt x="18426" y="6879"/>
                  <a:pt x="18478" y="7150"/>
                  <a:pt x="18356" y="7436"/>
                </a:cubicBezTo>
                <a:cubicBezTo>
                  <a:pt x="18121" y="7861"/>
                  <a:pt x="17650" y="8239"/>
                  <a:pt x="17119" y="8556"/>
                </a:cubicBezTo>
                <a:cubicBezTo>
                  <a:pt x="17075" y="8541"/>
                  <a:pt x="17023" y="8526"/>
                  <a:pt x="16979" y="8510"/>
                </a:cubicBezTo>
                <a:cubicBezTo>
                  <a:pt x="16003" y="8229"/>
                  <a:pt x="14896" y="8127"/>
                  <a:pt x="13832" y="8045"/>
                </a:cubicBezTo>
                <a:cubicBezTo>
                  <a:pt x="12638" y="7953"/>
                  <a:pt x="11444" y="7891"/>
                  <a:pt x="10241" y="7871"/>
                </a:cubicBezTo>
                <a:cubicBezTo>
                  <a:pt x="9003" y="7851"/>
                  <a:pt x="7722" y="7835"/>
                  <a:pt x="6493" y="7958"/>
                </a:cubicBezTo>
                <a:cubicBezTo>
                  <a:pt x="5273" y="8081"/>
                  <a:pt x="3782" y="8306"/>
                  <a:pt x="3120" y="8986"/>
                </a:cubicBezTo>
                <a:cubicBezTo>
                  <a:pt x="2710" y="9405"/>
                  <a:pt x="2780" y="9901"/>
                  <a:pt x="3355" y="10249"/>
                </a:cubicBezTo>
                <a:cubicBezTo>
                  <a:pt x="3904" y="10581"/>
                  <a:pt x="4776" y="10719"/>
                  <a:pt x="5525" y="10786"/>
                </a:cubicBezTo>
                <a:cubicBezTo>
                  <a:pt x="6711" y="10888"/>
                  <a:pt x="7905" y="10827"/>
                  <a:pt x="9091" y="10760"/>
                </a:cubicBezTo>
                <a:cubicBezTo>
                  <a:pt x="10276" y="10694"/>
                  <a:pt x="11453" y="10586"/>
                  <a:pt x="12612" y="10438"/>
                </a:cubicBezTo>
                <a:cubicBezTo>
                  <a:pt x="13824" y="10285"/>
                  <a:pt x="15044" y="10101"/>
                  <a:pt x="16212" y="9840"/>
                </a:cubicBezTo>
                <a:cubicBezTo>
                  <a:pt x="16813" y="10244"/>
                  <a:pt x="17328" y="10699"/>
                  <a:pt x="17798" y="11144"/>
                </a:cubicBezTo>
                <a:cubicBezTo>
                  <a:pt x="18034" y="11379"/>
                  <a:pt x="18104" y="11609"/>
                  <a:pt x="17990" y="11880"/>
                </a:cubicBezTo>
                <a:cubicBezTo>
                  <a:pt x="17694" y="12427"/>
                  <a:pt x="17084" y="12923"/>
                  <a:pt x="16386" y="13322"/>
                </a:cubicBezTo>
                <a:cubicBezTo>
                  <a:pt x="16290" y="13373"/>
                  <a:pt x="16186" y="13430"/>
                  <a:pt x="16081" y="13476"/>
                </a:cubicBezTo>
                <a:cubicBezTo>
                  <a:pt x="15157" y="13261"/>
                  <a:pt x="14164" y="13133"/>
                  <a:pt x="13196" y="13061"/>
                </a:cubicBezTo>
                <a:cubicBezTo>
                  <a:pt x="11828" y="12959"/>
                  <a:pt x="10415" y="12908"/>
                  <a:pt x="9038" y="13000"/>
                </a:cubicBezTo>
                <a:cubicBezTo>
                  <a:pt x="7757" y="13082"/>
                  <a:pt x="6162" y="13317"/>
                  <a:pt x="5447" y="14012"/>
                </a:cubicBezTo>
                <a:cubicBezTo>
                  <a:pt x="5212" y="14243"/>
                  <a:pt x="5090" y="14524"/>
                  <a:pt x="5177" y="14790"/>
                </a:cubicBezTo>
                <a:cubicBezTo>
                  <a:pt x="5212" y="14892"/>
                  <a:pt x="5534" y="14938"/>
                  <a:pt x="5665" y="14948"/>
                </a:cubicBezTo>
                <a:cubicBezTo>
                  <a:pt x="8071" y="15107"/>
                  <a:pt x="10520" y="15199"/>
                  <a:pt x="12917" y="14964"/>
                </a:cubicBezTo>
                <a:cubicBezTo>
                  <a:pt x="13745" y="14882"/>
                  <a:pt x="14582" y="14769"/>
                  <a:pt x="15384" y="14611"/>
                </a:cubicBezTo>
                <a:cubicBezTo>
                  <a:pt x="15820" y="14831"/>
                  <a:pt x="16203" y="15081"/>
                  <a:pt x="16517" y="15368"/>
                </a:cubicBezTo>
                <a:cubicBezTo>
                  <a:pt x="16944" y="15797"/>
                  <a:pt x="17241" y="16314"/>
                  <a:pt x="17040" y="16805"/>
                </a:cubicBezTo>
                <a:cubicBezTo>
                  <a:pt x="16918" y="17014"/>
                  <a:pt x="16691" y="17193"/>
                  <a:pt x="16430" y="17352"/>
                </a:cubicBezTo>
                <a:cubicBezTo>
                  <a:pt x="15907" y="17628"/>
                  <a:pt x="15323" y="17873"/>
                  <a:pt x="14721" y="18098"/>
                </a:cubicBezTo>
                <a:cubicBezTo>
                  <a:pt x="13824" y="17935"/>
                  <a:pt x="12891" y="17827"/>
                  <a:pt x="11976" y="17740"/>
                </a:cubicBezTo>
                <a:cubicBezTo>
                  <a:pt x="9404" y="17495"/>
                  <a:pt x="6772" y="17480"/>
                  <a:pt x="4183" y="17653"/>
                </a:cubicBezTo>
                <a:cubicBezTo>
                  <a:pt x="3529" y="17699"/>
                  <a:pt x="2893" y="17766"/>
                  <a:pt x="2265" y="17878"/>
                </a:cubicBezTo>
                <a:cubicBezTo>
                  <a:pt x="1742" y="17976"/>
                  <a:pt x="1193" y="18109"/>
                  <a:pt x="749" y="18303"/>
                </a:cubicBezTo>
                <a:cubicBezTo>
                  <a:pt x="400" y="18461"/>
                  <a:pt x="138" y="18640"/>
                  <a:pt x="34" y="18891"/>
                </a:cubicBezTo>
                <a:cubicBezTo>
                  <a:pt x="-62" y="19121"/>
                  <a:pt x="51" y="19336"/>
                  <a:pt x="278" y="19525"/>
                </a:cubicBezTo>
                <a:cubicBezTo>
                  <a:pt x="513" y="19724"/>
                  <a:pt x="906" y="19847"/>
                  <a:pt x="1280" y="19939"/>
                </a:cubicBezTo>
                <a:cubicBezTo>
                  <a:pt x="1707" y="20041"/>
                  <a:pt x="2169" y="20103"/>
                  <a:pt x="2631" y="20139"/>
                </a:cubicBezTo>
                <a:cubicBezTo>
                  <a:pt x="3808" y="20220"/>
                  <a:pt x="5011" y="20241"/>
                  <a:pt x="6197" y="20205"/>
                </a:cubicBezTo>
                <a:cubicBezTo>
                  <a:pt x="8524" y="20139"/>
                  <a:pt x="10860" y="19883"/>
                  <a:pt x="13048" y="19412"/>
                </a:cubicBezTo>
                <a:cubicBezTo>
                  <a:pt x="13466" y="19326"/>
                  <a:pt x="13876" y="19228"/>
                  <a:pt x="14277" y="19126"/>
                </a:cubicBezTo>
                <a:cubicBezTo>
                  <a:pt x="15088" y="19448"/>
                  <a:pt x="15768" y="19868"/>
                  <a:pt x="16291" y="20353"/>
                </a:cubicBezTo>
                <a:cubicBezTo>
                  <a:pt x="16683" y="20742"/>
                  <a:pt x="16970" y="21161"/>
                  <a:pt x="17136" y="21596"/>
                </a:cubicBezTo>
                <a:lnTo>
                  <a:pt x="20239" y="21596"/>
                </a:lnTo>
                <a:cubicBezTo>
                  <a:pt x="19986" y="20665"/>
                  <a:pt x="19176" y="19786"/>
                  <a:pt x="18008" y="19141"/>
                </a:cubicBezTo>
                <a:cubicBezTo>
                  <a:pt x="17537" y="18881"/>
                  <a:pt x="17005" y="18671"/>
                  <a:pt x="16447" y="18497"/>
                </a:cubicBezTo>
                <a:cubicBezTo>
                  <a:pt x="17241" y="18236"/>
                  <a:pt x="17999" y="17940"/>
                  <a:pt x="18723" y="17612"/>
                </a:cubicBezTo>
                <a:cubicBezTo>
                  <a:pt x="19132" y="17423"/>
                  <a:pt x="19559" y="17214"/>
                  <a:pt x="19838" y="16948"/>
                </a:cubicBezTo>
                <a:cubicBezTo>
                  <a:pt x="20117" y="16677"/>
                  <a:pt x="20213" y="16349"/>
                  <a:pt x="20143" y="16037"/>
                </a:cubicBezTo>
                <a:cubicBezTo>
                  <a:pt x="20021" y="15475"/>
                  <a:pt x="19481" y="14938"/>
                  <a:pt x="18836" y="14529"/>
                </a:cubicBezTo>
                <a:cubicBezTo>
                  <a:pt x="18505" y="14319"/>
                  <a:pt x="18138" y="14135"/>
                  <a:pt x="17746" y="13977"/>
                </a:cubicBezTo>
                <a:cubicBezTo>
                  <a:pt x="18095" y="13849"/>
                  <a:pt x="18435" y="13711"/>
                  <a:pt x="18749" y="13557"/>
                </a:cubicBezTo>
                <a:cubicBezTo>
                  <a:pt x="19420" y="13230"/>
                  <a:pt x="20030" y="12852"/>
                  <a:pt x="20475" y="12407"/>
                </a:cubicBezTo>
                <a:cubicBezTo>
                  <a:pt x="20710" y="12172"/>
                  <a:pt x="20910" y="11921"/>
                  <a:pt x="21032" y="11655"/>
                </a:cubicBezTo>
                <a:cubicBezTo>
                  <a:pt x="21093" y="11512"/>
                  <a:pt x="21128" y="11364"/>
                  <a:pt x="21076" y="11220"/>
                </a:cubicBezTo>
                <a:cubicBezTo>
                  <a:pt x="21024" y="11062"/>
                  <a:pt x="20876" y="10924"/>
                  <a:pt x="20727" y="10791"/>
                </a:cubicBezTo>
                <a:cubicBezTo>
                  <a:pt x="20108" y="10213"/>
                  <a:pt x="19437" y="9630"/>
                  <a:pt x="18592" y="9160"/>
                </a:cubicBezTo>
                <a:cubicBezTo>
                  <a:pt x="19280" y="8909"/>
                  <a:pt x="19917" y="8602"/>
                  <a:pt x="20440" y="8234"/>
                </a:cubicBezTo>
                <a:cubicBezTo>
                  <a:pt x="20701" y="8050"/>
                  <a:pt x="20937" y="7845"/>
                  <a:pt x="21120" y="7631"/>
                </a:cubicBezTo>
                <a:cubicBezTo>
                  <a:pt x="21355" y="7360"/>
                  <a:pt x="21538" y="7037"/>
                  <a:pt x="21451" y="6731"/>
                </a:cubicBezTo>
                <a:cubicBezTo>
                  <a:pt x="21259" y="6209"/>
                  <a:pt x="20440" y="5810"/>
                  <a:pt x="19786" y="5488"/>
                </a:cubicBezTo>
                <a:close/>
                <a:moveTo>
                  <a:pt x="5142" y="4051"/>
                </a:moveTo>
                <a:cubicBezTo>
                  <a:pt x="5177" y="4046"/>
                  <a:pt x="5186" y="4046"/>
                  <a:pt x="5142" y="4051"/>
                </a:cubicBezTo>
                <a:lnTo>
                  <a:pt x="5142" y="4051"/>
                </a:lnTo>
                <a:close/>
                <a:moveTo>
                  <a:pt x="14852" y="5105"/>
                </a:moveTo>
                <a:cubicBezTo>
                  <a:pt x="14626" y="5145"/>
                  <a:pt x="14390" y="5186"/>
                  <a:pt x="14164" y="5227"/>
                </a:cubicBezTo>
                <a:cubicBezTo>
                  <a:pt x="14050" y="5248"/>
                  <a:pt x="13554" y="5319"/>
                  <a:pt x="14059" y="5248"/>
                </a:cubicBezTo>
                <a:cubicBezTo>
                  <a:pt x="13928" y="5268"/>
                  <a:pt x="13789" y="5289"/>
                  <a:pt x="13658" y="5309"/>
                </a:cubicBezTo>
                <a:cubicBezTo>
                  <a:pt x="13414" y="5345"/>
                  <a:pt x="13170" y="5376"/>
                  <a:pt x="12917" y="5406"/>
                </a:cubicBezTo>
                <a:cubicBezTo>
                  <a:pt x="12804" y="5422"/>
                  <a:pt x="12691" y="5432"/>
                  <a:pt x="12577" y="5447"/>
                </a:cubicBezTo>
                <a:cubicBezTo>
                  <a:pt x="12525" y="5452"/>
                  <a:pt x="12481" y="5457"/>
                  <a:pt x="12429" y="5462"/>
                </a:cubicBezTo>
                <a:cubicBezTo>
                  <a:pt x="11950" y="5509"/>
                  <a:pt x="11470" y="5544"/>
                  <a:pt x="10991" y="5575"/>
                </a:cubicBezTo>
                <a:cubicBezTo>
                  <a:pt x="10947" y="5575"/>
                  <a:pt x="10904" y="5580"/>
                  <a:pt x="10860" y="5580"/>
                </a:cubicBezTo>
                <a:cubicBezTo>
                  <a:pt x="10747" y="5585"/>
                  <a:pt x="10633" y="5590"/>
                  <a:pt x="10520" y="5595"/>
                </a:cubicBezTo>
                <a:cubicBezTo>
                  <a:pt x="10250" y="5606"/>
                  <a:pt x="9971" y="5611"/>
                  <a:pt x="9692" y="5616"/>
                </a:cubicBezTo>
                <a:cubicBezTo>
                  <a:pt x="9579" y="5616"/>
                  <a:pt x="9465" y="5616"/>
                  <a:pt x="9352" y="5621"/>
                </a:cubicBezTo>
                <a:cubicBezTo>
                  <a:pt x="9866" y="5611"/>
                  <a:pt x="9361" y="5621"/>
                  <a:pt x="9239" y="5621"/>
                </a:cubicBezTo>
                <a:cubicBezTo>
                  <a:pt x="8986" y="5621"/>
                  <a:pt x="8733" y="5616"/>
                  <a:pt x="8480" y="5606"/>
                </a:cubicBezTo>
                <a:cubicBezTo>
                  <a:pt x="8228" y="5595"/>
                  <a:pt x="7975" y="5590"/>
                  <a:pt x="7722" y="5580"/>
                </a:cubicBezTo>
                <a:cubicBezTo>
                  <a:pt x="7626" y="5575"/>
                  <a:pt x="7147" y="5544"/>
                  <a:pt x="7556" y="5575"/>
                </a:cubicBezTo>
                <a:cubicBezTo>
                  <a:pt x="7417" y="5565"/>
                  <a:pt x="7286" y="5560"/>
                  <a:pt x="7147" y="5549"/>
                </a:cubicBezTo>
                <a:cubicBezTo>
                  <a:pt x="6580" y="5509"/>
                  <a:pt x="6014" y="5457"/>
                  <a:pt x="5447" y="5391"/>
                </a:cubicBezTo>
                <a:cubicBezTo>
                  <a:pt x="5299" y="5376"/>
                  <a:pt x="5159" y="5355"/>
                  <a:pt x="5011" y="5335"/>
                </a:cubicBezTo>
                <a:cubicBezTo>
                  <a:pt x="4968" y="5330"/>
                  <a:pt x="4915" y="5324"/>
                  <a:pt x="4872" y="5314"/>
                </a:cubicBezTo>
                <a:cubicBezTo>
                  <a:pt x="4863" y="5314"/>
                  <a:pt x="4854" y="5314"/>
                  <a:pt x="4846" y="5309"/>
                </a:cubicBezTo>
                <a:cubicBezTo>
                  <a:pt x="4654" y="5278"/>
                  <a:pt x="4471" y="5237"/>
                  <a:pt x="4296" y="5186"/>
                </a:cubicBezTo>
                <a:cubicBezTo>
                  <a:pt x="4140" y="5130"/>
                  <a:pt x="3991" y="5059"/>
                  <a:pt x="3878" y="4972"/>
                </a:cubicBezTo>
                <a:cubicBezTo>
                  <a:pt x="3773" y="4854"/>
                  <a:pt x="3747" y="4726"/>
                  <a:pt x="3791" y="4593"/>
                </a:cubicBezTo>
                <a:cubicBezTo>
                  <a:pt x="3852" y="4501"/>
                  <a:pt x="3948" y="4419"/>
                  <a:pt x="4070" y="4343"/>
                </a:cubicBezTo>
                <a:cubicBezTo>
                  <a:pt x="4192" y="4281"/>
                  <a:pt x="4323" y="4230"/>
                  <a:pt x="4462" y="4179"/>
                </a:cubicBezTo>
                <a:cubicBezTo>
                  <a:pt x="4183" y="4286"/>
                  <a:pt x="4479" y="4174"/>
                  <a:pt x="4567" y="4153"/>
                </a:cubicBezTo>
                <a:cubicBezTo>
                  <a:pt x="4584" y="4148"/>
                  <a:pt x="4601" y="4143"/>
                  <a:pt x="4619" y="4143"/>
                </a:cubicBezTo>
                <a:cubicBezTo>
                  <a:pt x="4724" y="4123"/>
                  <a:pt x="4819" y="4107"/>
                  <a:pt x="4924" y="4087"/>
                </a:cubicBezTo>
                <a:cubicBezTo>
                  <a:pt x="4950" y="4082"/>
                  <a:pt x="5002" y="4077"/>
                  <a:pt x="5046" y="4066"/>
                </a:cubicBezTo>
                <a:cubicBezTo>
                  <a:pt x="5220" y="4041"/>
                  <a:pt x="5395" y="4015"/>
                  <a:pt x="5569" y="3995"/>
                </a:cubicBezTo>
                <a:cubicBezTo>
                  <a:pt x="5665" y="3985"/>
                  <a:pt x="5752" y="3974"/>
                  <a:pt x="5848" y="3959"/>
                </a:cubicBezTo>
                <a:cubicBezTo>
                  <a:pt x="5865" y="3959"/>
                  <a:pt x="5874" y="3954"/>
                  <a:pt x="5892" y="3954"/>
                </a:cubicBezTo>
                <a:cubicBezTo>
                  <a:pt x="6101" y="3933"/>
                  <a:pt x="6310" y="3918"/>
                  <a:pt x="6519" y="3903"/>
                </a:cubicBezTo>
                <a:cubicBezTo>
                  <a:pt x="6589" y="3898"/>
                  <a:pt x="6659" y="3893"/>
                  <a:pt x="6728" y="3887"/>
                </a:cubicBezTo>
                <a:cubicBezTo>
                  <a:pt x="6755" y="3887"/>
                  <a:pt x="6772" y="3887"/>
                  <a:pt x="6798" y="3882"/>
                </a:cubicBezTo>
                <a:cubicBezTo>
                  <a:pt x="7016" y="3872"/>
                  <a:pt x="7234" y="3867"/>
                  <a:pt x="7452" y="3862"/>
                </a:cubicBezTo>
                <a:cubicBezTo>
                  <a:pt x="7530" y="3862"/>
                  <a:pt x="7609" y="3862"/>
                  <a:pt x="7696" y="3857"/>
                </a:cubicBezTo>
                <a:cubicBezTo>
                  <a:pt x="7713" y="3857"/>
                  <a:pt x="7731" y="3857"/>
                  <a:pt x="7748" y="3857"/>
                </a:cubicBezTo>
                <a:cubicBezTo>
                  <a:pt x="7975" y="3857"/>
                  <a:pt x="8210" y="3862"/>
                  <a:pt x="8437" y="3872"/>
                </a:cubicBezTo>
                <a:cubicBezTo>
                  <a:pt x="8646" y="3877"/>
                  <a:pt x="8855" y="3893"/>
                  <a:pt x="9064" y="3898"/>
                </a:cubicBezTo>
                <a:cubicBezTo>
                  <a:pt x="8611" y="3877"/>
                  <a:pt x="9047" y="3898"/>
                  <a:pt x="9152" y="3903"/>
                </a:cubicBezTo>
                <a:cubicBezTo>
                  <a:pt x="9265" y="3913"/>
                  <a:pt x="9378" y="3918"/>
                  <a:pt x="9492" y="3928"/>
                </a:cubicBezTo>
                <a:cubicBezTo>
                  <a:pt x="9927" y="3964"/>
                  <a:pt x="10354" y="4010"/>
                  <a:pt x="10790" y="4066"/>
                </a:cubicBezTo>
                <a:cubicBezTo>
                  <a:pt x="10886" y="4077"/>
                  <a:pt x="10973" y="4092"/>
                  <a:pt x="11069" y="4107"/>
                </a:cubicBezTo>
                <a:cubicBezTo>
                  <a:pt x="10747" y="4066"/>
                  <a:pt x="11130" y="4118"/>
                  <a:pt x="11209" y="4128"/>
                </a:cubicBezTo>
                <a:cubicBezTo>
                  <a:pt x="11418" y="4164"/>
                  <a:pt x="11627" y="4199"/>
                  <a:pt x="11836" y="4235"/>
                </a:cubicBezTo>
                <a:cubicBezTo>
                  <a:pt x="12743" y="4404"/>
                  <a:pt x="13623" y="4619"/>
                  <a:pt x="14469" y="4880"/>
                </a:cubicBezTo>
                <a:cubicBezTo>
                  <a:pt x="14652" y="4936"/>
                  <a:pt x="14826" y="4997"/>
                  <a:pt x="15009" y="5058"/>
                </a:cubicBezTo>
                <a:cubicBezTo>
                  <a:pt x="14957" y="5084"/>
                  <a:pt x="14905" y="5094"/>
                  <a:pt x="14852" y="5105"/>
                </a:cubicBezTo>
                <a:close/>
                <a:moveTo>
                  <a:pt x="16020" y="4833"/>
                </a:moveTo>
                <a:cubicBezTo>
                  <a:pt x="16012" y="4833"/>
                  <a:pt x="16012" y="4833"/>
                  <a:pt x="16020" y="4833"/>
                </a:cubicBezTo>
                <a:cubicBezTo>
                  <a:pt x="16099" y="4798"/>
                  <a:pt x="16125" y="4793"/>
                  <a:pt x="16125" y="4798"/>
                </a:cubicBezTo>
                <a:cubicBezTo>
                  <a:pt x="16081" y="4808"/>
                  <a:pt x="16046" y="4818"/>
                  <a:pt x="16020" y="4833"/>
                </a:cubicBezTo>
                <a:close/>
                <a:moveTo>
                  <a:pt x="6894" y="8449"/>
                </a:moveTo>
                <a:cubicBezTo>
                  <a:pt x="6885" y="8449"/>
                  <a:pt x="6885" y="8454"/>
                  <a:pt x="6877" y="8454"/>
                </a:cubicBezTo>
                <a:cubicBezTo>
                  <a:pt x="6877" y="8454"/>
                  <a:pt x="6877" y="8454"/>
                  <a:pt x="6877" y="8454"/>
                </a:cubicBezTo>
                <a:cubicBezTo>
                  <a:pt x="6885" y="8449"/>
                  <a:pt x="6894" y="8449"/>
                  <a:pt x="6894" y="8449"/>
                </a:cubicBezTo>
                <a:close/>
                <a:moveTo>
                  <a:pt x="6929" y="8454"/>
                </a:moveTo>
                <a:cubicBezTo>
                  <a:pt x="6920" y="8454"/>
                  <a:pt x="6911" y="8454"/>
                  <a:pt x="6903" y="8459"/>
                </a:cubicBezTo>
                <a:cubicBezTo>
                  <a:pt x="6903" y="8459"/>
                  <a:pt x="6903" y="8459"/>
                  <a:pt x="6894" y="8459"/>
                </a:cubicBezTo>
                <a:cubicBezTo>
                  <a:pt x="6903" y="8454"/>
                  <a:pt x="6911" y="8454"/>
                  <a:pt x="6929" y="8454"/>
                </a:cubicBezTo>
                <a:close/>
                <a:moveTo>
                  <a:pt x="6850" y="8464"/>
                </a:moveTo>
                <a:cubicBezTo>
                  <a:pt x="6850" y="8464"/>
                  <a:pt x="6850" y="8464"/>
                  <a:pt x="6850" y="8464"/>
                </a:cubicBezTo>
                <a:cubicBezTo>
                  <a:pt x="6850" y="8464"/>
                  <a:pt x="6850" y="8464"/>
                  <a:pt x="6850" y="8464"/>
                </a:cubicBezTo>
                <a:cubicBezTo>
                  <a:pt x="6842" y="8464"/>
                  <a:pt x="6842" y="8464"/>
                  <a:pt x="6850" y="8464"/>
                </a:cubicBezTo>
                <a:close/>
                <a:moveTo>
                  <a:pt x="14695" y="9446"/>
                </a:moveTo>
                <a:cubicBezTo>
                  <a:pt x="14608" y="9466"/>
                  <a:pt x="14521" y="9487"/>
                  <a:pt x="14434" y="9507"/>
                </a:cubicBezTo>
                <a:cubicBezTo>
                  <a:pt x="14399" y="9518"/>
                  <a:pt x="14364" y="9523"/>
                  <a:pt x="14321" y="9533"/>
                </a:cubicBezTo>
                <a:cubicBezTo>
                  <a:pt x="13946" y="9615"/>
                  <a:pt x="13571" y="9686"/>
                  <a:pt x="13187" y="9753"/>
                </a:cubicBezTo>
                <a:cubicBezTo>
                  <a:pt x="13109" y="9768"/>
                  <a:pt x="13031" y="9778"/>
                  <a:pt x="12952" y="9794"/>
                </a:cubicBezTo>
                <a:cubicBezTo>
                  <a:pt x="12952" y="9794"/>
                  <a:pt x="12891" y="9804"/>
                  <a:pt x="12839" y="9814"/>
                </a:cubicBezTo>
                <a:cubicBezTo>
                  <a:pt x="12830" y="9814"/>
                  <a:pt x="12821" y="9814"/>
                  <a:pt x="12821" y="9819"/>
                </a:cubicBezTo>
                <a:cubicBezTo>
                  <a:pt x="12778" y="9824"/>
                  <a:pt x="12734" y="9835"/>
                  <a:pt x="12699" y="9840"/>
                </a:cubicBezTo>
                <a:cubicBezTo>
                  <a:pt x="12734" y="9835"/>
                  <a:pt x="12769" y="9830"/>
                  <a:pt x="12795" y="9824"/>
                </a:cubicBezTo>
                <a:cubicBezTo>
                  <a:pt x="12534" y="9865"/>
                  <a:pt x="12272" y="9901"/>
                  <a:pt x="12011" y="9937"/>
                </a:cubicBezTo>
                <a:cubicBezTo>
                  <a:pt x="11775" y="9968"/>
                  <a:pt x="11540" y="9998"/>
                  <a:pt x="11305" y="10024"/>
                </a:cubicBezTo>
                <a:cubicBezTo>
                  <a:pt x="11165" y="10039"/>
                  <a:pt x="11026" y="10055"/>
                  <a:pt x="10886" y="10070"/>
                </a:cubicBezTo>
                <a:cubicBezTo>
                  <a:pt x="10851" y="10075"/>
                  <a:pt x="10816" y="10075"/>
                  <a:pt x="10782" y="10080"/>
                </a:cubicBezTo>
                <a:cubicBezTo>
                  <a:pt x="10259" y="10131"/>
                  <a:pt x="9736" y="10172"/>
                  <a:pt x="9213" y="10203"/>
                </a:cubicBezTo>
                <a:cubicBezTo>
                  <a:pt x="9152" y="10208"/>
                  <a:pt x="9021" y="10213"/>
                  <a:pt x="8951" y="10218"/>
                </a:cubicBezTo>
                <a:cubicBezTo>
                  <a:pt x="8995" y="10218"/>
                  <a:pt x="9064" y="10213"/>
                  <a:pt x="9186" y="10208"/>
                </a:cubicBezTo>
                <a:cubicBezTo>
                  <a:pt x="9064" y="10213"/>
                  <a:pt x="8951" y="10218"/>
                  <a:pt x="8829" y="10223"/>
                </a:cubicBezTo>
                <a:cubicBezTo>
                  <a:pt x="8559" y="10234"/>
                  <a:pt x="8289" y="10244"/>
                  <a:pt x="8018" y="10254"/>
                </a:cubicBezTo>
                <a:cubicBezTo>
                  <a:pt x="8001" y="10254"/>
                  <a:pt x="7984" y="10254"/>
                  <a:pt x="7966" y="10254"/>
                </a:cubicBezTo>
                <a:cubicBezTo>
                  <a:pt x="7896" y="10254"/>
                  <a:pt x="7827" y="10254"/>
                  <a:pt x="7748" y="10249"/>
                </a:cubicBezTo>
                <a:cubicBezTo>
                  <a:pt x="7722" y="10249"/>
                  <a:pt x="7696" y="10249"/>
                  <a:pt x="7670" y="10244"/>
                </a:cubicBezTo>
                <a:cubicBezTo>
                  <a:pt x="7591" y="10239"/>
                  <a:pt x="7522" y="10234"/>
                  <a:pt x="7443" y="10223"/>
                </a:cubicBezTo>
                <a:cubicBezTo>
                  <a:pt x="7365" y="10213"/>
                  <a:pt x="7286" y="10208"/>
                  <a:pt x="7208" y="10198"/>
                </a:cubicBezTo>
                <a:cubicBezTo>
                  <a:pt x="7173" y="10193"/>
                  <a:pt x="7129" y="10182"/>
                  <a:pt x="7094" y="10177"/>
                </a:cubicBezTo>
                <a:cubicBezTo>
                  <a:pt x="6938" y="10147"/>
                  <a:pt x="6781" y="10111"/>
                  <a:pt x="6632" y="10070"/>
                </a:cubicBezTo>
                <a:cubicBezTo>
                  <a:pt x="6388" y="9988"/>
                  <a:pt x="6179" y="9881"/>
                  <a:pt x="6022" y="9748"/>
                </a:cubicBezTo>
                <a:cubicBezTo>
                  <a:pt x="5839" y="9548"/>
                  <a:pt x="5796" y="9318"/>
                  <a:pt x="5883" y="9098"/>
                </a:cubicBezTo>
                <a:cubicBezTo>
                  <a:pt x="5987" y="8930"/>
                  <a:pt x="6153" y="8776"/>
                  <a:pt x="6362" y="8648"/>
                </a:cubicBezTo>
                <a:cubicBezTo>
                  <a:pt x="6432" y="8612"/>
                  <a:pt x="6510" y="8577"/>
                  <a:pt x="6589" y="8546"/>
                </a:cubicBezTo>
                <a:cubicBezTo>
                  <a:pt x="6580" y="8546"/>
                  <a:pt x="6606" y="8531"/>
                  <a:pt x="6650" y="8520"/>
                </a:cubicBezTo>
                <a:cubicBezTo>
                  <a:pt x="6659" y="8520"/>
                  <a:pt x="6659" y="8515"/>
                  <a:pt x="6667" y="8515"/>
                </a:cubicBezTo>
                <a:cubicBezTo>
                  <a:pt x="6685" y="8510"/>
                  <a:pt x="6702" y="8505"/>
                  <a:pt x="6720" y="8495"/>
                </a:cubicBezTo>
                <a:cubicBezTo>
                  <a:pt x="6711" y="8500"/>
                  <a:pt x="6702" y="8505"/>
                  <a:pt x="6685" y="8510"/>
                </a:cubicBezTo>
                <a:cubicBezTo>
                  <a:pt x="6720" y="8500"/>
                  <a:pt x="6763" y="8490"/>
                  <a:pt x="6798" y="8480"/>
                </a:cubicBezTo>
                <a:cubicBezTo>
                  <a:pt x="6467" y="8520"/>
                  <a:pt x="6598" y="8495"/>
                  <a:pt x="6702" y="8485"/>
                </a:cubicBezTo>
                <a:cubicBezTo>
                  <a:pt x="6711" y="8485"/>
                  <a:pt x="6728" y="8485"/>
                  <a:pt x="6737" y="8480"/>
                </a:cubicBezTo>
                <a:cubicBezTo>
                  <a:pt x="6720" y="8485"/>
                  <a:pt x="6728" y="8485"/>
                  <a:pt x="6798" y="8474"/>
                </a:cubicBezTo>
                <a:cubicBezTo>
                  <a:pt x="6798" y="8474"/>
                  <a:pt x="6807" y="8474"/>
                  <a:pt x="6807" y="8474"/>
                </a:cubicBezTo>
                <a:cubicBezTo>
                  <a:pt x="6807" y="8474"/>
                  <a:pt x="6807" y="8474"/>
                  <a:pt x="6807" y="8474"/>
                </a:cubicBezTo>
                <a:cubicBezTo>
                  <a:pt x="6807" y="8474"/>
                  <a:pt x="6807" y="8474"/>
                  <a:pt x="6816" y="8474"/>
                </a:cubicBezTo>
                <a:cubicBezTo>
                  <a:pt x="6816" y="8474"/>
                  <a:pt x="6816" y="8474"/>
                  <a:pt x="6807" y="8474"/>
                </a:cubicBezTo>
                <a:cubicBezTo>
                  <a:pt x="6807" y="8474"/>
                  <a:pt x="6816" y="8474"/>
                  <a:pt x="6816" y="8474"/>
                </a:cubicBezTo>
                <a:cubicBezTo>
                  <a:pt x="6816" y="8474"/>
                  <a:pt x="6807" y="8474"/>
                  <a:pt x="6807" y="8474"/>
                </a:cubicBezTo>
                <a:cubicBezTo>
                  <a:pt x="6624" y="8526"/>
                  <a:pt x="6728" y="8495"/>
                  <a:pt x="6824" y="8474"/>
                </a:cubicBezTo>
                <a:cubicBezTo>
                  <a:pt x="6850" y="8474"/>
                  <a:pt x="6885" y="8469"/>
                  <a:pt x="6911" y="8469"/>
                </a:cubicBezTo>
                <a:cubicBezTo>
                  <a:pt x="6981" y="8469"/>
                  <a:pt x="7042" y="8464"/>
                  <a:pt x="7112" y="8464"/>
                </a:cubicBezTo>
                <a:cubicBezTo>
                  <a:pt x="7295" y="8459"/>
                  <a:pt x="7469" y="8459"/>
                  <a:pt x="7652" y="8454"/>
                </a:cubicBezTo>
                <a:cubicBezTo>
                  <a:pt x="7739" y="8454"/>
                  <a:pt x="7827" y="8454"/>
                  <a:pt x="7905" y="8454"/>
                </a:cubicBezTo>
                <a:cubicBezTo>
                  <a:pt x="7931" y="8454"/>
                  <a:pt x="8018" y="8459"/>
                  <a:pt x="8045" y="8454"/>
                </a:cubicBezTo>
                <a:cubicBezTo>
                  <a:pt x="8184" y="8454"/>
                  <a:pt x="8315" y="8454"/>
                  <a:pt x="8454" y="8454"/>
                </a:cubicBezTo>
                <a:cubicBezTo>
                  <a:pt x="9186" y="8459"/>
                  <a:pt x="9919" y="8485"/>
                  <a:pt x="10642" y="8520"/>
                </a:cubicBezTo>
                <a:cubicBezTo>
                  <a:pt x="10721" y="8526"/>
                  <a:pt x="10790" y="8531"/>
                  <a:pt x="10869" y="8531"/>
                </a:cubicBezTo>
                <a:cubicBezTo>
                  <a:pt x="10895" y="8531"/>
                  <a:pt x="10921" y="8536"/>
                  <a:pt x="10947" y="8536"/>
                </a:cubicBezTo>
                <a:cubicBezTo>
                  <a:pt x="11130" y="8546"/>
                  <a:pt x="11313" y="8561"/>
                  <a:pt x="11488" y="8572"/>
                </a:cubicBezTo>
                <a:cubicBezTo>
                  <a:pt x="11854" y="8597"/>
                  <a:pt x="12211" y="8628"/>
                  <a:pt x="12568" y="8664"/>
                </a:cubicBezTo>
                <a:cubicBezTo>
                  <a:pt x="12743" y="8679"/>
                  <a:pt x="12926" y="8699"/>
                  <a:pt x="13100" y="8725"/>
                </a:cubicBezTo>
                <a:cubicBezTo>
                  <a:pt x="13144" y="8730"/>
                  <a:pt x="13187" y="8735"/>
                  <a:pt x="13231" y="8740"/>
                </a:cubicBezTo>
                <a:cubicBezTo>
                  <a:pt x="13231" y="8740"/>
                  <a:pt x="13240" y="8740"/>
                  <a:pt x="13240" y="8740"/>
                </a:cubicBezTo>
                <a:cubicBezTo>
                  <a:pt x="13318" y="8751"/>
                  <a:pt x="13397" y="8766"/>
                  <a:pt x="13475" y="8776"/>
                </a:cubicBezTo>
                <a:cubicBezTo>
                  <a:pt x="13815" y="8832"/>
                  <a:pt x="14138" y="8909"/>
                  <a:pt x="14451" y="9001"/>
                </a:cubicBezTo>
                <a:cubicBezTo>
                  <a:pt x="14722" y="9093"/>
                  <a:pt x="14974" y="9195"/>
                  <a:pt x="15218" y="9308"/>
                </a:cubicBezTo>
                <a:cubicBezTo>
                  <a:pt x="15062" y="9354"/>
                  <a:pt x="14878" y="9400"/>
                  <a:pt x="14695" y="9446"/>
                </a:cubicBezTo>
                <a:close/>
                <a:moveTo>
                  <a:pt x="15558" y="9206"/>
                </a:moveTo>
                <a:cubicBezTo>
                  <a:pt x="15558" y="9206"/>
                  <a:pt x="15558" y="9206"/>
                  <a:pt x="15558" y="9206"/>
                </a:cubicBezTo>
                <a:cubicBezTo>
                  <a:pt x="15768" y="9129"/>
                  <a:pt x="15619" y="9185"/>
                  <a:pt x="15558" y="9206"/>
                </a:cubicBezTo>
                <a:close/>
                <a:moveTo>
                  <a:pt x="14216" y="14145"/>
                </a:moveTo>
                <a:cubicBezTo>
                  <a:pt x="14146" y="14166"/>
                  <a:pt x="14068" y="14181"/>
                  <a:pt x="13998" y="14202"/>
                </a:cubicBezTo>
                <a:cubicBezTo>
                  <a:pt x="13972" y="14207"/>
                  <a:pt x="13920" y="14222"/>
                  <a:pt x="13867" y="14232"/>
                </a:cubicBezTo>
                <a:cubicBezTo>
                  <a:pt x="13850" y="14237"/>
                  <a:pt x="13824" y="14243"/>
                  <a:pt x="13806" y="14248"/>
                </a:cubicBezTo>
                <a:cubicBezTo>
                  <a:pt x="13824" y="14243"/>
                  <a:pt x="13841" y="14237"/>
                  <a:pt x="13859" y="14237"/>
                </a:cubicBezTo>
                <a:cubicBezTo>
                  <a:pt x="13850" y="14237"/>
                  <a:pt x="13850" y="14237"/>
                  <a:pt x="13841" y="14243"/>
                </a:cubicBezTo>
                <a:cubicBezTo>
                  <a:pt x="13754" y="14263"/>
                  <a:pt x="13667" y="14278"/>
                  <a:pt x="13580" y="14294"/>
                </a:cubicBezTo>
                <a:cubicBezTo>
                  <a:pt x="13466" y="14314"/>
                  <a:pt x="13353" y="14335"/>
                  <a:pt x="13231" y="14355"/>
                </a:cubicBezTo>
                <a:cubicBezTo>
                  <a:pt x="13205" y="14360"/>
                  <a:pt x="13187" y="14360"/>
                  <a:pt x="13161" y="14365"/>
                </a:cubicBezTo>
                <a:cubicBezTo>
                  <a:pt x="13057" y="14381"/>
                  <a:pt x="12961" y="14391"/>
                  <a:pt x="12856" y="14406"/>
                </a:cubicBezTo>
                <a:cubicBezTo>
                  <a:pt x="12769" y="14416"/>
                  <a:pt x="12691" y="14427"/>
                  <a:pt x="12603" y="14437"/>
                </a:cubicBezTo>
                <a:cubicBezTo>
                  <a:pt x="12603" y="14437"/>
                  <a:pt x="12603" y="14437"/>
                  <a:pt x="12603" y="14437"/>
                </a:cubicBezTo>
                <a:cubicBezTo>
                  <a:pt x="12394" y="14457"/>
                  <a:pt x="12185" y="14473"/>
                  <a:pt x="11976" y="14483"/>
                </a:cubicBezTo>
                <a:cubicBezTo>
                  <a:pt x="11967" y="14483"/>
                  <a:pt x="11950" y="14483"/>
                  <a:pt x="11941" y="14483"/>
                </a:cubicBezTo>
                <a:cubicBezTo>
                  <a:pt x="11871" y="14488"/>
                  <a:pt x="11793" y="14488"/>
                  <a:pt x="11723" y="14493"/>
                </a:cubicBezTo>
                <a:cubicBezTo>
                  <a:pt x="11514" y="14503"/>
                  <a:pt x="11305" y="14508"/>
                  <a:pt x="11095" y="14508"/>
                </a:cubicBezTo>
                <a:cubicBezTo>
                  <a:pt x="11026" y="14508"/>
                  <a:pt x="10956" y="14508"/>
                  <a:pt x="10886" y="14508"/>
                </a:cubicBezTo>
                <a:cubicBezTo>
                  <a:pt x="10912" y="14508"/>
                  <a:pt x="10939" y="14508"/>
                  <a:pt x="10973" y="14508"/>
                </a:cubicBezTo>
                <a:cubicBezTo>
                  <a:pt x="10930" y="14508"/>
                  <a:pt x="10886" y="14508"/>
                  <a:pt x="10843" y="14508"/>
                </a:cubicBezTo>
                <a:cubicBezTo>
                  <a:pt x="10834" y="14508"/>
                  <a:pt x="10825" y="14508"/>
                  <a:pt x="10817" y="14508"/>
                </a:cubicBezTo>
                <a:cubicBezTo>
                  <a:pt x="10764" y="14508"/>
                  <a:pt x="10694" y="14508"/>
                  <a:pt x="10703" y="14508"/>
                </a:cubicBezTo>
                <a:cubicBezTo>
                  <a:pt x="10538" y="14508"/>
                  <a:pt x="10363" y="14503"/>
                  <a:pt x="10198" y="14503"/>
                </a:cubicBezTo>
                <a:cubicBezTo>
                  <a:pt x="9753" y="14493"/>
                  <a:pt x="9309" y="14478"/>
                  <a:pt x="8855" y="14457"/>
                </a:cubicBezTo>
                <a:cubicBezTo>
                  <a:pt x="8742" y="14452"/>
                  <a:pt x="8620" y="14447"/>
                  <a:pt x="8507" y="14437"/>
                </a:cubicBezTo>
                <a:cubicBezTo>
                  <a:pt x="8411" y="14432"/>
                  <a:pt x="8010" y="14401"/>
                  <a:pt x="8402" y="14432"/>
                </a:cubicBezTo>
                <a:cubicBezTo>
                  <a:pt x="8324" y="14427"/>
                  <a:pt x="8245" y="14422"/>
                  <a:pt x="8158" y="14416"/>
                </a:cubicBezTo>
                <a:cubicBezTo>
                  <a:pt x="8149" y="14330"/>
                  <a:pt x="8167" y="14237"/>
                  <a:pt x="8202" y="14151"/>
                </a:cubicBezTo>
                <a:cubicBezTo>
                  <a:pt x="8306" y="13977"/>
                  <a:pt x="8472" y="13823"/>
                  <a:pt x="8690" y="13685"/>
                </a:cubicBezTo>
                <a:cubicBezTo>
                  <a:pt x="8786" y="13639"/>
                  <a:pt x="8881" y="13598"/>
                  <a:pt x="8977" y="13557"/>
                </a:cubicBezTo>
                <a:cubicBezTo>
                  <a:pt x="8986" y="13552"/>
                  <a:pt x="9003" y="13552"/>
                  <a:pt x="9012" y="13547"/>
                </a:cubicBezTo>
                <a:cubicBezTo>
                  <a:pt x="9030" y="13542"/>
                  <a:pt x="9038" y="13542"/>
                  <a:pt x="9056" y="13537"/>
                </a:cubicBezTo>
                <a:cubicBezTo>
                  <a:pt x="9125" y="13537"/>
                  <a:pt x="9186" y="13532"/>
                  <a:pt x="9256" y="13532"/>
                </a:cubicBezTo>
                <a:cubicBezTo>
                  <a:pt x="9422" y="13532"/>
                  <a:pt x="9596" y="13537"/>
                  <a:pt x="9762" y="13542"/>
                </a:cubicBezTo>
                <a:cubicBezTo>
                  <a:pt x="10110" y="13552"/>
                  <a:pt x="10459" y="13562"/>
                  <a:pt x="10808" y="13583"/>
                </a:cubicBezTo>
                <a:cubicBezTo>
                  <a:pt x="10817" y="13583"/>
                  <a:pt x="10817" y="13583"/>
                  <a:pt x="10825" y="13583"/>
                </a:cubicBezTo>
                <a:cubicBezTo>
                  <a:pt x="10904" y="13588"/>
                  <a:pt x="10982" y="13593"/>
                  <a:pt x="11061" y="13598"/>
                </a:cubicBezTo>
                <a:cubicBezTo>
                  <a:pt x="11244" y="13614"/>
                  <a:pt x="11418" y="13624"/>
                  <a:pt x="11592" y="13644"/>
                </a:cubicBezTo>
                <a:cubicBezTo>
                  <a:pt x="11767" y="13660"/>
                  <a:pt x="11950" y="13680"/>
                  <a:pt x="12124" y="13701"/>
                </a:cubicBezTo>
                <a:cubicBezTo>
                  <a:pt x="12211" y="13711"/>
                  <a:pt x="12298" y="13721"/>
                  <a:pt x="12386" y="13736"/>
                </a:cubicBezTo>
                <a:cubicBezTo>
                  <a:pt x="12403" y="13736"/>
                  <a:pt x="12420" y="13741"/>
                  <a:pt x="12429" y="13741"/>
                </a:cubicBezTo>
                <a:cubicBezTo>
                  <a:pt x="13048" y="13844"/>
                  <a:pt x="13649" y="13966"/>
                  <a:pt x="14225" y="14140"/>
                </a:cubicBezTo>
                <a:cubicBezTo>
                  <a:pt x="14225" y="14140"/>
                  <a:pt x="14225" y="14140"/>
                  <a:pt x="14225" y="14140"/>
                </a:cubicBezTo>
                <a:cubicBezTo>
                  <a:pt x="14225" y="14140"/>
                  <a:pt x="14225" y="14145"/>
                  <a:pt x="14216" y="14145"/>
                </a:cubicBezTo>
                <a:close/>
                <a:moveTo>
                  <a:pt x="12577" y="18763"/>
                </a:moveTo>
                <a:cubicBezTo>
                  <a:pt x="12333" y="18830"/>
                  <a:pt x="12089" y="18891"/>
                  <a:pt x="11836" y="18952"/>
                </a:cubicBezTo>
                <a:cubicBezTo>
                  <a:pt x="11714" y="18983"/>
                  <a:pt x="11601" y="19008"/>
                  <a:pt x="11479" y="19034"/>
                </a:cubicBezTo>
                <a:cubicBezTo>
                  <a:pt x="11462" y="19039"/>
                  <a:pt x="11453" y="19039"/>
                  <a:pt x="11435" y="19044"/>
                </a:cubicBezTo>
                <a:cubicBezTo>
                  <a:pt x="11427" y="19044"/>
                  <a:pt x="11418" y="19049"/>
                  <a:pt x="11409" y="19049"/>
                </a:cubicBezTo>
                <a:cubicBezTo>
                  <a:pt x="11383" y="19055"/>
                  <a:pt x="11348" y="19060"/>
                  <a:pt x="11322" y="19070"/>
                </a:cubicBezTo>
                <a:cubicBezTo>
                  <a:pt x="10834" y="19172"/>
                  <a:pt x="10328" y="19254"/>
                  <a:pt x="9831" y="19346"/>
                </a:cubicBezTo>
                <a:cubicBezTo>
                  <a:pt x="9788" y="19351"/>
                  <a:pt x="9736" y="19361"/>
                  <a:pt x="9692" y="19366"/>
                </a:cubicBezTo>
                <a:cubicBezTo>
                  <a:pt x="9561" y="19387"/>
                  <a:pt x="9431" y="19402"/>
                  <a:pt x="9300" y="19423"/>
                </a:cubicBezTo>
                <a:cubicBezTo>
                  <a:pt x="9064" y="19453"/>
                  <a:pt x="8820" y="19479"/>
                  <a:pt x="8585" y="19510"/>
                </a:cubicBezTo>
                <a:cubicBezTo>
                  <a:pt x="8541" y="19515"/>
                  <a:pt x="8498" y="19520"/>
                  <a:pt x="8454" y="19520"/>
                </a:cubicBezTo>
                <a:cubicBezTo>
                  <a:pt x="8323" y="19530"/>
                  <a:pt x="8193" y="19545"/>
                  <a:pt x="8053" y="19556"/>
                </a:cubicBezTo>
                <a:cubicBezTo>
                  <a:pt x="7923" y="19566"/>
                  <a:pt x="7783" y="19576"/>
                  <a:pt x="7652" y="19586"/>
                </a:cubicBezTo>
                <a:cubicBezTo>
                  <a:pt x="7617" y="19586"/>
                  <a:pt x="7583" y="19591"/>
                  <a:pt x="7556" y="19591"/>
                </a:cubicBezTo>
                <a:cubicBezTo>
                  <a:pt x="7304" y="19597"/>
                  <a:pt x="7051" y="19617"/>
                  <a:pt x="6798" y="19622"/>
                </a:cubicBezTo>
                <a:cubicBezTo>
                  <a:pt x="6667" y="19627"/>
                  <a:pt x="6528" y="19627"/>
                  <a:pt x="6397" y="19632"/>
                </a:cubicBezTo>
                <a:cubicBezTo>
                  <a:pt x="6345" y="19632"/>
                  <a:pt x="6292" y="19632"/>
                  <a:pt x="6249" y="19632"/>
                </a:cubicBezTo>
                <a:cubicBezTo>
                  <a:pt x="5953" y="19632"/>
                  <a:pt x="5665" y="19627"/>
                  <a:pt x="5377" y="19617"/>
                </a:cubicBezTo>
                <a:cubicBezTo>
                  <a:pt x="5229" y="19612"/>
                  <a:pt x="5090" y="19607"/>
                  <a:pt x="4941" y="19602"/>
                </a:cubicBezTo>
                <a:cubicBezTo>
                  <a:pt x="4872" y="19597"/>
                  <a:pt x="4793" y="19597"/>
                  <a:pt x="4723" y="19591"/>
                </a:cubicBezTo>
                <a:cubicBezTo>
                  <a:pt x="4715" y="19591"/>
                  <a:pt x="4715" y="19591"/>
                  <a:pt x="4706" y="19591"/>
                </a:cubicBezTo>
                <a:cubicBezTo>
                  <a:pt x="4601" y="19581"/>
                  <a:pt x="4506" y="19576"/>
                  <a:pt x="4401" y="19566"/>
                </a:cubicBezTo>
                <a:cubicBezTo>
                  <a:pt x="4340" y="19561"/>
                  <a:pt x="4279" y="19551"/>
                  <a:pt x="4218" y="19545"/>
                </a:cubicBezTo>
                <a:cubicBezTo>
                  <a:pt x="4026" y="19510"/>
                  <a:pt x="3834" y="19469"/>
                  <a:pt x="3651" y="19418"/>
                </a:cubicBezTo>
                <a:cubicBezTo>
                  <a:pt x="3460" y="19346"/>
                  <a:pt x="3285" y="19264"/>
                  <a:pt x="3154" y="19152"/>
                </a:cubicBezTo>
                <a:cubicBezTo>
                  <a:pt x="3024" y="19003"/>
                  <a:pt x="2980" y="18835"/>
                  <a:pt x="3050" y="18671"/>
                </a:cubicBezTo>
                <a:cubicBezTo>
                  <a:pt x="3111" y="18574"/>
                  <a:pt x="3207" y="18492"/>
                  <a:pt x="3320" y="18415"/>
                </a:cubicBezTo>
                <a:cubicBezTo>
                  <a:pt x="3390" y="18380"/>
                  <a:pt x="3468" y="18344"/>
                  <a:pt x="3547" y="18313"/>
                </a:cubicBezTo>
                <a:cubicBezTo>
                  <a:pt x="3512" y="18323"/>
                  <a:pt x="3547" y="18303"/>
                  <a:pt x="3590" y="18293"/>
                </a:cubicBezTo>
                <a:cubicBezTo>
                  <a:pt x="3599" y="18293"/>
                  <a:pt x="3599" y="18287"/>
                  <a:pt x="3608" y="18287"/>
                </a:cubicBezTo>
                <a:cubicBezTo>
                  <a:pt x="3590" y="18293"/>
                  <a:pt x="3564" y="18303"/>
                  <a:pt x="3547" y="18313"/>
                </a:cubicBezTo>
                <a:cubicBezTo>
                  <a:pt x="3564" y="18308"/>
                  <a:pt x="3590" y="18298"/>
                  <a:pt x="3634" y="18282"/>
                </a:cubicBezTo>
                <a:cubicBezTo>
                  <a:pt x="3625" y="18282"/>
                  <a:pt x="3616" y="18287"/>
                  <a:pt x="3608" y="18287"/>
                </a:cubicBezTo>
                <a:cubicBezTo>
                  <a:pt x="3634" y="18277"/>
                  <a:pt x="3660" y="18267"/>
                  <a:pt x="3686" y="18257"/>
                </a:cubicBezTo>
                <a:cubicBezTo>
                  <a:pt x="3669" y="18267"/>
                  <a:pt x="3651" y="18272"/>
                  <a:pt x="3634" y="18277"/>
                </a:cubicBezTo>
                <a:cubicBezTo>
                  <a:pt x="3695" y="18262"/>
                  <a:pt x="3756" y="18241"/>
                  <a:pt x="3817" y="18226"/>
                </a:cubicBezTo>
                <a:cubicBezTo>
                  <a:pt x="3852" y="18221"/>
                  <a:pt x="3878" y="18216"/>
                  <a:pt x="3913" y="18211"/>
                </a:cubicBezTo>
                <a:cubicBezTo>
                  <a:pt x="3922" y="18211"/>
                  <a:pt x="3922" y="18211"/>
                  <a:pt x="3930" y="18211"/>
                </a:cubicBezTo>
                <a:cubicBezTo>
                  <a:pt x="4122" y="18195"/>
                  <a:pt x="4314" y="18180"/>
                  <a:pt x="4514" y="18170"/>
                </a:cubicBezTo>
                <a:cubicBezTo>
                  <a:pt x="4549" y="18170"/>
                  <a:pt x="4628" y="18165"/>
                  <a:pt x="4689" y="18160"/>
                </a:cubicBezTo>
                <a:cubicBezTo>
                  <a:pt x="4758" y="18155"/>
                  <a:pt x="4828" y="18155"/>
                  <a:pt x="4889" y="18149"/>
                </a:cubicBezTo>
                <a:cubicBezTo>
                  <a:pt x="5351" y="18129"/>
                  <a:pt x="5822" y="18119"/>
                  <a:pt x="6284" y="18114"/>
                </a:cubicBezTo>
                <a:cubicBezTo>
                  <a:pt x="6345" y="18114"/>
                  <a:pt x="6406" y="18114"/>
                  <a:pt x="6467" y="18114"/>
                </a:cubicBezTo>
                <a:cubicBezTo>
                  <a:pt x="6484" y="18114"/>
                  <a:pt x="6493" y="18114"/>
                  <a:pt x="6502" y="18114"/>
                </a:cubicBezTo>
                <a:cubicBezTo>
                  <a:pt x="6554" y="18114"/>
                  <a:pt x="6615" y="18114"/>
                  <a:pt x="6667" y="18114"/>
                </a:cubicBezTo>
                <a:cubicBezTo>
                  <a:pt x="6903" y="18114"/>
                  <a:pt x="7147" y="18119"/>
                  <a:pt x="7382" y="18124"/>
                </a:cubicBezTo>
                <a:cubicBezTo>
                  <a:pt x="7609" y="18129"/>
                  <a:pt x="7835" y="18139"/>
                  <a:pt x="8062" y="18144"/>
                </a:cubicBezTo>
                <a:cubicBezTo>
                  <a:pt x="8167" y="18149"/>
                  <a:pt x="8280" y="18155"/>
                  <a:pt x="8384" y="18160"/>
                </a:cubicBezTo>
                <a:cubicBezTo>
                  <a:pt x="8445" y="18165"/>
                  <a:pt x="8507" y="18165"/>
                  <a:pt x="8559" y="18170"/>
                </a:cubicBezTo>
                <a:cubicBezTo>
                  <a:pt x="8559" y="18170"/>
                  <a:pt x="8559" y="18170"/>
                  <a:pt x="8559" y="18170"/>
                </a:cubicBezTo>
                <a:cubicBezTo>
                  <a:pt x="9474" y="18231"/>
                  <a:pt x="10389" y="18313"/>
                  <a:pt x="11296" y="18431"/>
                </a:cubicBezTo>
                <a:cubicBezTo>
                  <a:pt x="11400" y="18446"/>
                  <a:pt x="11496" y="18456"/>
                  <a:pt x="11601" y="18472"/>
                </a:cubicBezTo>
                <a:cubicBezTo>
                  <a:pt x="11679" y="18482"/>
                  <a:pt x="11749" y="18492"/>
                  <a:pt x="11828" y="18507"/>
                </a:cubicBezTo>
                <a:cubicBezTo>
                  <a:pt x="12054" y="18543"/>
                  <a:pt x="12272" y="18584"/>
                  <a:pt x="12499" y="18625"/>
                </a:cubicBezTo>
                <a:cubicBezTo>
                  <a:pt x="12612" y="18645"/>
                  <a:pt x="12725" y="18671"/>
                  <a:pt x="12830" y="18697"/>
                </a:cubicBezTo>
                <a:cubicBezTo>
                  <a:pt x="12734" y="18722"/>
                  <a:pt x="12656" y="18743"/>
                  <a:pt x="12577" y="1876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141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4335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6013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8402" y="6356350"/>
            <a:ext cx="16712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831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C6822C8-2907-6948-A5BB-8AEDF32D69D8}"/>
              </a:ext>
            </a:extLst>
          </p:cNvPr>
          <p:cNvGrpSpPr/>
          <p:nvPr/>
        </p:nvGrpSpPr>
        <p:grpSpPr>
          <a:xfrm>
            <a:off x="159662" y="2292927"/>
            <a:ext cx="6976825" cy="4566085"/>
            <a:chOff x="57365900" y="6997700"/>
            <a:chExt cx="6976825" cy="4566085"/>
          </a:xfrm>
          <a:solidFill>
            <a:schemeClr val="accent5"/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E8BCA599-9E88-9A49-8744-F16C7565AC7D}"/>
                </a:ext>
              </a:extLst>
            </p:cNvPr>
            <p:cNvSpPr/>
            <p:nvPr/>
          </p:nvSpPr>
          <p:spPr>
            <a:xfrm>
              <a:off x="59359800" y="8889999"/>
              <a:ext cx="1831477" cy="15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35" extrusionOk="0">
                  <a:moveTo>
                    <a:pt x="13029" y="101"/>
                  </a:moveTo>
                  <a:cubicBezTo>
                    <a:pt x="12373" y="-25"/>
                    <a:pt x="11672" y="-43"/>
                    <a:pt x="11016" y="101"/>
                  </a:cubicBezTo>
                  <a:cubicBezTo>
                    <a:pt x="10493" y="228"/>
                    <a:pt x="9912" y="372"/>
                    <a:pt x="9479" y="787"/>
                  </a:cubicBezTo>
                  <a:cubicBezTo>
                    <a:pt x="7629" y="2592"/>
                    <a:pt x="6347" y="5064"/>
                    <a:pt x="5183" y="7518"/>
                  </a:cubicBezTo>
                  <a:cubicBezTo>
                    <a:pt x="3960" y="10098"/>
                    <a:pt x="2871" y="12769"/>
                    <a:pt x="1827" y="15458"/>
                  </a:cubicBezTo>
                  <a:cubicBezTo>
                    <a:pt x="1230" y="16992"/>
                    <a:pt x="663" y="18525"/>
                    <a:pt x="81" y="20059"/>
                  </a:cubicBezTo>
                  <a:cubicBezTo>
                    <a:pt x="-38" y="20294"/>
                    <a:pt x="-23" y="20528"/>
                    <a:pt x="111" y="20745"/>
                  </a:cubicBezTo>
                  <a:cubicBezTo>
                    <a:pt x="305" y="20998"/>
                    <a:pt x="529" y="21178"/>
                    <a:pt x="812" y="21268"/>
                  </a:cubicBezTo>
                  <a:cubicBezTo>
                    <a:pt x="1185" y="21413"/>
                    <a:pt x="1573" y="21503"/>
                    <a:pt x="1976" y="21521"/>
                  </a:cubicBezTo>
                  <a:cubicBezTo>
                    <a:pt x="2438" y="21557"/>
                    <a:pt x="2901" y="21521"/>
                    <a:pt x="3363" y="21431"/>
                  </a:cubicBezTo>
                  <a:cubicBezTo>
                    <a:pt x="4392" y="21160"/>
                    <a:pt x="5451" y="20962"/>
                    <a:pt x="6496" y="20799"/>
                  </a:cubicBezTo>
                  <a:cubicBezTo>
                    <a:pt x="8435" y="20565"/>
                    <a:pt x="10374" y="20492"/>
                    <a:pt x="12328" y="20438"/>
                  </a:cubicBezTo>
                  <a:cubicBezTo>
                    <a:pt x="13373" y="20420"/>
                    <a:pt x="14417" y="20402"/>
                    <a:pt x="15461" y="20366"/>
                  </a:cubicBezTo>
                  <a:cubicBezTo>
                    <a:pt x="16475" y="20330"/>
                    <a:pt x="17505" y="20330"/>
                    <a:pt x="18519" y="20222"/>
                  </a:cubicBezTo>
                  <a:cubicBezTo>
                    <a:pt x="19011" y="20168"/>
                    <a:pt x="19503" y="20095"/>
                    <a:pt x="19981" y="19933"/>
                  </a:cubicBezTo>
                  <a:cubicBezTo>
                    <a:pt x="20294" y="19825"/>
                    <a:pt x="20771" y="19608"/>
                    <a:pt x="21040" y="19337"/>
                  </a:cubicBezTo>
                  <a:cubicBezTo>
                    <a:pt x="21353" y="19031"/>
                    <a:pt x="21562" y="18652"/>
                    <a:pt x="21502" y="18146"/>
                  </a:cubicBezTo>
                  <a:cubicBezTo>
                    <a:pt x="21443" y="17623"/>
                    <a:pt x="21338" y="17100"/>
                    <a:pt x="21234" y="16595"/>
                  </a:cubicBezTo>
                  <a:cubicBezTo>
                    <a:pt x="20995" y="15494"/>
                    <a:pt x="20667" y="14429"/>
                    <a:pt x="20309" y="13401"/>
                  </a:cubicBezTo>
                  <a:cubicBezTo>
                    <a:pt x="19623" y="11470"/>
                    <a:pt x="18758" y="9647"/>
                    <a:pt x="17892" y="7843"/>
                  </a:cubicBezTo>
                  <a:cubicBezTo>
                    <a:pt x="16923" y="5822"/>
                    <a:pt x="15953" y="3783"/>
                    <a:pt x="15237" y="1617"/>
                  </a:cubicBezTo>
                  <a:cubicBezTo>
                    <a:pt x="15222" y="1545"/>
                    <a:pt x="15192" y="1491"/>
                    <a:pt x="15177" y="1419"/>
                  </a:cubicBezTo>
                  <a:cubicBezTo>
                    <a:pt x="15163" y="1202"/>
                    <a:pt x="15073" y="1040"/>
                    <a:pt x="14924" y="931"/>
                  </a:cubicBezTo>
                  <a:cubicBezTo>
                    <a:pt x="14775" y="751"/>
                    <a:pt x="14581" y="625"/>
                    <a:pt x="14372" y="553"/>
                  </a:cubicBezTo>
                  <a:cubicBezTo>
                    <a:pt x="14178" y="462"/>
                    <a:pt x="13984" y="408"/>
                    <a:pt x="13760" y="372"/>
                  </a:cubicBezTo>
                  <a:cubicBezTo>
                    <a:pt x="13522" y="228"/>
                    <a:pt x="13283" y="137"/>
                    <a:pt x="13029" y="101"/>
                  </a:cubicBezTo>
                  <a:close/>
                  <a:moveTo>
                    <a:pt x="14417" y="12174"/>
                  </a:moveTo>
                  <a:cubicBezTo>
                    <a:pt x="14804" y="13076"/>
                    <a:pt x="15162" y="13996"/>
                    <a:pt x="15476" y="14934"/>
                  </a:cubicBezTo>
                  <a:cubicBezTo>
                    <a:pt x="15655" y="15530"/>
                    <a:pt x="15834" y="16125"/>
                    <a:pt x="15968" y="16721"/>
                  </a:cubicBezTo>
                  <a:cubicBezTo>
                    <a:pt x="16043" y="17046"/>
                    <a:pt x="16102" y="17371"/>
                    <a:pt x="16162" y="17713"/>
                  </a:cubicBezTo>
                  <a:cubicBezTo>
                    <a:pt x="16162" y="17749"/>
                    <a:pt x="16177" y="17768"/>
                    <a:pt x="16177" y="17804"/>
                  </a:cubicBezTo>
                  <a:cubicBezTo>
                    <a:pt x="15878" y="17804"/>
                    <a:pt x="15580" y="17822"/>
                    <a:pt x="15267" y="17822"/>
                  </a:cubicBezTo>
                  <a:cubicBezTo>
                    <a:pt x="14238" y="17858"/>
                    <a:pt x="13208" y="17858"/>
                    <a:pt x="12164" y="17894"/>
                  </a:cubicBezTo>
                  <a:cubicBezTo>
                    <a:pt x="10076" y="17948"/>
                    <a:pt x="8002" y="18056"/>
                    <a:pt x="5914" y="18309"/>
                  </a:cubicBezTo>
                  <a:cubicBezTo>
                    <a:pt x="7495" y="14122"/>
                    <a:pt x="9121" y="9954"/>
                    <a:pt x="11120" y="6056"/>
                  </a:cubicBezTo>
                  <a:cubicBezTo>
                    <a:pt x="11195" y="5912"/>
                    <a:pt x="11269" y="5749"/>
                    <a:pt x="11359" y="5605"/>
                  </a:cubicBezTo>
                  <a:cubicBezTo>
                    <a:pt x="11582" y="6128"/>
                    <a:pt x="11821" y="6670"/>
                    <a:pt x="12075" y="7193"/>
                  </a:cubicBezTo>
                  <a:cubicBezTo>
                    <a:pt x="12865" y="8835"/>
                    <a:pt x="13686" y="10477"/>
                    <a:pt x="14417" y="121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8909DBF0-97F2-D34A-931B-120EEDB10565}"/>
                </a:ext>
              </a:extLst>
            </p:cNvPr>
            <p:cNvSpPr/>
            <p:nvPr/>
          </p:nvSpPr>
          <p:spPr>
            <a:xfrm>
              <a:off x="57365900" y="8496299"/>
              <a:ext cx="1705039" cy="182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66" extrusionOk="0">
                  <a:moveTo>
                    <a:pt x="9600" y="150"/>
                  </a:moveTo>
                  <a:cubicBezTo>
                    <a:pt x="9088" y="314"/>
                    <a:pt x="8607" y="522"/>
                    <a:pt x="8126" y="761"/>
                  </a:cubicBezTo>
                  <a:cubicBezTo>
                    <a:pt x="7597" y="1015"/>
                    <a:pt x="7069" y="1283"/>
                    <a:pt x="6572" y="1596"/>
                  </a:cubicBezTo>
                  <a:cubicBezTo>
                    <a:pt x="6412" y="1701"/>
                    <a:pt x="6267" y="1805"/>
                    <a:pt x="6107" y="1910"/>
                  </a:cubicBezTo>
                  <a:cubicBezTo>
                    <a:pt x="5899" y="2044"/>
                    <a:pt x="5723" y="2208"/>
                    <a:pt x="5562" y="2387"/>
                  </a:cubicBezTo>
                  <a:cubicBezTo>
                    <a:pt x="4889" y="4848"/>
                    <a:pt x="4200" y="7310"/>
                    <a:pt x="3479" y="9771"/>
                  </a:cubicBezTo>
                  <a:cubicBezTo>
                    <a:pt x="2774" y="12217"/>
                    <a:pt x="2053" y="14664"/>
                    <a:pt x="1316" y="17095"/>
                  </a:cubicBezTo>
                  <a:cubicBezTo>
                    <a:pt x="899" y="18483"/>
                    <a:pt x="467" y="19870"/>
                    <a:pt x="50" y="21242"/>
                  </a:cubicBezTo>
                  <a:cubicBezTo>
                    <a:pt x="-30" y="21347"/>
                    <a:pt x="-14" y="21406"/>
                    <a:pt x="98" y="21421"/>
                  </a:cubicBezTo>
                  <a:cubicBezTo>
                    <a:pt x="210" y="21481"/>
                    <a:pt x="339" y="21481"/>
                    <a:pt x="467" y="21421"/>
                  </a:cubicBezTo>
                  <a:cubicBezTo>
                    <a:pt x="995" y="21332"/>
                    <a:pt x="1572" y="21063"/>
                    <a:pt x="2037" y="20854"/>
                  </a:cubicBezTo>
                  <a:cubicBezTo>
                    <a:pt x="2438" y="20675"/>
                    <a:pt x="2822" y="20482"/>
                    <a:pt x="3207" y="20288"/>
                  </a:cubicBezTo>
                  <a:cubicBezTo>
                    <a:pt x="7485" y="19915"/>
                    <a:pt x="11763" y="19527"/>
                    <a:pt x="16042" y="19154"/>
                  </a:cubicBezTo>
                  <a:cubicBezTo>
                    <a:pt x="16250" y="19139"/>
                    <a:pt x="16458" y="19124"/>
                    <a:pt x="16667" y="19079"/>
                  </a:cubicBezTo>
                  <a:cubicBezTo>
                    <a:pt x="17260" y="18975"/>
                    <a:pt x="17869" y="18706"/>
                    <a:pt x="18397" y="18468"/>
                  </a:cubicBezTo>
                  <a:cubicBezTo>
                    <a:pt x="19231" y="18095"/>
                    <a:pt x="20064" y="17662"/>
                    <a:pt x="20785" y="17140"/>
                  </a:cubicBezTo>
                  <a:cubicBezTo>
                    <a:pt x="21009" y="16976"/>
                    <a:pt x="21378" y="16737"/>
                    <a:pt x="21474" y="16454"/>
                  </a:cubicBezTo>
                  <a:cubicBezTo>
                    <a:pt x="21570" y="16200"/>
                    <a:pt x="21474" y="15977"/>
                    <a:pt x="21346" y="15753"/>
                  </a:cubicBezTo>
                  <a:cubicBezTo>
                    <a:pt x="21201" y="15499"/>
                    <a:pt x="21041" y="15261"/>
                    <a:pt x="20897" y="15022"/>
                  </a:cubicBezTo>
                  <a:cubicBezTo>
                    <a:pt x="20304" y="14037"/>
                    <a:pt x="19679" y="13068"/>
                    <a:pt x="19054" y="12098"/>
                  </a:cubicBezTo>
                  <a:cubicBezTo>
                    <a:pt x="17788" y="10144"/>
                    <a:pt x="16490" y="8205"/>
                    <a:pt x="15128" y="6310"/>
                  </a:cubicBezTo>
                  <a:cubicBezTo>
                    <a:pt x="13622" y="4192"/>
                    <a:pt x="12052" y="2119"/>
                    <a:pt x="10433" y="75"/>
                  </a:cubicBezTo>
                  <a:cubicBezTo>
                    <a:pt x="10337" y="-119"/>
                    <a:pt x="9664" y="120"/>
                    <a:pt x="9600" y="150"/>
                  </a:cubicBezTo>
                  <a:close/>
                  <a:moveTo>
                    <a:pt x="20705" y="16543"/>
                  </a:moveTo>
                  <a:cubicBezTo>
                    <a:pt x="20689" y="16543"/>
                    <a:pt x="20673" y="16543"/>
                    <a:pt x="20657" y="16543"/>
                  </a:cubicBezTo>
                  <a:cubicBezTo>
                    <a:pt x="20897" y="16484"/>
                    <a:pt x="20849" y="16514"/>
                    <a:pt x="20705" y="16543"/>
                  </a:cubicBezTo>
                  <a:close/>
                  <a:moveTo>
                    <a:pt x="15689" y="17006"/>
                  </a:moveTo>
                  <a:cubicBezTo>
                    <a:pt x="13382" y="17215"/>
                    <a:pt x="11059" y="17409"/>
                    <a:pt x="8751" y="17617"/>
                  </a:cubicBezTo>
                  <a:cubicBezTo>
                    <a:pt x="7613" y="17722"/>
                    <a:pt x="6476" y="17826"/>
                    <a:pt x="5322" y="17916"/>
                  </a:cubicBezTo>
                  <a:cubicBezTo>
                    <a:pt x="5306" y="17916"/>
                    <a:pt x="5290" y="17916"/>
                    <a:pt x="5274" y="17916"/>
                  </a:cubicBezTo>
                  <a:cubicBezTo>
                    <a:pt x="5915" y="15857"/>
                    <a:pt x="6540" y="13784"/>
                    <a:pt x="7149" y="11710"/>
                  </a:cubicBezTo>
                  <a:cubicBezTo>
                    <a:pt x="7662" y="10010"/>
                    <a:pt x="8142" y="8294"/>
                    <a:pt x="8639" y="6594"/>
                  </a:cubicBezTo>
                  <a:cubicBezTo>
                    <a:pt x="9168" y="7310"/>
                    <a:pt x="9681" y="8011"/>
                    <a:pt x="10193" y="8742"/>
                  </a:cubicBezTo>
                  <a:cubicBezTo>
                    <a:pt x="11700" y="10845"/>
                    <a:pt x="13142" y="12993"/>
                    <a:pt x="14520" y="15171"/>
                  </a:cubicBezTo>
                  <a:cubicBezTo>
                    <a:pt x="14920" y="15768"/>
                    <a:pt x="15305" y="16379"/>
                    <a:pt x="15689" y="1700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0DE2359-2F89-4A4A-9BD6-3872765869F1}"/>
                </a:ext>
              </a:extLst>
            </p:cNvPr>
            <p:cNvSpPr/>
            <p:nvPr/>
          </p:nvSpPr>
          <p:spPr>
            <a:xfrm>
              <a:off x="58038999" y="10642600"/>
              <a:ext cx="1937242" cy="92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2" extrusionOk="0">
                  <a:moveTo>
                    <a:pt x="17593" y="21492"/>
                  </a:moveTo>
                  <a:cubicBezTo>
                    <a:pt x="18226" y="16870"/>
                    <a:pt x="19015" y="12336"/>
                    <a:pt x="19944" y="7951"/>
                  </a:cubicBezTo>
                  <a:cubicBezTo>
                    <a:pt x="20409" y="5759"/>
                    <a:pt x="20902" y="3625"/>
                    <a:pt x="21437" y="1522"/>
                  </a:cubicBezTo>
                  <a:cubicBezTo>
                    <a:pt x="21451" y="1344"/>
                    <a:pt x="21465" y="1196"/>
                    <a:pt x="21479" y="1018"/>
                  </a:cubicBezTo>
                  <a:cubicBezTo>
                    <a:pt x="21437" y="722"/>
                    <a:pt x="21338" y="544"/>
                    <a:pt x="21197" y="455"/>
                  </a:cubicBezTo>
                  <a:cubicBezTo>
                    <a:pt x="20859" y="99"/>
                    <a:pt x="20493" y="99"/>
                    <a:pt x="20127" y="99"/>
                  </a:cubicBezTo>
                  <a:cubicBezTo>
                    <a:pt x="16002" y="-108"/>
                    <a:pt x="11876" y="11"/>
                    <a:pt x="7750" y="455"/>
                  </a:cubicBezTo>
                  <a:cubicBezTo>
                    <a:pt x="6581" y="573"/>
                    <a:pt x="5427" y="722"/>
                    <a:pt x="4258" y="899"/>
                  </a:cubicBezTo>
                  <a:cubicBezTo>
                    <a:pt x="4258" y="899"/>
                    <a:pt x="4258" y="899"/>
                    <a:pt x="4258" y="899"/>
                  </a:cubicBezTo>
                  <a:cubicBezTo>
                    <a:pt x="4230" y="899"/>
                    <a:pt x="4202" y="870"/>
                    <a:pt x="4160" y="870"/>
                  </a:cubicBezTo>
                  <a:cubicBezTo>
                    <a:pt x="3920" y="751"/>
                    <a:pt x="3681" y="692"/>
                    <a:pt x="3441" y="751"/>
                  </a:cubicBezTo>
                  <a:cubicBezTo>
                    <a:pt x="2836" y="781"/>
                    <a:pt x="2146" y="1048"/>
                    <a:pt x="1569" y="1462"/>
                  </a:cubicBezTo>
                  <a:cubicBezTo>
                    <a:pt x="1386" y="1611"/>
                    <a:pt x="1203" y="1759"/>
                    <a:pt x="1020" y="1907"/>
                  </a:cubicBezTo>
                  <a:cubicBezTo>
                    <a:pt x="724" y="2174"/>
                    <a:pt x="470" y="2499"/>
                    <a:pt x="231" y="2944"/>
                  </a:cubicBezTo>
                  <a:cubicBezTo>
                    <a:pt x="34" y="3388"/>
                    <a:pt x="-121" y="3892"/>
                    <a:pt x="132" y="4396"/>
                  </a:cubicBezTo>
                  <a:cubicBezTo>
                    <a:pt x="2414" y="9048"/>
                    <a:pt x="4512" y="14055"/>
                    <a:pt x="6412" y="19388"/>
                  </a:cubicBezTo>
                  <a:cubicBezTo>
                    <a:pt x="6666" y="20070"/>
                    <a:pt x="6905" y="20781"/>
                    <a:pt x="7145" y="21492"/>
                  </a:cubicBezTo>
                  <a:lnTo>
                    <a:pt x="12721" y="21492"/>
                  </a:lnTo>
                  <a:cubicBezTo>
                    <a:pt x="12312" y="20188"/>
                    <a:pt x="11890" y="18914"/>
                    <a:pt x="11453" y="17670"/>
                  </a:cubicBezTo>
                  <a:cubicBezTo>
                    <a:pt x="10158" y="13907"/>
                    <a:pt x="8750" y="10292"/>
                    <a:pt x="7271" y="6855"/>
                  </a:cubicBezTo>
                  <a:cubicBezTo>
                    <a:pt x="6934" y="6085"/>
                    <a:pt x="6596" y="5314"/>
                    <a:pt x="6244" y="4544"/>
                  </a:cubicBezTo>
                  <a:cubicBezTo>
                    <a:pt x="9018" y="4277"/>
                    <a:pt x="11777" y="4129"/>
                    <a:pt x="14551" y="4159"/>
                  </a:cubicBezTo>
                  <a:cubicBezTo>
                    <a:pt x="15171" y="4159"/>
                    <a:pt x="15776" y="4159"/>
                    <a:pt x="16396" y="4188"/>
                  </a:cubicBezTo>
                  <a:cubicBezTo>
                    <a:pt x="15044" y="9729"/>
                    <a:pt x="13932" y="15536"/>
                    <a:pt x="13073" y="21492"/>
                  </a:cubicBezTo>
                  <a:lnTo>
                    <a:pt x="17593" y="2149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C8ABE2E4-F676-7E41-B4EF-9C3202736A70}"/>
                </a:ext>
              </a:extLst>
            </p:cNvPr>
            <p:cNvSpPr/>
            <p:nvPr/>
          </p:nvSpPr>
          <p:spPr>
            <a:xfrm>
              <a:off x="62458600" y="6997700"/>
              <a:ext cx="1884125" cy="1649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64" extrusionOk="0">
                  <a:moveTo>
                    <a:pt x="20574" y="946"/>
                  </a:moveTo>
                  <a:cubicBezTo>
                    <a:pt x="20124" y="515"/>
                    <a:pt x="19660" y="299"/>
                    <a:pt x="19079" y="133"/>
                  </a:cubicBezTo>
                  <a:cubicBezTo>
                    <a:pt x="19007" y="116"/>
                    <a:pt x="18934" y="100"/>
                    <a:pt x="18862" y="83"/>
                  </a:cubicBezTo>
                  <a:cubicBezTo>
                    <a:pt x="18572" y="50"/>
                    <a:pt x="18282" y="17"/>
                    <a:pt x="18006" y="0"/>
                  </a:cubicBezTo>
                  <a:cubicBezTo>
                    <a:pt x="17774" y="0"/>
                    <a:pt x="17556" y="33"/>
                    <a:pt x="17324" y="50"/>
                  </a:cubicBezTo>
                  <a:cubicBezTo>
                    <a:pt x="15250" y="199"/>
                    <a:pt x="13190" y="349"/>
                    <a:pt x="11115" y="498"/>
                  </a:cubicBezTo>
                  <a:cubicBezTo>
                    <a:pt x="8809" y="664"/>
                    <a:pt x="6502" y="830"/>
                    <a:pt x="4181" y="996"/>
                  </a:cubicBezTo>
                  <a:cubicBezTo>
                    <a:pt x="3543" y="1046"/>
                    <a:pt x="2890" y="1295"/>
                    <a:pt x="2412" y="1793"/>
                  </a:cubicBezTo>
                  <a:cubicBezTo>
                    <a:pt x="2151" y="2059"/>
                    <a:pt x="1933" y="2457"/>
                    <a:pt x="1802" y="2872"/>
                  </a:cubicBezTo>
                  <a:cubicBezTo>
                    <a:pt x="1382" y="3005"/>
                    <a:pt x="975" y="3238"/>
                    <a:pt x="700" y="3553"/>
                  </a:cubicBezTo>
                  <a:cubicBezTo>
                    <a:pt x="294" y="4034"/>
                    <a:pt x="-40" y="4665"/>
                    <a:pt x="4" y="5363"/>
                  </a:cubicBezTo>
                  <a:cubicBezTo>
                    <a:pt x="47" y="5578"/>
                    <a:pt x="76" y="5811"/>
                    <a:pt x="120" y="6027"/>
                  </a:cubicBezTo>
                  <a:cubicBezTo>
                    <a:pt x="265" y="6458"/>
                    <a:pt x="482" y="6824"/>
                    <a:pt x="801" y="7123"/>
                  </a:cubicBezTo>
                  <a:cubicBezTo>
                    <a:pt x="3775" y="10692"/>
                    <a:pt x="6764" y="14262"/>
                    <a:pt x="9737" y="17831"/>
                  </a:cubicBezTo>
                  <a:cubicBezTo>
                    <a:pt x="10593" y="18844"/>
                    <a:pt x="11435" y="19857"/>
                    <a:pt x="12291" y="20886"/>
                  </a:cubicBezTo>
                  <a:cubicBezTo>
                    <a:pt x="12624" y="21185"/>
                    <a:pt x="13001" y="21401"/>
                    <a:pt x="13422" y="21500"/>
                  </a:cubicBezTo>
                  <a:cubicBezTo>
                    <a:pt x="13872" y="21600"/>
                    <a:pt x="14321" y="21583"/>
                    <a:pt x="14771" y="21451"/>
                  </a:cubicBezTo>
                  <a:cubicBezTo>
                    <a:pt x="15569" y="21202"/>
                    <a:pt x="16265" y="20554"/>
                    <a:pt x="16497" y="19624"/>
                  </a:cubicBezTo>
                  <a:cubicBezTo>
                    <a:pt x="17614" y="15241"/>
                    <a:pt x="18920" y="10925"/>
                    <a:pt x="20429" y="6707"/>
                  </a:cubicBezTo>
                  <a:cubicBezTo>
                    <a:pt x="20617" y="6176"/>
                    <a:pt x="20806" y="5645"/>
                    <a:pt x="21009" y="5130"/>
                  </a:cubicBezTo>
                  <a:cubicBezTo>
                    <a:pt x="21270" y="4433"/>
                    <a:pt x="21560" y="3802"/>
                    <a:pt x="21517" y="3005"/>
                  </a:cubicBezTo>
                  <a:cubicBezTo>
                    <a:pt x="21473" y="2208"/>
                    <a:pt x="21110" y="1461"/>
                    <a:pt x="20574" y="946"/>
                  </a:cubicBezTo>
                  <a:close/>
                  <a:moveTo>
                    <a:pt x="15453" y="5661"/>
                  </a:moveTo>
                  <a:cubicBezTo>
                    <a:pt x="15090" y="6691"/>
                    <a:pt x="14742" y="7720"/>
                    <a:pt x="14394" y="8750"/>
                  </a:cubicBezTo>
                  <a:cubicBezTo>
                    <a:pt x="13857" y="10393"/>
                    <a:pt x="13335" y="12054"/>
                    <a:pt x="12856" y="13714"/>
                  </a:cubicBezTo>
                  <a:cubicBezTo>
                    <a:pt x="10854" y="11306"/>
                    <a:pt x="8838" y="8899"/>
                    <a:pt x="6836" y="6492"/>
                  </a:cubicBezTo>
                  <a:cubicBezTo>
                    <a:pt x="6677" y="6292"/>
                    <a:pt x="6502" y="6093"/>
                    <a:pt x="6343" y="5894"/>
                  </a:cubicBezTo>
                  <a:cubicBezTo>
                    <a:pt x="9346" y="5678"/>
                    <a:pt x="12363" y="5462"/>
                    <a:pt x="15366" y="5246"/>
                  </a:cubicBezTo>
                  <a:cubicBezTo>
                    <a:pt x="15438" y="5246"/>
                    <a:pt x="15525" y="5230"/>
                    <a:pt x="15598" y="5230"/>
                  </a:cubicBezTo>
                  <a:cubicBezTo>
                    <a:pt x="15554" y="5379"/>
                    <a:pt x="15511" y="5529"/>
                    <a:pt x="15453" y="56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A9C83122-B421-3E48-8C0D-FA9E382D70C1}"/>
                </a:ext>
              </a:extLst>
            </p:cNvPr>
            <p:cNvSpPr/>
            <p:nvPr/>
          </p:nvSpPr>
          <p:spPr>
            <a:xfrm>
              <a:off x="62191899" y="8216899"/>
              <a:ext cx="1763842" cy="158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16" extrusionOk="0">
                  <a:moveTo>
                    <a:pt x="2" y="17380"/>
                  </a:moveTo>
                  <a:cubicBezTo>
                    <a:pt x="-44" y="17571"/>
                    <a:pt x="498" y="18055"/>
                    <a:pt x="529" y="18089"/>
                  </a:cubicBezTo>
                  <a:cubicBezTo>
                    <a:pt x="917" y="18470"/>
                    <a:pt x="1335" y="18816"/>
                    <a:pt x="1769" y="19162"/>
                  </a:cubicBezTo>
                  <a:cubicBezTo>
                    <a:pt x="2234" y="19542"/>
                    <a:pt x="2714" y="19905"/>
                    <a:pt x="3210" y="20234"/>
                  </a:cubicBezTo>
                  <a:cubicBezTo>
                    <a:pt x="3566" y="20476"/>
                    <a:pt x="3938" y="20718"/>
                    <a:pt x="4341" y="20856"/>
                  </a:cubicBezTo>
                  <a:cubicBezTo>
                    <a:pt x="6386" y="21600"/>
                    <a:pt x="8556" y="21548"/>
                    <a:pt x="10663" y="21479"/>
                  </a:cubicBezTo>
                  <a:cubicBezTo>
                    <a:pt x="12956" y="21392"/>
                    <a:pt x="15234" y="21306"/>
                    <a:pt x="17527" y="21220"/>
                  </a:cubicBezTo>
                  <a:cubicBezTo>
                    <a:pt x="18813" y="21168"/>
                    <a:pt x="20099" y="21133"/>
                    <a:pt x="21386" y="21081"/>
                  </a:cubicBezTo>
                  <a:cubicBezTo>
                    <a:pt x="21525" y="21116"/>
                    <a:pt x="21556" y="21064"/>
                    <a:pt x="21479" y="20926"/>
                  </a:cubicBezTo>
                  <a:cubicBezTo>
                    <a:pt x="20363" y="18262"/>
                    <a:pt x="18472" y="16118"/>
                    <a:pt x="16644" y="14043"/>
                  </a:cubicBezTo>
                  <a:cubicBezTo>
                    <a:pt x="14568" y="11708"/>
                    <a:pt x="12507" y="9391"/>
                    <a:pt x="10430" y="7056"/>
                  </a:cubicBezTo>
                  <a:cubicBezTo>
                    <a:pt x="9594" y="6122"/>
                    <a:pt x="8772" y="5188"/>
                    <a:pt x="7936" y="4254"/>
                  </a:cubicBezTo>
                  <a:cubicBezTo>
                    <a:pt x="7951" y="4168"/>
                    <a:pt x="7967" y="4064"/>
                    <a:pt x="7982" y="3978"/>
                  </a:cubicBezTo>
                  <a:cubicBezTo>
                    <a:pt x="8013" y="3770"/>
                    <a:pt x="7517" y="3338"/>
                    <a:pt x="7455" y="3269"/>
                  </a:cubicBezTo>
                  <a:cubicBezTo>
                    <a:pt x="6975" y="2802"/>
                    <a:pt x="6448" y="2369"/>
                    <a:pt x="5921" y="1971"/>
                  </a:cubicBezTo>
                  <a:cubicBezTo>
                    <a:pt x="5395" y="1574"/>
                    <a:pt x="4868" y="1159"/>
                    <a:pt x="4294" y="830"/>
                  </a:cubicBezTo>
                  <a:cubicBezTo>
                    <a:pt x="4263" y="813"/>
                    <a:pt x="4077" y="709"/>
                    <a:pt x="3892" y="605"/>
                  </a:cubicBezTo>
                  <a:cubicBezTo>
                    <a:pt x="3737" y="502"/>
                    <a:pt x="3597" y="415"/>
                    <a:pt x="3442" y="311"/>
                  </a:cubicBezTo>
                  <a:cubicBezTo>
                    <a:pt x="3241" y="173"/>
                    <a:pt x="3024" y="69"/>
                    <a:pt x="2791" y="0"/>
                  </a:cubicBezTo>
                  <a:cubicBezTo>
                    <a:pt x="2745" y="0"/>
                    <a:pt x="2714" y="17"/>
                    <a:pt x="2667" y="17"/>
                  </a:cubicBezTo>
                  <a:cubicBezTo>
                    <a:pt x="2683" y="173"/>
                    <a:pt x="2760" y="294"/>
                    <a:pt x="2884" y="398"/>
                  </a:cubicBezTo>
                  <a:cubicBezTo>
                    <a:pt x="3070" y="605"/>
                    <a:pt x="3256" y="813"/>
                    <a:pt x="3442" y="1020"/>
                  </a:cubicBezTo>
                  <a:cubicBezTo>
                    <a:pt x="2745" y="5292"/>
                    <a:pt x="1893" y="9512"/>
                    <a:pt x="901" y="13714"/>
                  </a:cubicBezTo>
                  <a:cubicBezTo>
                    <a:pt x="622" y="14942"/>
                    <a:pt x="312" y="16170"/>
                    <a:pt x="2" y="17380"/>
                  </a:cubicBezTo>
                  <a:close/>
                  <a:moveTo>
                    <a:pt x="7347" y="7696"/>
                  </a:moveTo>
                  <a:cubicBezTo>
                    <a:pt x="7456" y="7056"/>
                    <a:pt x="7580" y="6433"/>
                    <a:pt x="7688" y="5793"/>
                  </a:cubicBezTo>
                  <a:cubicBezTo>
                    <a:pt x="8153" y="6312"/>
                    <a:pt x="8618" y="6848"/>
                    <a:pt x="9083" y="7367"/>
                  </a:cubicBezTo>
                  <a:cubicBezTo>
                    <a:pt x="10105" y="8526"/>
                    <a:pt x="11143" y="9685"/>
                    <a:pt x="12166" y="10843"/>
                  </a:cubicBezTo>
                  <a:cubicBezTo>
                    <a:pt x="13080" y="11881"/>
                    <a:pt x="14010" y="12901"/>
                    <a:pt x="14862" y="13991"/>
                  </a:cubicBezTo>
                  <a:cubicBezTo>
                    <a:pt x="14878" y="14025"/>
                    <a:pt x="14909" y="14043"/>
                    <a:pt x="14924" y="14077"/>
                  </a:cubicBezTo>
                  <a:cubicBezTo>
                    <a:pt x="14924" y="14077"/>
                    <a:pt x="14924" y="14077"/>
                    <a:pt x="14924" y="14094"/>
                  </a:cubicBezTo>
                  <a:cubicBezTo>
                    <a:pt x="14909" y="14077"/>
                    <a:pt x="14893" y="14060"/>
                    <a:pt x="14893" y="14043"/>
                  </a:cubicBezTo>
                  <a:cubicBezTo>
                    <a:pt x="14909" y="14060"/>
                    <a:pt x="14924" y="14077"/>
                    <a:pt x="14940" y="14094"/>
                  </a:cubicBezTo>
                  <a:cubicBezTo>
                    <a:pt x="15002" y="14164"/>
                    <a:pt x="14986" y="14146"/>
                    <a:pt x="14955" y="14112"/>
                  </a:cubicBezTo>
                  <a:cubicBezTo>
                    <a:pt x="15002" y="14164"/>
                    <a:pt x="15033" y="14216"/>
                    <a:pt x="15064" y="14267"/>
                  </a:cubicBezTo>
                  <a:cubicBezTo>
                    <a:pt x="15172" y="14423"/>
                    <a:pt x="15296" y="14579"/>
                    <a:pt x="15405" y="14734"/>
                  </a:cubicBezTo>
                  <a:cubicBezTo>
                    <a:pt x="15621" y="15046"/>
                    <a:pt x="15838" y="15374"/>
                    <a:pt x="16040" y="15686"/>
                  </a:cubicBezTo>
                  <a:cubicBezTo>
                    <a:pt x="16412" y="16291"/>
                    <a:pt x="16753" y="16931"/>
                    <a:pt x="17032" y="17605"/>
                  </a:cubicBezTo>
                  <a:cubicBezTo>
                    <a:pt x="14800" y="17692"/>
                    <a:pt x="12553" y="17778"/>
                    <a:pt x="10322" y="17847"/>
                  </a:cubicBezTo>
                  <a:cubicBezTo>
                    <a:pt x="9176" y="17882"/>
                    <a:pt x="8029" y="17934"/>
                    <a:pt x="6882" y="17968"/>
                  </a:cubicBezTo>
                  <a:cubicBezTo>
                    <a:pt x="6309" y="17986"/>
                    <a:pt x="5751" y="18003"/>
                    <a:pt x="5178" y="18020"/>
                  </a:cubicBezTo>
                  <a:cubicBezTo>
                    <a:pt x="5984" y="14613"/>
                    <a:pt x="6712" y="11172"/>
                    <a:pt x="7347" y="769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8C672F58-7987-6D44-ACA4-07B69890834E}"/>
                </a:ext>
              </a:extLst>
            </p:cNvPr>
            <p:cNvSpPr/>
            <p:nvPr/>
          </p:nvSpPr>
          <p:spPr>
            <a:xfrm>
              <a:off x="60553599" y="7899399"/>
              <a:ext cx="1466495" cy="1640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82" extrusionOk="0">
                  <a:moveTo>
                    <a:pt x="21222" y="2809"/>
                  </a:moveTo>
                  <a:cubicBezTo>
                    <a:pt x="20905" y="2329"/>
                    <a:pt x="20458" y="1915"/>
                    <a:pt x="19992" y="1534"/>
                  </a:cubicBezTo>
                  <a:cubicBezTo>
                    <a:pt x="19582" y="1187"/>
                    <a:pt x="19135" y="889"/>
                    <a:pt x="18650" y="624"/>
                  </a:cubicBezTo>
                  <a:cubicBezTo>
                    <a:pt x="18221" y="392"/>
                    <a:pt x="17662" y="78"/>
                    <a:pt x="17159" y="45"/>
                  </a:cubicBezTo>
                  <a:cubicBezTo>
                    <a:pt x="14848" y="-121"/>
                    <a:pt x="12574" y="193"/>
                    <a:pt x="10338" y="723"/>
                  </a:cubicBezTo>
                  <a:cubicBezTo>
                    <a:pt x="8213" y="1236"/>
                    <a:pt x="6145" y="1898"/>
                    <a:pt x="4020" y="2378"/>
                  </a:cubicBezTo>
                  <a:cubicBezTo>
                    <a:pt x="2827" y="2660"/>
                    <a:pt x="1597" y="2875"/>
                    <a:pt x="367" y="2974"/>
                  </a:cubicBezTo>
                  <a:cubicBezTo>
                    <a:pt x="-80" y="3007"/>
                    <a:pt x="-24" y="3504"/>
                    <a:pt x="50" y="3752"/>
                  </a:cubicBezTo>
                  <a:cubicBezTo>
                    <a:pt x="162" y="4000"/>
                    <a:pt x="311" y="4232"/>
                    <a:pt x="498" y="4447"/>
                  </a:cubicBezTo>
                  <a:cubicBezTo>
                    <a:pt x="610" y="4613"/>
                    <a:pt x="740" y="4762"/>
                    <a:pt x="889" y="4911"/>
                  </a:cubicBezTo>
                  <a:cubicBezTo>
                    <a:pt x="3480" y="8436"/>
                    <a:pt x="6070" y="11962"/>
                    <a:pt x="8661" y="15487"/>
                  </a:cubicBezTo>
                  <a:cubicBezTo>
                    <a:pt x="9425" y="16530"/>
                    <a:pt x="10189" y="17556"/>
                    <a:pt x="10953" y="18599"/>
                  </a:cubicBezTo>
                  <a:cubicBezTo>
                    <a:pt x="11605" y="19493"/>
                    <a:pt x="12518" y="20238"/>
                    <a:pt x="13525" y="20784"/>
                  </a:cubicBezTo>
                  <a:cubicBezTo>
                    <a:pt x="13916" y="20999"/>
                    <a:pt x="14308" y="21181"/>
                    <a:pt x="14755" y="21297"/>
                  </a:cubicBezTo>
                  <a:cubicBezTo>
                    <a:pt x="14997" y="21363"/>
                    <a:pt x="15538" y="21479"/>
                    <a:pt x="15724" y="21231"/>
                  </a:cubicBezTo>
                  <a:cubicBezTo>
                    <a:pt x="17327" y="19129"/>
                    <a:pt x="17308" y="16447"/>
                    <a:pt x="17998" y="14080"/>
                  </a:cubicBezTo>
                  <a:cubicBezTo>
                    <a:pt x="18184" y="13435"/>
                    <a:pt x="18408" y="12789"/>
                    <a:pt x="18650" y="12160"/>
                  </a:cubicBezTo>
                  <a:cubicBezTo>
                    <a:pt x="19731" y="9363"/>
                    <a:pt x="21129" y="6599"/>
                    <a:pt x="21520" y="3620"/>
                  </a:cubicBezTo>
                  <a:cubicBezTo>
                    <a:pt x="21501" y="3504"/>
                    <a:pt x="21464" y="3371"/>
                    <a:pt x="21445" y="3256"/>
                  </a:cubicBezTo>
                  <a:cubicBezTo>
                    <a:pt x="21390" y="3107"/>
                    <a:pt x="21315" y="2958"/>
                    <a:pt x="21222" y="2809"/>
                  </a:cubicBezTo>
                  <a:close/>
                  <a:moveTo>
                    <a:pt x="15184" y="4745"/>
                  </a:moveTo>
                  <a:cubicBezTo>
                    <a:pt x="14606" y="6251"/>
                    <a:pt x="13935" y="7741"/>
                    <a:pt x="13376" y="9264"/>
                  </a:cubicBezTo>
                  <a:cubicBezTo>
                    <a:pt x="13096" y="10009"/>
                    <a:pt x="12854" y="10753"/>
                    <a:pt x="12649" y="11515"/>
                  </a:cubicBezTo>
                  <a:cubicBezTo>
                    <a:pt x="12463" y="12243"/>
                    <a:pt x="12332" y="12988"/>
                    <a:pt x="12183" y="13716"/>
                  </a:cubicBezTo>
                  <a:cubicBezTo>
                    <a:pt x="12090" y="14196"/>
                    <a:pt x="11978" y="14676"/>
                    <a:pt x="11866" y="15156"/>
                  </a:cubicBezTo>
                  <a:cubicBezTo>
                    <a:pt x="10375" y="13120"/>
                    <a:pt x="8884" y="11101"/>
                    <a:pt x="7393" y="9065"/>
                  </a:cubicBezTo>
                  <a:cubicBezTo>
                    <a:pt x="6853" y="8337"/>
                    <a:pt x="6312" y="7592"/>
                    <a:pt x="5772" y="6864"/>
                  </a:cubicBezTo>
                  <a:cubicBezTo>
                    <a:pt x="9015" y="6450"/>
                    <a:pt x="12071" y="5325"/>
                    <a:pt x="15239" y="4613"/>
                  </a:cubicBezTo>
                  <a:cubicBezTo>
                    <a:pt x="15202" y="4662"/>
                    <a:pt x="15202" y="4696"/>
                    <a:pt x="15184" y="474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03F39B9F-8407-514D-8088-4811277DB518}"/>
                </a:ext>
              </a:extLst>
            </p:cNvPr>
            <p:cNvSpPr/>
            <p:nvPr/>
          </p:nvSpPr>
          <p:spPr>
            <a:xfrm>
              <a:off x="58445400" y="7594600"/>
              <a:ext cx="1692836" cy="183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37" extrusionOk="0">
                  <a:moveTo>
                    <a:pt x="20903" y="1078"/>
                  </a:moveTo>
                  <a:cubicBezTo>
                    <a:pt x="20887" y="1048"/>
                    <a:pt x="20854" y="1018"/>
                    <a:pt x="20822" y="1003"/>
                  </a:cubicBezTo>
                  <a:cubicBezTo>
                    <a:pt x="20661" y="854"/>
                    <a:pt x="20468" y="660"/>
                    <a:pt x="20275" y="540"/>
                  </a:cubicBezTo>
                  <a:cubicBezTo>
                    <a:pt x="19453" y="33"/>
                    <a:pt x="18519" y="-42"/>
                    <a:pt x="17569" y="18"/>
                  </a:cubicBezTo>
                  <a:cubicBezTo>
                    <a:pt x="17150" y="48"/>
                    <a:pt x="16731" y="152"/>
                    <a:pt x="16312" y="227"/>
                  </a:cubicBezTo>
                  <a:cubicBezTo>
                    <a:pt x="15829" y="316"/>
                    <a:pt x="15346" y="406"/>
                    <a:pt x="14863" y="495"/>
                  </a:cubicBezTo>
                  <a:cubicBezTo>
                    <a:pt x="12946" y="839"/>
                    <a:pt x="11029" y="1197"/>
                    <a:pt x="9112" y="1540"/>
                  </a:cubicBezTo>
                  <a:cubicBezTo>
                    <a:pt x="6954" y="1928"/>
                    <a:pt x="4779" y="2331"/>
                    <a:pt x="2621" y="2720"/>
                  </a:cubicBezTo>
                  <a:cubicBezTo>
                    <a:pt x="1896" y="2854"/>
                    <a:pt x="1187" y="3138"/>
                    <a:pt x="688" y="3660"/>
                  </a:cubicBezTo>
                  <a:cubicBezTo>
                    <a:pt x="285" y="4078"/>
                    <a:pt x="-69" y="4765"/>
                    <a:pt x="12" y="5362"/>
                  </a:cubicBezTo>
                  <a:cubicBezTo>
                    <a:pt x="44" y="5556"/>
                    <a:pt x="92" y="5735"/>
                    <a:pt x="156" y="5914"/>
                  </a:cubicBezTo>
                  <a:cubicBezTo>
                    <a:pt x="140" y="5959"/>
                    <a:pt x="124" y="5989"/>
                    <a:pt x="124" y="6033"/>
                  </a:cubicBezTo>
                  <a:cubicBezTo>
                    <a:pt x="108" y="6228"/>
                    <a:pt x="92" y="6437"/>
                    <a:pt x="76" y="6631"/>
                  </a:cubicBezTo>
                  <a:cubicBezTo>
                    <a:pt x="108" y="7049"/>
                    <a:pt x="269" y="7422"/>
                    <a:pt x="543" y="7750"/>
                  </a:cubicBezTo>
                  <a:cubicBezTo>
                    <a:pt x="2701" y="11124"/>
                    <a:pt x="4844" y="14482"/>
                    <a:pt x="7002" y="17856"/>
                  </a:cubicBezTo>
                  <a:cubicBezTo>
                    <a:pt x="7614" y="18811"/>
                    <a:pt x="8226" y="19767"/>
                    <a:pt x="8822" y="20707"/>
                  </a:cubicBezTo>
                  <a:cubicBezTo>
                    <a:pt x="9112" y="21021"/>
                    <a:pt x="9467" y="21259"/>
                    <a:pt x="9885" y="21394"/>
                  </a:cubicBezTo>
                  <a:cubicBezTo>
                    <a:pt x="10224" y="21513"/>
                    <a:pt x="10562" y="21558"/>
                    <a:pt x="10916" y="21528"/>
                  </a:cubicBezTo>
                  <a:cubicBezTo>
                    <a:pt x="11818" y="21513"/>
                    <a:pt x="12575" y="21170"/>
                    <a:pt x="13203" y="20573"/>
                  </a:cubicBezTo>
                  <a:cubicBezTo>
                    <a:pt x="14379" y="19438"/>
                    <a:pt x="14991" y="17975"/>
                    <a:pt x="15507" y="16513"/>
                  </a:cubicBezTo>
                  <a:cubicBezTo>
                    <a:pt x="15926" y="15348"/>
                    <a:pt x="16344" y="14184"/>
                    <a:pt x="16811" y="13034"/>
                  </a:cubicBezTo>
                  <a:cubicBezTo>
                    <a:pt x="17424" y="11527"/>
                    <a:pt x="18084" y="10019"/>
                    <a:pt x="18777" y="8541"/>
                  </a:cubicBezTo>
                  <a:cubicBezTo>
                    <a:pt x="19147" y="7735"/>
                    <a:pt x="19550" y="6944"/>
                    <a:pt x="19952" y="6168"/>
                  </a:cubicBezTo>
                  <a:cubicBezTo>
                    <a:pt x="20146" y="5780"/>
                    <a:pt x="20339" y="5407"/>
                    <a:pt x="20548" y="5018"/>
                  </a:cubicBezTo>
                  <a:cubicBezTo>
                    <a:pt x="20838" y="4466"/>
                    <a:pt x="21144" y="3929"/>
                    <a:pt x="21354" y="3347"/>
                  </a:cubicBezTo>
                  <a:cubicBezTo>
                    <a:pt x="21531" y="2824"/>
                    <a:pt x="21499" y="2257"/>
                    <a:pt x="21306" y="1749"/>
                  </a:cubicBezTo>
                  <a:cubicBezTo>
                    <a:pt x="21225" y="1525"/>
                    <a:pt x="21048" y="1257"/>
                    <a:pt x="20903" y="1078"/>
                  </a:cubicBezTo>
                  <a:close/>
                  <a:moveTo>
                    <a:pt x="13445" y="7705"/>
                  </a:moveTo>
                  <a:cubicBezTo>
                    <a:pt x="12527" y="9691"/>
                    <a:pt x="11689" y="11706"/>
                    <a:pt x="10916" y="13751"/>
                  </a:cubicBezTo>
                  <a:cubicBezTo>
                    <a:pt x="10900" y="13781"/>
                    <a:pt x="10900" y="13811"/>
                    <a:pt x="10884" y="13841"/>
                  </a:cubicBezTo>
                  <a:cubicBezTo>
                    <a:pt x="9579" y="11781"/>
                    <a:pt x="8258" y="9735"/>
                    <a:pt x="6954" y="7675"/>
                  </a:cubicBezTo>
                  <a:cubicBezTo>
                    <a:pt x="6744" y="7347"/>
                    <a:pt x="6535" y="7019"/>
                    <a:pt x="6326" y="6690"/>
                  </a:cubicBezTo>
                  <a:cubicBezTo>
                    <a:pt x="9112" y="6183"/>
                    <a:pt x="11883" y="5675"/>
                    <a:pt x="14669" y="5168"/>
                  </a:cubicBezTo>
                  <a:cubicBezTo>
                    <a:pt x="14250" y="6004"/>
                    <a:pt x="13848" y="6854"/>
                    <a:pt x="13445" y="770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69798EC1-D9EA-744C-B0B4-DAD7B84A1648}"/>
                </a:ext>
              </a:extLst>
            </p:cNvPr>
            <p:cNvSpPr/>
            <p:nvPr/>
          </p:nvSpPr>
          <p:spPr>
            <a:xfrm>
              <a:off x="61112400" y="9702799"/>
              <a:ext cx="1816046" cy="176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13" extrusionOk="0">
                  <a:moveTo>
                    <a:pt x="10357" y="969"/>
                  </a:moveTo>
                  <a:cubicBezTo>
                    <a:pt x="10147" y="691"/>
                    <a:pt x="9892" y="490"/>
                    <a:pt x="9593" y="336"/>
                  </a:cubicBezTo>
                  <a:cubicBezTo>
                    <a:pt x="9323" y="150"/>
                    <a:pt x="9038" y="42"/>
                    <a:pt x="8709" y="11"/>
                  </a:cubicBezTo>
                  <a:cubicBezTo>
                    <a:pt x="8125" y="-51"/>
                    <a:pt x="7406" y="150"/>
                    <a:pt x="7001" y="598"/>
                  </a:cubicBezTo>
                  <a:cubicBezTo>
                    <a:pt x="6777" y="846"/>
                    <a:pt x="6597" y="1124"/>
                    <a:pt x="6477" y="1449"/>
                  </a:cubicBezTo>
                  <a:cubicBezTo>
                    <a:pt x="6402" y="1480"/>
                    <a:pt x="6312" y="1511"/>
                    <a:pt x="6237" y="1557"/>
                  </a:cubicBezTo>
                  <a:cubicBezTo>
                    <a:pt x="6072" y="1681"/>
                    <a:pt x="5908" y="1804"/>
                    <a:pt x="5728" y="1928"/>
                  </a:cubicBezTo>
                  <a:cubicBezTo>
                    <a:pt x="5428" y="2237"/>
                    <a:pt x="5234" y="2593"/>
                    <a:pt x="5129" y="3026"/>
                  </a:cubicBezTo>
                  <a:cubicBezTo>
                    <a:pt x="3811" y="6907"/>
                    <a:pt x="2507" y="10772"/>
                    <a:pt x="1189" y="14653"/>
                  </a:cubicBezTo>
                  <a:cubicBezTo>
                    <a:pt x="815" y="15735"/>
                    <a:pt x="455" y="16833"/>
                    <a:pt x="81" y="17915"/>
                  </a:cubicBezTo>
                  <a:cubicBezTo>
                    <a:pt x="-24" y="18364"/>
                    <a:pt x="-24" y="18812"/>
                    <a:pt x="66" y="19261"/>
                  </a:cubicBezTo>
                  <a:cubicBezTo>
                    <a:pt x="171" y="19740"/>
                    <a:pt x="380" y="20173"/>
                    <a:pt x="695" y="20544"/>
                  </a:cubicBezTo>
                  <a:cubicBezTo>
                    <a:pt x="980" y="20900"/>
                    <a:pt x="1339" y="21162"/>
                    <a:pt x="1744" y="21333"/>
                  </a:cubicBezTo>
                  <a:cubicBezTo>
                    <a:pt x="2133" y="21503"/>
                    <a:pt x="2537" y="21549"/>
                    <a:pt x="2957" y="21487"/>
                  </a:cubicBezTo>
                  <a:cubicBezTo>
                    <a:pt x="4889" y="20931"/>
                    <a:pt x="6896" y="20730"/>
                    <a:pt x="8889" y="20668"/>
                  </a:cubicBezTo>
                  <a:cubicBezTo>
                    <a:pt x="10851" y="20637"/>
                    <a:pt x="12798" y="20714"/>
                    <a:pt x="14760" y="20714"/>
                  </a:cubicBezTo>
                  <a:cubicBezTo>
                    <a:pt x="15959" y="20714"/>
                    <a:pt x="17172" y="20699"/>
                    <a:pt x="18370" y="20606"/>
                  </a:cubicBezTo>
                  <a:cubicBezTo>
                    <a:pt x="18580" y="20590"/>
                    <a:pt x="18790" y="20590"/>
                    <a:pt x="19000" y="20544"/>
                  </a:cubicBezTo>
                  <a:cubicBezTo>
                    <a:pt x="19269" y="20498"/>
                    <a:pt x="19554" y="20405"/>
                    <a:pt x="19808" y="20281"/>
                  </a:cubicBezTo>
                  <a:cubicBezTo>
                    <a:pt x="19853" y="20250"/>
                    <a:pt x="19913" y="20235"/>
                    <a:pt x="19958" y="20204"/>
                  </a:cubicBezTo>
                  <a:cubicBezTo>
                    <a:pt x="20153" y="20080"/>
                    <a:pt x="20378" y="19926"/>
                    <a:pt x="20542" y="19755"/>
                  </a:cubicBezTo>
                  <a:cubicBezTo>
                    <a:pt x="21381" y="18905"/>
                    <a:pt x="21576" y="17622"/>
                    <a:pt x="21306" y="16478"/>
                  </a:cubicBezTo>
                  <a:cubicBezTo>
                    <a:pt x="21067" y="15380"/>
                    <a:pt x="20423" y="14390"/>
                    <a:pt x="19883" y="13432"/>
                  </a:cubicBezTo>
                  <a:cubicBezTo>
                    <a:pt x="19404" y="12597"/>
                    <a:pt x="18910" y="11777"/>
                    <a:pt x="18385" y="10973"/>
                  </a:cubicBezTo>
                  <a:cubicBezTo>
                    <a:pt x="17232" y="9164"/>
                    <a:pt x="16019" y="7417"/>
                    <a:pt x="14686" y="5763"/>
                  </a:cubicBezTo>
                  <a:cubicBezTo>
                    <a:pt x="13337" y="4077"/>
                    <a:pt x="11884" y="2485"/>
                    <a:pt x="10357" y="969"/>
                  </a:cubicBezTo>
                  <a:close/>
                  <a:moveTo>
                    <a:pt x="14461" y="13432"/>
                  </a:moveTo>
                  <a:cubicBezTo>
                    <a:pt x="14880" y="14081"/>
                    <a:pt x="15270" y="14746"/>
                    <a:pt x="15659" y="15411"/>
                  </a:cubicBezTo>
                  <a:cubicBezTo>
                    <a:pt x="15674" y="15426"/>
                    <a:pt x="15674" y="15442"/>
                    <a:pt x="15689" y="15457"/>
                  </a:cubicBezTo>
                  <a:cubicBezTo>
                    <a:pt x="15674" y="15457"/>
                    <a:pt x="15659" y="15457"/>
                    <a:pt x="15644" y="15457"/>
                  </a:cubicBezTo>
                  <a:cubicBezTo>
                    <a:pt x="12469" y="15503"/>
                    <a:pt x="9278" y="15272"/>
                    <a:pt x="6117" y="15519"/>
                  </a:cubicBezTo>
                  <a:cubicBezTo>
                    <a:pt x="6941" y="13076"/>
                    <a:pt x="7765" y="10648"/>
                    <a:pt x="8604" y="8206"/>
                  </a:cubicBezTo>
                  <a:cubicBezTo>
                    <a:pt x="8784" y="7664"/>
                    <a:pt x="8978" y="7108"/>
                    <a:pt x="9158" y="6567"/>
                  </a:cubicBezTo>
                  <a:cubicBezTo>
                    <a:pt x="10581" y="8128"/>
                    <a:pt x="11929" y="9783"/>
                    <a:pt x="13158" y="11514"/>
                  </a:cubicBezTo>
                  <a:cubicBezTo>
                    <a:pt x="13607" y="12133"/>
                    <a:pt x="14041" y="12782"/>
                    <a:pt x="14461" y="1343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188" y="1239200"/>
            <a:ext cx="425541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3188" y="4118925"/>
            <a:ext cx="42554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8666" y="6356350"/>
            <a:ext cx="1095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2208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1250" y="6356350"/>
            <a:ext cx="13525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33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F15618FD-4B09-4647-A0B6-DC979B4628F0}"/>
              </a:ext>
            </a:extLst>
          </p:cNvPr>
          <p:cNvSpPr/>
          <p:nvPr/>
        </p:nvSpPr>
        <p:spPr>
          <a:xfrm>
            <a:off x="8713305" y="0"/>
            <a:ext cx="2740989" cy="2592443"/>
          </a:xfrm>
          <a:custGeom>
            <a:avLst/>
            <a:gdLst>
              <a:gd name="connsiteX0" fmla="*/ 294771 w 2740989"/>
              <a:gd name="connsiteY0" fmla="*/ 0 h 2592443"/>
              <a:gd name="connsiteX1" fmla="*/ 2517448 w 2740989"/>
              <a:gd name="connsiteY1" fmla="*/ 0 h 2592443"/>
              <a:gd name="connsiteX2" fmla="*/ 2475974 w 2740989"/>
              <a:gd name="connsiteY2" fmla="*/ 148274 h 2592443"/>
              <a:gd name="connsiteX3" fmla="*/ 2406946 w 2740989"/>
              <a:gd name="connsiteY3" fmla="*/ 399008 h 2592443"/>
              <a:gd name="connsiteX4" fmla="*/ 2738941 w 2740989"/>
              <a:gd name="connsiteY4" fmla="*/ 2394847 h 2592443"/>
              <a:gd name="connsiteX5" fmla="*/ 2447619 w 2740989"/>
              <a:gd name="connsiteY5" fmla="*/ 2462969 h 2592443"/>
              <a:gd name="connsiteX6" fmla="*/ 1661462 w 2740989"/>
              <a:gd name="connsiteY6" fmla="*/ 2543923 h 2592443"/>
              <a:gd name="connsiteX7" fmla="*/ 841385 w 2740989"/>
              <a:gd name="connsiteY7" fmla="*/ 2590115 h 2592443"/>
              <a:gd name="connsiteX8" fmla="*/ 461963 w 2740989"/>
              <a:gd name="connsiteY8" fmla="*/ 2575418 h 2592443"/>
              <a:gd name="connsiteX9" fmla="*/ 272104 w 2740989"/>
              <a:gd name="connsiteY9" fmla="*/ 2334191 h 2592443"/>
              <a:gd name="connsiteX10" fmla="*/ 204413 w 2740989"/>
              <a:gd name="connsiteY10" fmla="*/ 329019 h 2592443"/>
              <a:gd name="connsiteX11" fmla="*/ 274990 w 2740989"/>
              <a:gd name="connsiteY11" fmla="*/ 77282 h 25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0989" h="2592443">
                <a:moveTo>
                  <a:pt x="294771" y="0"/>
                </a:moveTo>
                <a:lnTo>
                  <a:pt x="2517448" y="0"/>
                </a:lnTo>
                <a:lnTo>
                  <a:pt x="2475974" y="148274"/>
                </a:lnTo>
                <a:cubicBezTo>
                  <a:pt x="2452373" y="231906"/>
                  <a:pt x="2428971" y="315488"/>
                  <a:pt x="2406946" y="399008"/>
                </a:cubicBezTo>
                <a:cubicBezTo>
                  <a:pt x="2230743" y="1063665"/>
                  <a:pt x="2142642" y="1741388"/>
                  <a:pt x="2738941" y="2394847"/>
                </a:cubicBezTo>
                <a:cubicBezTo>
                  <a:pt x="2766106" y="2424242"/>
                  <a:pt x="2515311" y="2452005"/>
                  <a:pt x="2447619" y="2462969"/>
                </a:cubicBezTo>
                <a:cubicBezTo>
                  <a:pt x="2203579" y="2499830"/>
                  <a:pt x="1925766" y="2521993"/>
                  <a:pt x="1661462" y="2543923"/>
                </a:cubicBezTo>
                <a:cubicBezTo>
                  <a:pt x="1403913" y="2564220"/>
                  <a:pt x="1112591" y="2582650"/>
                  <a:pt x="841385" y="2590115"/>
                </a:cubicBezTo>
                <a:cubicBezTo>
                  <a:pt x="814368" y="2590115"/>
                  <a:pt x="488980" y="2601080"/>
                  <a:pt x="461963" y="2575418"/>
                </a:cubicBezTo>
                <a:cubicBezTo>
                  <a:pt x="394125" y="2494231"/>
                  <a:pt x="326433" y="2415144"/>
                  <a:pt x="272104" y="2334191"/>
                </a:cubicBezTo>
                <a:cubicBezTo>
                  <a:pt x="-168402" y="1671399"/>
                  <a:pt x="14701" y="995543"/>
                  <a:pt x="204413" y="329019"/>
                </a:cubicBezTo>
                <a:cubicBezTo>
                  <a:pt x="228127" y="245266"/>
                  <a:pt x="252054" y="161338"/>
                  <a:pt x="274990" y="772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E5A81D9-8A76-7549-A79C-3C657AC02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13305" y="0"/>
            <a:ext cx="2740989" cy="2592443"/>
          </a:xfrm>
          <a:custGeom>
            <a:avLst/>
            <a:gdLst>
              <a:gd name="connsiteX0" fmla="*/ 294771 w 2740989"/>
              <a:gd name="connsiteY0" fmla="*/ 0 h 2592443"/>
              <a:gd name="connsiteX1" fmla="*/ 2517448 w 2740989"/>
              <a:gd name="connsiteY1" fmla="*/ 0 h 2592443"/>
              <a:gd name="connsiteX2" fmla="*/ 2475974 w 2740989"/>
              <a:gd name="connsiteY2" fmla="*/ 148274 h 2592443"/>
              <a:gd name="connsiteX3" fmla="*/ 2406946 w 2740989"/>
              <a:gd name="connsiteY3" fmla="*/ 399008 h 2592443"/>
              <a:gd name="connsiteX4" fmla="*/ 2738941 w 2740989"/>
              <a:gd name="connsiteY4" fmla="*/ 2394847 h 2592443"/>
              <a:gd name="connsiteX5" fmla="*/ 2447619 w 2740989"/>
              <a:gd name="connsiteY5" fmla="*/ 2462969 h 2592443"/>
              <a:gd name="connsiteX6" fmla="*/ 1661462 w 2740989"/>
              <a:gd name="connsiteY6" fmla="*/ 2543923 h 2592443"/>
              <a:gd name="connsiteX7" fmla="*/ 841385 w 2740989"/>
              <a:gd name="connsiteY7" fmla="*/ 2590115 h 2592443"/>
              <a:gd name="connsiteX8" fmla="*/ 461963 w 2740989"/>
              <a:gd name="connsiteY8" fmla="*/ 2575418 h 2592443"/>
              <a:gd name="connsiteX9" fmla="*/ 272104 w 2740989"/>
              <a:gd name="connsiteY9" fmla="*/ 2334191 h 2592443"/>
              <a:gd name="connsiteX10" fmla="*/ 204413 w 2740989"/>
              <a:gd name="connsiteY10" fmla="*/ 329019 h 2592443"/>
              <a:gd name="connsiteX11" fmla="*/ 274990 w 2740989"/>
              <a:gd name="connsiteY11" fmla="*/ 77282 h 25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0989" h="2592443">
                <a:moveTo>
                  <a:pt x="294771" y="0"/>
                </a:moveTo>
                <a:lnTo>
                  <a:pt x="2517448" y="0"/>
                </a:lnTo>
                <a:lnTo>
                  <a:pt x="2475974" y="148274"/>
                </a:lnTo>
                <a:cubicBezTo>
                  <a:pt x="2452373" y="231906"/>
                  <a:pt x="2428971" y="315488"/>
                  <a:pt x="2406946" y="399008"/>
                </a:cubicBezTo>
                <a:cubicBezTo>
                  <a:pt x="2230743" y="1063665"/>
                  <a:pt x="2142642" y="1741388"/>
                  <a:pt x="2738941" y="2394847"/>
                </a:cubicBezTo>
                <a:cubicBezTo>
                  <a:pt x="2766106" y="2424242"/>
                  <a:pt x="2515311" y="2452005"/>
                  <a:pt x="2447619" y="2462969"/>
                </a:cubicBezTo>
                <a:cubicBezTo>
                  <a:pt x="2203579" y="2499830"/>
                  <a:pt x="1925766" y="2521993"/>
                  <a:pt x="1661462" y="2543923"/>
                </a:cubicBezTo>
                <a:cubicBezTo>
                  <a:pt x="1403913" y="2564220"/>
                  <a:pt x="1112591" y="2582650"/>
                  <a:pt x="841385" y="2590115"/>
                </a:cubicBezTo>
                <a:cubicBezTo>
                  <a:pt x="814368" y="2590115"/>
                  <a:pt x="488980" y="2601080"/>
                  <a:pt x="461963" y="2575418"/>
                </a:cubicBezTo>
                <a:cubicBezTo>
                  <a:pt x="394125" y="2494231"/>
                  <a:pt x="326433" y="2415144"/>
                  <a:pt x="272104" y="2334191"/>
                </a:cubicBezTo>
                <a:cubicBezTo>
                  <a:pt x="-168402" y="1671399"/>
                  <a:pt x="14701" y="995543"/>
                  <a:pt x="204413" y="329019"/>
                </a:cubicBezTo>
                <a:cubicBezTo>
                  <a:pt x="228127" y="245266"/>
                  <a:pt x="252054" y="161338"/>
                  <a:pt x="274990" y="772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50389-C667-A640-A929-A0FEF6E9F231}"/>
              </a:ext>
            </a:extLst>
          </p:cNvPr>
          <p:cNvGrpSpPr/>
          <p:nvPr/>
        </p:nvGrpSpPr>
        <p:grpSpPr>
          <a:xfrm>
            <a:off x="152400" y="0"/>
            <a:ext cx="7862749" cy="3873787"/>
            <a:chOff x="70180200" y="4660899"/>
            <a:chExt cx="7862749" cy="3873787"/>
          </a:xfrm>
          <a:solidFill>
            <a:schemeClr val="accent1"/>
          </a:solidFill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EF1EE7BB-A3E1-6E40-9086-8CE99D143FD1}"/>
                </a:ext>
              </a:extLst>
            </p:cNvPr>
            <p:cNvSpPr/>
            <p:nvPr/>
          </p:nvSpPr>
          <p:spPr>
            <a:xfrm>
              <a:off x="74028299" y="4660899"/>
              <a:ext cx="574421" cy="346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563" extrusionOk="0">
                  <a:moveTo>
                    <a:pt x="3554" y="3204"/>
                  </a:moveTo>
                  <a:cubicBezTo>
                    <a:pt x="6277" y="6069"/>
                    <a:pt x="4892" y="8989"/>
                    <a:pt x="3600" y="11861"/>
                  </a:cubicBezTo>
                  <a:cubicBezTo>
                    <a:pt x="2308" y="14718"/>
                    <a:pt x="1061" y="17615"/>
                    <a:pt x="4061" y="20456"/>
                  </a:cubicBezTo>
                  <a:cubicBezTo>
                    <a:pt x="4431" y="20803"/>
                    <a:pt x="4892" y="21142"/>
                    <a:pt x="5354" y="21490"/>
                  </a:cubicBezTo>
                  <a:cubicBezTo>
                    <a:pt x="5538" y="21600"/>
                    <a:pt x="7754" y="21553"/>
                    <a:pt x="7938" y="21553"/>
                  </a:cubicBezTo>
                  <a:cubicBezTo>
                    <a:pt x="9785" y="21521"/>
                    <a:pt x="11769" y="21442"/>
                    <a:pt x="13523" y="21355"/>
                  </a:cubicBezTo>
                  <a:cubicBezTo>
                    <a:pt x="15323" y="21261"/>
                    <a:pt x="17215" y="21166"/>
                    <a:pt x="18877" y="21008"/>
                  </a:cubicBezTo>
                  <a:cubicBezTo>
                    <a:pt x="19338" y="20961"/>
                    <a:pt x="21046" y="20842"/>
                    <a:pt x="20861" y="20716"/>
                  </a:cubicBezTo>
                  <a:cubicBezTo>
                    <a:pt x="16800" y="17915"/>
                    <a:pt x="17400" y="15010"/>
                    <a:pt x="18600" y="12161"/>
                  </a:cubicBezTo>
                  <a:cubicBezTo>
                    <a:pt x="19800" y="9297"/>
                    <a:pt x="21600" y="6416"/>
                    <a:pt x="19892" y="3543"/>
                  </a:cubicBezTo>
                  <a:cubicBezTo>
                    <a:pt x="19154" y="2352"/>
                    <a:pt x="17585" y="1176"/>
                    <a:pt x="16292" y="0"/>
                  </a:cubicBezTo>
                  <a:lnTo>
                    <a:pt x="0" y="0"/>
                  </a:lnTo>
                  <a:cubicBezTo>
                    <a:pt x="1107" y="1073"/>
                    <a:pt x="2538" y="2131"/>
                    <a:pt x="3554" y="320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29B32F69-07FD-CA4E-9EB3-16231EDA1DEB}"/>
                </a:ext>
              </a:extLst>
            </p:cNvPr>
            <p:cNvSpPr/>
            <p:nvPr/>
          </p:nvSpPr>
          <p:spPr>
            <a:xfrm>
              <a:off x="73393300" y="4660899"/>
              <a:ext cx="434337" cy="339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379" y="1091"/>
                  </a:moveTo>
                  <a:cubicBezTo>
                    <a:pt x="505" y="4267"/>
                    <a:pt x="252" y="7443"/>
                    <a:pt x="189" y="10628"/>
                  </a:cubicBezTo>
                  <a:cubicBezTo>
                    <a:pt x="126" y="13812"/>
                    <a:pt x="63" y="16996"/>
                    <a:pt x="0" y="20188"/>
                  </a:cubicBezTo>
                  <a:cubicBezTo>
                    <a:pt x="0" y="20581"/>
                    <a:pt x="0" y="20966"/>
                    <a:pt x="0" y="21359"/>
                  </a:cubicBezTo>
                  <a:cubicBezTo>
                    <a:pt x="0" y="21600"/>
                    <a:pt x="10295" y="21255"/>
                    <a:pt x="11179" y="21223"/>
                  </a:cubicBezTo>
                  <a:cubicBezTo>
                    <a:pt x="13642" y="21127"/>
                    <a:pt x="16232" y="21031"/>
                    <a:pt x="18506" y="20870"/>
                  </a:cubicBezTo>
                  <a:cubicBezTo>
                    <a:pt x="19327" y="20814"/>
                    <a:pt x="21221" y="20718"/>
                    <a:pt x="21221" y="20573"/>
                  </a:cubicBezTo>
                  <a:cubicBezTo>
                    <a:pt x="21285" y="17389"/>
                    <a:pt x="21348" y="14205"/>
                    <a:pt x="21411" y="11013"/>
                  </a:cubicBezTo>
                  <a:cubicBezTo>
                    <a:pt x="21474" y="7844"/>
                    <a:pt x="21537" y="4676"/>
                    <a:pt x="21600" y="1500"/>
                  </a:cubicBezTo>
                  <a:cubicBezTo>
                    <a:pt x="21600" y="1003"/>
                    <a:pt x="21600" y="497"/>
                    <a:pt x="21600" y="0"/>
                  </a:cubicBezTo>
                  <a:lnTo>
                    <a:pt x="253" y="0"/>
                  </a:lnTo>
                  <a:cubicBezTo>
                    <a:pt x="315" y="361"/>
                    <a:pt x="379" y="730"/>
                    <a:pt x="379" y="10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FB988D22-2507-574B-BF44-C708A9C41AA1}"/>
                </a:ext>
              </a:extLst>
            </p:cNvPr>
            <p:cNvSpPr/>
            <p:nvPr/>
          </p:nvSpPr>
          <p:spPr>
            <a:xfrm>
              <a:off x="70815200" y="4660899"/>
              <a:ext cx="675289" cy="331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62" extrusionOk="0">
                  <a:moveTo>
                    <a:pt x="1772" y="380"/>
                  </a:moveTo>
                  <a:cubicBezTo>
                    <a:pt x="3375" y="2939"/>
                    <a:pt x="-192" y="5491"/>
                    <a:pt x="8" y="8050"/>
                  </a:cubicBezTo>
                  <a:cubicBezTo>
                    <a:pt x="89" y="9388"/>
                    <a:pt x="1010" y="10726"/>
                    <a:pt x="1932" y="12047"/>
                  </a:cubicBezTo>
                  <a:cubicBezTo>
                    <a:pt x="2894" y="13409"/>
                    <a:pt x="3855" y="14772"/>
                    <a:pt x="4817" y="16126"/>
                  </a:cubicBezTo>
                  <a:cubicBezTo>
                    <a:pt x="5899" y="17645"/>
                    <a:pt x="6941" y="19164"/>
                    <a:pt x="8023" y="20692"/>
                  </a:cubicBezTo>
                  <a:cubicBezTo>
                    <a:pt x="8143" y="20857"/>
                    <a:pt x="10267" y="21072"/>
                    <a:pt x="10748" y="21129"/>
                  </a:cubicBezTo>
                  <a:cubicBezTo>
                    <a:pt x="12311" y="21294"/>
                    <a:pt x="14155" y="21418"/>
                    <a:pt x="15878" y="21484"/>
                  </a:cubicBezTo>
                  <a:cubicBezTo>
                    <a:pt x="17240" y="21534"/>
                    <a:pt x="18803" y="21600"/>
                    <a:pt x="20166" y="21534"/>
                  </a:cubicBezTo>
                  <a:cubicBezTo>
                    <a:pt x="21007" y="21493"/>
                    <a:pt x="21408" y="21443"/>
                    <a:pt x="21288" y="21253"/>
                  </a:cubicBezTo>
                  <a:cubicBezTo>
                    <a:pt x="19164" y="18206"/>
                    <a:pt x="16960" y="15168"/>
                    <a:pt x="14876" y="12121"/>
                  </a:cubicBezTo>
                  <a:cubicBezTo>
                    <a:pt x="14074" y="10932"/>
                    <a:pt x="13393" y="9735"/>
                    <a:pt x="13433" y="8529"/>
                  </a:cubicBezTo>
                  <a:cubicBezTo>
                    <a:pt x="13473" y="7340"/>
                    <a:pt x="14235" y="6160"/>
                    <a:pt x="14876" y="4979"/>
                  </a:cubicBezTo>
                  <a:cubicBezTo>
                    <a:pt x="15477" y="3831"/>
                    <a:pt x="15958" y="2667"/>
                    <a:pt x="15397" y="1511"/>
                  </a:cubicBezTo>
                  <a:cubicBezTo>
                    <a:pt x="15156" y="991"/>
                    <a:pt x="14675" y="487"/>
                    <a:pt x="14034" y="0"/>
                  </a:cubicBezTo>
                  <a:lnTo>
                    <a:pt x="1411" y="0"/>
                  </a:lnTo>
                  <a:cubicBezTo>
                    <a:pt x="1571" y="124"/>
                    <a:pt x="1691" y="248"/>
                    <a:pt x="1772" y="3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93971C09-E531-324E-89DD-FB977B52098B}"/>
                </a:ext>
              </a:extLst>
            </p:cNvPr>
            <p:cNvSpPr/>
            <p:nvPr/>
          </p:nvSpPr>
          <p:spPr>
            <a:xfrm>
              <a:off x="77292200" y="4660899"/>
              <a:ext cx="750749" cy="366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361" extrusionOk="0">
                  <a:moveTo>
                    <a:pt x="105" y="511"/>
                  </a:moveTo>
                  <a:cubicBezTo>
                    <a:pt x="489" y="2059"/>
                    <a:pt x="979" y="3615"/>
                    <a:pt x="1992" y="5148"/>
                  </a:cubicBezTo>
                  <a:cubicBezTo>
                    <a:pt x="2971" y="6689"/>
                    <a:pt x="4718" y="8178"/>
                    <a:pt x="6536" y="9681"/>
                  </a:cubicBezTo>
                  <a:cubicBezTo>
                    <a:pt x="8318" y="11185"/>
                    <a:pt x="9716" y="12689"/>
                    <a:pt x="10066" y="14237"/>
                  </a:cubicBezTo>
                  <a:cubicBezTo>
                    <a:pt x="10415" y="15763"/>
                    <a:pt x="9996" y="17296"/>
                    <a:pt x="9192" y="18815"/>
                  </a:cubicBezTo>
                  <a:cubicBezTo>
                    <a:pt x="8982" y="19200"/>
                    <a:pt x="8738" y="19593"/>
                    <a:pt x="8493" y="19978"/>
                  </a:cubicBezTo>
                  <a:cubicBezTo>
                    <a:pt x="8388" y="20156"/>
                    <a:pt x="9681" y="20444"/>
                    <a:pt x="10136" y="20541"/>
                  </a:cubicBezTo>
                  <a:cubicBezTo>
                    <a:pt x="11185" y="20770"/>
                    <a:pt x="12618" y="20985"/>
                    <a:pt x="13981" y="21119"/>
                  </a:cubicBezTo>
                  <a:cubicBezTo>
                    <a:pt x="15134" y="21237"/>
                    <a:pt x="18769" y="21600"/>
                    <a:pt x="19049" y="21119"/>
                  </a:cubicBezTo>
                  <a:cubicBezTo>
                    <a:pt x="21041" y="18044"/>
                    <a:pt x="21600" y="14963"/>
                    <a:pt x="18315" y="11919"/>
                  </a:cubicBezTo>
                  <a:cubicBezTo>
                    <a:pt x="16672" y="10400"/>
                    <a:pt x="14575" y="8904"/>
                    <a:pt x="13317" y="7363"/>
                  </a:cubicBezTo>
                  <a:cubicBezTo>
                    <a:pt x="12058" y="5837"/>
                    <a:pt x="11429" y="4289"/>
                    <a:pt x="10975" y="2741"/>
                  </a:cubicBezTo>
                  <a:cubicBezTo>
                    <a:pt x="10695" y="1830"/>
                    <a:pt x="10450" y="911"/>
                    <a:pt x="10241" y="0"/>
                  </a:cubicBezTo>
                  <a:lnTo>
                    <a:pt x="0" y="0"/>
                  </a:lnTo>
                  <a:cubicBezTo>
                    <a:pt x="35" y="163"/>
                    <a:pt x="70" y="333"/>
                    <a:pt x="105" y="51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A21AA160-7909-6349-AA42-B766E99AF9E1}"/>
                </a:ext>
              </a:extLst>
            </p:cNvPr>
            <p:cNvSpPr/>
            <p:nvPr/>
          </p:nvSpPr>
          <p:spPr>
            <a:xfrm>
              <a:off x="72136000" y="4660899"/>
              <a:ext cx="602607" cy="330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84" extrusionOk="0">
                  <a:moveTo>
                    <a:pt x="2124" y="1716"/>
                  </a:moveTo>
                  <a:cubicBezTo>
                    <a:pt x="5242" y="4758"/>
                    <a:pt x="5784" y="7866"/>
                    <a:pt x="5694" y="10957"/>
                  </a:cubicBezTo>
                  <a:cubicBezTo>
                    <a:pt x="5603" y="14057"/>
                    <a:pt x="4880" y="17166"/>
                    <a:pt x="5332" y="20266"/>
                  </a:cubicBezTo>
                  <a:cubicBezTo>
                    <a:pt x="5378" y="20647"/>
                    <a:pt x="5468" y="21028"/>
                    <a:pt x="5558" y="21409"/>
                  </a:cubicBezTo>
                  <a:cubicBezTo>
                    <a:pt x="5604" y="21525"/>
                    <a:pt x="7818" y="21559"/>
                    <a:pt x="7953" y="21559"/>
                  </a:cubicBezTo>
                  <a:cubicBezTo>
                    <a:pt x="9761" y="21600"/>
                    <a:pt x="11749" y="21583"/>
                    <a:pt x="13557" y="21559"/>
                  </a:cubicBezTo>
                  <a:cubicBezTo>
                    <a:pt x="15409" y="21534"/>
                    <a:pt x="17307" y="21501"/>
                    <a:pt x="19115" y="21401"/>
                  </a:cubicBezTo>
                  <a:cubicBezTo>
                    <a:pt x="19612" y="21376"/>
                    <a:pt x="21374" y="21318"/>
                    <a:pt x="21329" y="21186"/>
                  </a:cubicBezTo>
                  <a:cubicBezTo>
                    <a:pt x="20561" y="18086"/>
                    <a:pt x="21193" y="14986"/>
                    <a:pt x="21374" y="11886"/>
                  </a:cubicBezTo>
                  <a:cubicBezTo>
                    <a:pt x="21600" y="8802"/>
                    <a:pt x="21374" y="5711"/>
                    <a:pt x="18889" y="2661"/>
                  </a:cubicBezTo>
                  <a:cubicBezTo>
                    <a:pt x="18166" y="1765"/>
                    <a:pt x="17172" y="879"/>
                    <a:pt x="16042" y="0"/>
                  </a:cubicBezTo>
                  <a:lnTo>
                    <a:pt x="0" y="0"/>
                  </a:lnTo>
                  <a:cubicBezTo>
                    <a:pt x="814" y="572"/>
                    <a:pt x="1537" y="1144"/>
                    <a:pt x="2124" y="17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C571AB45-5522-5A4A-B75E-1D7AB0A12B31}"/>
                </a:ext>
              </a:extLst>
            </p:cNvPr>
            <p:cNvSpPr/>
            <p:nvPr/>
          </p:nvSpPr>
          <p:spPr>
            <a:xfrm>
              <a:off x="74777600" y="4660899"/>
              <a:ext cx="579550" cy="348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1560" extrusionOk="0">
                  <a:moveTo>
                    <a:pt x="1273" y="1817"/>
                  </a:moveTo>
                  <a:cubicBezTo>
                    <a:pt x="3249" y="4633"/>
                    <a:pt x="5268" y="7449"/>
                    <a:pt x="6849" y="10273"/>
                  </a:cubicBezTo>
                  <a:cubicBezTo>
                    <a:pt x="7639" y="11673"/>
                    <a:pt x="8341" y="13073"/>
                    <a:pt x="8868" y="14473"/>
                  </a:cubicBezTo>
                  <a:cubicBezTo>
                    <a:pt x="9132" y="15181"/>
                    <a:pt x="9307" y="15889"/>
                    <a:pt x="9263" y="16597"/>
                  </a:cubicBezTo>
                  <a:cubicBezTo>
                    <a:pt x="9263" y="16935"/>
                    <a:pt x="9395" y="17305"/>
                    <a:pt x="9088" y="17636"/>
                  </a:cubicBezTo>
                  <a:cubicBezTo>
                    <a:pt x="9263" y="17462"/>
                    <a:pt x="9088" y="17620"/>
                    <a:pt x="9044" y="17706"/>
                  </a:cubicBezTo>
                  <a:cubicBezTo>
                    <a:pt x="9000" y="17785"/>
                    <a:pt x="8956" y="17872"/>
                    <a:pt x="8912" y="17950"/>
                  </a:cubicBezTo>
                  <a:cubicBezTo>
                    <a:pt x="8824" y="18131"/>
                    <a:pt x="8693" y="18304"/>
                    <a:pt x="8561" y="18485"/>
                  </a:cubicBezTo>
                  <a:cubicBezTo>
                    <a:pt x="8297" y="18823"/>
                    <a:pt x="7946" y="19169"/>
                    <a:pt x="7507" y="19500"/>
                  </a:cubicBezTo>
                  <a:cubicBezTo>
                    <a:pt x="6717" y="20105"/>
                    <a:pt x="9088" y="20876"/>
                    <a:pt x="11678" y="21246"/>
                  </a:cubicBezTo>
                  <a:cubicBezTo>
                    <a:pt x="12732" y="21395"/>
                    <a:pt x="14224" y="21600"/>
                    <a:pt x="15629" y="21553"/>
                  </a:cubicBezTo>
                  <a:cubicBezTo>
                    <a:pt x="16902" y="21513"/>
                    <a:pt x="17693" y="21364"/>
                    <a:pt x="18000" y="21136"/>
                  </a:cubicBezTo>
                  <a:cubicBezTo>
                    <a:pt x="21600" y="18320"/>
                    <a:pt x="19624" y="15354"/>
                    <a:pt x="18132" y="12515"/>
                  </a:cubicBezTo>
                  <a:cubicBezTo>
                    <a:pt x="16639" y="9675"/>
                    <a:pt x="14707" y="6843"/>
                    <a:pt x="12732" y="4020"/>
                  </a:cubicBezTo>
                  <a:cubicBezTo>
                    <a:pt x="11810" y="2682"/>
                    <a:pt x="10844" y="1337"/>
                    <a:pt x="9922" y="0"/>
                  </a:cubicBezTo>
                  <a:lnTo>
                    <a:pt x="0" y="0"/>
                  </a:lnTo>
                  <a:cubicBezTo>
                    <a:pt x="395" y="606"/>
                    <a:pt x="834" y="1211"/>
                    <a:pt x="1273" y="181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0FA1287B-6851-0644-AF37-B261834FA6D0}"/>
                </a:ext>
              </a:extLst>
            </p:cNvPr>
            <p:cNvSpPr/>
            <p:nvPr/>
          </p:nvSpPr>
          <p:spPr>
            <a:xfrm>
              <a:off x="72834500" y="4660899"/>
              <a:ext cx="447492" cy="318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81" extrusionOk="0">
                  <a:moveTo>
                    <a:pt x="59" y="69"/>
                  </a:moveTo>
                  <a:cubicBezTo>
                    <a:pt x="2320" y="3148"/>
                    <a:pt x="4046" y="6245"/>
                    <a:pt x="4701" y="9342"/>
                  </a:cubicBezTo>
                  <a:cubicBezTo>
                    <a:pt x="5058" y="10894"/>
                    <a:pt x="5117" y="12438"/>
                    <a:pt x="4820" y="13991"/>
                  </a:cubicBezTo>
                  <a:cubicBezTo>
                    <a:pt x="4582" y="15501"/>
                    <a:pt x="3630" y="17036"/>
                    <a:pt x="5058" y="18538"/>
                  </a:cubicBezTo>
                  <a:cubicBezTo>
                    <a:pt x="5474" y="18984"/>
                    <a:pt x="6010" y="19421"/>
                    <a:pt x="6783" y="19859"/>
                  </a:cubicBezTo>
                  <a:cubicBezTo>
                    <a:pt x="7438" y="20227"/>
                    <a:pt x="8747" y="20596"/>
                    <a:pt x="10473" y="20888"/>
                  </a:cubicBezTo>
                  <a:cubicBezTo>
                    <a:pt x="11722" y="21102"/>
                    <a:pt x="13864" y="21403"/>
                    <a:pt x="15947" y="21463"/>
                  </a:cubicBezTo>
                  <a:cubicBezTo>
                    <a:pt x="20529" y="21600"/>
                    <a:pt x="21600" y="20948"/>
                    <a:pt x="20648" y="20425"/>
                  </a:cubicBezTo>
                  <a:cubicBezTo>
                    <a:pt x="20350" y="20253"/>
                    <a:pt x="20053" y="20082"/>
                    <a:pt x="19815" y="19910"/>
                  </a:cubicBezTo>
                  <a:cubicBezTo>
                    <a:pt x="19696" y="19824"/>
                    <a:pt x="19577" y="19747"/>
                    <a:pt x="19517" y="19661"/>
                  </a:cubicBezTo>
                  <a:cubicBezTo>
                    <a:pt x="19517" y="19627"/>
                    <a:pt x="19458" y="19593"/>
                    <a:pt x="19458" y="19584"/>
                  </a:cubicBezTo>
                  <a:cubicBezTo>
                    <a:pt x="19160" y="19215"/>
                    <a:pt x="18982" y="18846"/>
                    <a:pt x="18863" y="18486"/>
                  </a:cubicBezTo>
                  <a:cubicBezTo>
                    <a:pt x="18684" y="17748"/>
                    <a:pt x="18922" y="17002"/>
                    <a:pt x="19101" y="16264"/>
                  </a:cubicBezTo>
                  <a:cubicBezTo>
                    <a:pt x="19517" y="14720"/>
                    <a:pt x="19577" y="13176"/>
                    <a:pt x="19398" y="11632"/>
                  </a:cubicBezTo>
                  <a:cubicBezTo>
                    <a:pt x="18982" y="8553"/>
                    <a:pt x="17435" y="5473"/>
                    <a:pt x="15352" y="2402"/>
                  </a:cubicBezTo>
                  <a:cubicBezTo>
                    <a:pt x="14817" y="1604"/>
                    <a:pt x="14222" y="798"/>
                    <a:pt x="13567" y="0"/>
                  </a:cubicBezTo>
                  <a:lnTo>
                    <a:pt x="0" y="0"/>
                  </a:lnTo>
                  <a:cubicBezTo>
                    <a:pt x="59" y="9"/>
                    <a:pt x="59" y="43"/>
                    <a:pt x="59" y="6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B5ED4F6B-D34A-9843-840F-E717D963A794}"/>
                </a:ext>
              </a:extLst>
            </p:cNvPr>
            <p:cNvSpPr/>
            <p:nvPr/>
          </p:nvSpPr>
          <p:spPr>
            <a:xfrm>
              <a:off x="71501000" y="4660899"/>
              <a:ext cx="699184" cy="3409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24" extrusionOk="0">
                  <a:moveTo>
                    <a:pt x="77" y="383"/>
                  </a:moveTo>
                  <a:cubicBezTo>
                    <a:pt x="154" y="3503"/>
                    <a:pt x="887" y="6607"/>
                    <a:pt x="2353" y="9711"/>
                  </a:cubicBezTo>
                  <a:cubicBezTo>
                    <a:pt x="3818" y="12815"/>
                    <a:pt x="5863" y="15911"/>
                    <a:pt x="7945" y="18999"/>
                  </a:cubicBezTo>
                  <a:cubicBezTo>
                    <a:pt x="8216" y="19382"/>
                    <a:pt x="8485" y="19765"/>
                    <a:pt x="8717" y="20148"/>
                  </a:cubicBezTo>
                  <a:cubicBezTo>
                    <a:pt x="9141" y="20746"/>
                    <a:pt x="12613" y="21177"/>
                    <a:pt x="15158" y="21329"/>
                  </a:cubicBezTo>
                  <a:cubicBezTo>
                    <a:pt x="16547" y="21416"/>
                    <a:pt x="21600" y="21600"/>
                    <a:pt x="21214" y="20986"/>
                  </a:cubicBezTo>
                  <a:cubicBezTo>
                    <a:pt x="19093" y="17898"/>
                    <a:pt x="17010" y="14810"/>
                    <a:pt x="15390" y="11706"/>
                  </a:cubicBezTo>
                  <a:cubicBezTo>
                    <a:pt x="13770" y="8610"/>
                    <a:pt x="12728" y="5498"/>
                    <a:pt x="12574" y="2378"/>
                  </a:cubicBezTo>
                  <a:cubicBezTo>
                    <a:pt x="12536" y="1580"/>
                    <a:pt x="12536" y="790"/>
                    <a:pt x="12459" y="0"/>
                  </a:cubicBezTo>
                  <a:lnTo>
                    <a:pt x="0" y="0"/>
                  </a:lnTo>
                  <a:cubicBezTo>
                    <a:pt x="77" y="128"/>
                    <a:pt x="77" y="255"/>
                    <a:pt x="77" y="38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36D3CA66-DFC1-704E-90A4-7065C4D95A57}"/>
                </a:ext>
              </a:extLst>
            </p:cNvPr>
            <p:cNvSpPr/>
            <p:nvPr/>
          </p:nvSpPr>
          <p:spPr>
            <a:xfrm>
              <a:off x="70180200" y="4660899"/>
              <a:ext cx="732936" cy="387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468" extrusionOk="0">
                  <a:moveTo>
                    <a:pt x="326" y="2301"/>
                  </a:moveTo>
                  <a:cubicBezTo>
                    <a:pt x="616" y="5159"/>
                    <a:pt x="652" y="8023"/>
                    <a:pt x="1667" y="10881"/>
                  </a:cubicBezTo>
                  <a:cubicBezTo>
                    <a:pt x="2682" y="13696"/>
                    <a:pt x="4603" y="16511"/>
                    <a:pt x="8589" y="19228"/>
                  </a:cubicBezTo>
                  <a:cubicBezTo>
                    <a:pt x="9133" y="19601"/>
                    <a:pt x="9713" y="19967"/>
                    <a:pt x="10293" y="20333"/>
                  </a:cubicBezTo>
                  <a:cubicBezTo>
                    <a:pt x="10619" y="20544"/>
                    <a:pt x="12105" y="20784"/>
                    <a:pt x="12902" y="20903"/>
                  </a:cubicBezTo>
                  <a:cubicBezTo>
                    <a:pt x="14134" y="21093"/>
                    <a:pt x="15656" y="21276"/>
                    <a:pt x="17142" y="21375"/>
                  </a:cubicBezTo>
                  <a:cubicBezTo>
                    <a:pt x="18737" y="21480"/>
                    <a:pt x="21600" y="21600"/>
                    <a:pt x="20767" y="21093"/>
                  </a:cubicBezTo>
                  <a:cubicBezTo>
                    <a:pt x="16381" y="18433"/>
                    <a:pt x="14170" y="15646"/>
                    <a:pt x="12975" y="12866"/>
                  </a:cubicBezTo>
                  <a:cubicBezTo>
                    <a:pt x="11742" y="10043"/>
                    <a:pt x="11597" y="7207"/>
                    <a:pt x="11344" y="4378"/>
                  </a:cubicBezTo>
                  <a:cubicBezTo>
                    <a:pt x="11235" y="2921"/>
                    <a:pt x="11018" y="1457"/>
                    <a:pt x="10728" y="0"/>
                  </a:cubicBezTo>
                  <a:lnTo>
                    <a:pt x="0" y="0"/>
                  </a:lnTo>
                  <a:cubicBezTo>
                    <a:pt x="145" y="774"/>
                    <a:pt x="253" y="1541"/>
                    <a:pt x="326" y="230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41960E67-803A-A342-A182-59ADF59B9865}"/>
                </a:ext>
              </a:extLst>
            </p:cNvPr>
            <p:cNvSpPr/>
            <p:nvPr/>
          </p:nvSpPr>
          <p:spPr>
            <a:xfrm>
              <a:off x="75933300" y="4660899"/>
              <a:ext cx="772577" cy="366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53" extrusionOk="0">
                  <a:moveTo>
                    <a:pt x="1361" y="2211"/>
                  </a:moveTo>
                  <a:cubicBezTo>
                    <a:pt x="2547" y="3610"/>
                    <a:pt x="4117" y="5002"/>
                    <a:pt x="5478" y="6394"/>
                  </a:cubicBezTo>
                  <a:cubicBezTo>
                    <a:pt x="6839" y="7800"/>
                    <a:pt x="7886" y="9215"/>
                    <a:pt x="8619" y="10644"/>
                  </a:cubicBezTo>
                  <a:cubicBezTo>
                    <a:pt x="10085" y="13480"/>
                    <a:pt x="10259" y="16345"/>
                    <a:pt x="9177" y="19188"/>
                  </a:cubicBezTo>
                  <a:cubicBezTo>
                    <a:pt x="9038" y="19546"/>
                    <a:pt x="8898" y="19896"/>
                    <a:pt x="8724" y="20245"/>
                  </a:cubicBezTo>
                  <a:cubicBezTo>
                    <a:pt x="8619" y="20454"/>
                    <a:pt x="9840" y="20737"/>
                    <a:pt x="10468" y="20856"/>
                  </a:cubicBezTo>
                  <a:cubicBezTo>
                    <a:pt x="11585" y="21072"/>
                    <a:pt x="13155" y="21258"/>
                    <a:pt x="14586" y="21354"/>
                  </a:cubicBezTo>
                  <a:cubicBezTo>
                    <a:pt x="16366" y="21466"/>
                    <a:pt x="19785" y="21600"/>
                    <a:pt x="20065" y="21034"/>
                  </a:cubicBezTo>
                  <a:cubicBezTo>
                    <a:pt x="21460" y="18198"/>
                    <a:pt x="21600" y="15333"/>
                    <a:pt x="20483" y="12490"/>
                  </a:cubicBezTo>
                  <a:cubicBezTo>
                    <a:pt x="19925" y="11075"/>
                    <a:pt x="19053" y="9669"/>
                    <a:pt x="17831" y="8269"/>
                  </a:cubicBezTo>
                  <a:cubicBezTo>
                    <a:pt x="16610" y="6855"/>
                    <a:pt x="15040" y="5456"/>
                    <a:pt x="13679" y="4049"/>
                  </a:cubicBezTo>
                  <a:cubicBezTo>
                    <a:pt x="12388" y="2709"/>
                    <a:pt x="11411" y="1362"/>
                    <a:pt x="10922" y="0"/>
                  </a:cubicBezTo>
                  <a:lnTo>
                    <a:pt x="0" y="0"/>
                  </a:lnTo>
                  <a:cubicBezTo>
                    <a:pt x="314" y="729"/>
                    <a:pt x="733" y="1474"/>
                    <a:pt x="1361" y="221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587BC907-FFA2-984A-8E9B-E82A2E074D1F}"/>
                </a:ext>
              </a:extLst>
            </p:cNvPr>
            <p:cNvSpPr/>
            <p:nvPr/>
          </p:nvSpPr>
          <p:spPr>
            <a:xfrm>
              <a:off x="76796899" y="4660899"/>
              <a:ext cx="513079" cy="355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86" extrusionOk="0">
                  <a:moveTo>
                    <a:pt x="903" y="732"/>
                  </a:moveTo>
                  <a:cubicBezTo>
                    <a:pt x="2017" y="1973"/>
                    <a:pt x="2229" y="3221"/>
                    <a:pt x="2601" y="4469"/>
                  </a:cubicBezTo>
                  <a:cubicBezTo>
                    <a:pt x="2973" y="5780"/>
                    <a:pt x="3185" y="7097"/>
                    <a:pt x="3344" y="8407"/>
                  </a:cubicBezTo>
                  <a:cubicBezTo>
                    <a:pt x="3662" y="11020"/>
                    <a:pt x="3609" y="13632"/>
                    <a:pt x="3238" y="16237"/>
                  </a:cubicBezTo>
                  <a:cubicBezTo>
                    <a:pt x="3025" y="17716"/>
                    <a:pt x="2654" y="19188"/>
                    <a:pt x="2176" y="20668"/>
                  </a:cubicBezTo>
                  <a:cubicBezTo>
                    <a:pt x="2123" y="20845"/>
                    <a:pt x="3344" y="20968"/>
                    <a:pt x="4246" y="21053"/>
                  </a:cubicBezTo>
                  <a:cubicBezTo>
                    <a:pt x="5997" y="21222"/>
                    <a:pt x="8279" y="21353"/>
                    <a:pt x="10349" y="21430"/>
                  </a:cubicBezTo>
                  <a:cubicBezTo>
                    <a:pt x="12419" y="21515"/>
                    <a:pt x="14701" y="21600"/>
                    <a:pt x="16877" y="21585"/>
                  </a:cubicBezTo>
                  <a:cubicBezTo>
                    <a:pt x="17620" y="21577"/>
                    <a:pt x="20008" y="21585"/>
                    <a:pt x="20061" y="21423"/>
                  </a:cubicBezTo>
                  <a:cubicBezTo>
                    <a:pt x="21176" y="17909"/>
                    <a:pt x="21600" y="14379"/>
                    <a:pt x="21388" y="10866"/>
                  </a:cubicBezTo>
                  <a:cubicBezTo>
                    <a:pt x="21282" y="9109"/>
                    <a:pt x="21016" y="7344"/>
                    <a:pt x="20539" y="5587"/>
                  </a:cubicBezTo>
                  <a:cubicBezTo>
                    <a:pt x="20114" y="3876"/>
                    <a:pt x="20061" y="2135"/>
                    <a:pt x="17567" y="455"/>
                  </a:cubicBezTo>
                  <a:cubicBezTo>
                    <a:pt x="17354" y="301"/>
                    <a:pt x="17089" y="146"/>
                    <a:pt x="16770" y="0"/>
                  </a:cubicBezTo>
                  <a:lnTo>
                    <a:pt x="0" y="0"/>
                  </a:lnTo>
                  <a:cubicBezTo>
                    <a:pt x="319" y="239"/>
                    <a:pt x="637" y="485"/>
                    <a:pt x="903" y="73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72AFFF37-C54A-7A40-ACC2-02DA8856B3EE}"/>
                </a:ext>
              </a:extLst>
            </p:cNvPr>
            <p:cNvSpPr/>
            <p:nvPr/>
          </p:nvSpPr>
          <p:spPr>
            <a:xfrm>
              <a:off x="75399900" y="4660899"/>
              <a:ext cx="538017" cy="345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89" extrusionOk="0">
                  <a:moveTo>
                    <a:pt x="1626" y="1713"/>
                  </a:moveTo>
                  <a:cubicBezTo>
                    <a:pt x="2643" y="3244"/>
                    <a:pt x="2846" y="4791"/>
                    <a:pt x="3151" y="6330"/>
                  </a:cubicBezTo>
                  <a:cubicBezTo>
                    <a:pt x="3456" y="7877"/>
                    <a:pt x="3609" y="9424"/>
                    <a:pt x="3710" y="10978"/>
                  </a:cubicBezTo>
                  <a:cubicBezTo>
                    <a:pt x="3863" y="14080"/>
                    <a:pt x="3761" y="17174"/>
                    <a:pt x="3558" y="20275"/>
                  </a:cubicBezTo>
                  <a:cubicBezTo>
                    <a:pt x="3558" y="20656"/>
                    <a:pt x="3507" y="21045"/>
                    <a:pt x="3507" y="21425"/>
                  </a:cubicBezTo>
                  <a:cubicBezTo>
                    <a:pt x="3507" y="21537"/>
                    <a:pt x="6099" y="21568"/>
                    <a:pt x="6201" y="21568"/>
                  </a:cubicBezTo>
                  <a:cubicBezTo>
                    <a:pt x="8234" y="21600"/>
                    <a:pt x="10470" y="21592"/>
                    <a:pt x="12503" y="21568"/>
                  </a:cubicBezTo>
                  <a:cubicBezTo>
                    <a:pt x="14586" y="21544"/>
                    <a:pt x="16721" y="21513"/>
                    <a:pt x="18754" y="21418"/>
                  </a:cubicBezTo>
                  <a:cubicBezTo>
                    <a:pt x="19313" y="21394"/>
                    <a:pt x="21244" y="21338"/>
                    <a:pt x="21244" y="21211"/>
                  </a:cubicBezTo>
                  <a:cubicBezTo>
                    <a:pt x="21447" y="18110"/>
                    <a:pt x="21600" y="15016"/>
                    <a:pt x="21498" y="11915"/>
                  </a:cubicBezTo>
                  <a:cubicBezTo>
                    <a:pt x="21397" y="8837"/>
                    <a:pt x="21295" y="5743"/>
                    <a:pt x="20024" y="2665"/>
                  </a:cubicBezTo>
                  <a:cubicBezTo>
                    <a:pt x="19669" y="1769"/>
                    <a:pt x="18957" y="881"/>
                    <a:pt x="17991" y="0"/>
                  </a:cubicBezTo>
                  <a:lnTo>
                    <a:pt x="0" y="0"/>
                  </a:lnTo>
                  <a:cubicBezTo>
                    <a:pt x="661" y="563"/>
                    <a:pt x="1271" y="1134"/>
                    <a:pt x="1626" y="171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50862"/>
            <a:ext cx="9683750" cy="154051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66219"/>
            <a:ext cx="9683750" cy="92343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85342" y="2675950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5342" y="2903283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85342" y="3130616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156405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897C59-303D-43EB-830D-58B293D336AC}"/>
              </a:ext>
            </a:extLst>
          </p:cNvPr>
          <p:cNvGrpSpPr/>
          <p:nvPr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60574F-0FFA-4AF4-9268-D077C9C57D58}"/>
                </a:ext>
              </a:extLst>
            </p:cNvPr>
            <p:cNvSpPr/>
            <p:nvPr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9AEC03B-EFBC-451C-9889-555B420B787B}"/>
                </a:ext>
              </a:extLst>
            </p:cNvPr>
            <p:cNvSpPr/>
            <p:nvPr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2504A8F-A26B-43AF-BF89-2621FF0CE3CD}"/>
                </a:ext>
              </a:extLst>
            </p:cNvPr>
            <p:cNvSpPr/>
            <p:nvPr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7726C56-B942-4400-8CE0-069969802448}"/>
                </a:ext>
              </a:extLst>
            </p:cNvPr>
            <p:cNvSpPr/>
            <p:nvPr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AE760DB-698E-4688-BBAF-49FD684C7AFD}"/>
                </a:ext>
              </a:extLst>
            </p:cNvPr>
            <p:cNvSpPr/>
            <p:nvPr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2A9A194-717A-430D-B418-44C0B8F1A4C3}"/>
                </a:ext>
              </a:extLst>
            </p:cNvPr>
            <p:cNvSpPr/>
            <p:nvPr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915F52A-A44F-4FB1-A1A1-1A513475EFE8}"/>
                </a:ext>
              </a:extLst>
            </p:cNvPr>
            <p:cNvSpPr/>
            <p:nvPr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034C492-58E9-4550-B83D-E33D2B2217E6}"/>
                </a:ext>
              </a:extLst>
            </p:cNvPr>
            <p:cNvSpPr/>
            <p:nvPr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92FB454-2844-432A-897E-609CA7D5AB13}"/>
                </a:ext>
              </a:extLst>
            </p:cNvPr>
            <p:cNvSpPr/>
            <p:nvPr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FE585D9-1B79-4D2C-BE24-8DD53BF2D43D}"/>
                </a:ext>
              </a:extLst>
            </p:cNvPr>
            <p:cNvSpPr/>
            <p:nvPr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CA650B9-D80A-4F55-849B-9B9229BAB7AB}"/>
                </a:ext>
              </a:extLst>
            </p:cNvPr>
            <p:cNvSpPr/>
            <p:nvPr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12A3E8F-2036-4425-950A-9DDCE99E48E2}"/>
                </a:ext>
              </a:extLst>
            </p:cNvPr>
            <p:cNvSpPr/>
            <p:nvPr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8D77422-E1EF-442A-B883-288DFB42AC7A}"/>
                </a:ext>
              </a:extLst>
            </p:cNvPr>
            <p:cNvSpPr/>
            <p:nvPr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5A5458A-8CAB-46ED-A597-7A9BC874E064}"/>
                </a:ext>
              </a:extLst>
            </p:cNvPr>
            <p:cNvSpPr/>
            <p:nvPr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9FB0AE-0FE9-4E47-89E1-28A56DFEFD44}"/>
                </a:ext>
              </a:extLst>
            </p:cNvPr>
            <p:cNvSpPr/>
            <p:nvPr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DCBA888-FF6F-4E0D-AD60-DA0D78CD05D1}"/>
                </a:ext>
              </a:extLst>
            </p:cNvPr>
            <p:cNvSpPr/>
            <p:nvPr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9271256-F951-4086-8A3B-C91C2291A176}"/>
                </a:ext>
              </a:extLst>
            </p:cNvPr>
            <p:cNvSpPr/>
            <p:nvPr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D18AA1-C449-4778-A01C-5FEFF6D4B6F0}"/>
                </a:ext>
              </a:extLst>
            </p:cNvPr>
            <p:cNvSpPr/>
            <p:nvPr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07DEC82-2EA5-41B4-BBE2-03D513A6990F}"/>
                </a:ext>
              </a:extLst>
            </p:cNvPr>
            <p:cNvSpPr/>
            <p:nvPr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C3C8386-1A37-4F90-9D5F-F552F6BD3D6B}"/>
                </a:ext>
              </a:extLst>
            </p:cNvPr>
            <p:cNvSpPr/>
            <p:nvPr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0C96B97-602D-4FB6-83FA-5F537C10D957}"/>
                </a:ext>
              </a:extLst>
            </p:cNvPr>
            <p:cNvSpPr/>
            <p:nvPr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78EB1C9-B967-4BCF-BA1F-F62AD5830A83}"/>
                </a:ext>
              </a:extLst>
            </p:cNvPr>
            <p:cNvSpPr/>
            <p:nvPr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30AF99D-4A64-462C-8DC1-2AFD50700E78}"/>
                </a:ext>
              </a:extLst>
            </p:cNvPr>
            <p:cNvSpPr/>
            <p:nvPr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51EE8AC-B14F-4016-B318-3215BFA74576}"/>
                </a:ext>
              </a:extLst>
            </p:cNvPr>
            <p:cNvSpPr/>
            <p:nvPr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B3EFE93-C789-4C06-AE63-48F21F3F0562}"/>
                </a:ext>
              </a:extLst>
            </p:cNvPr>
            <p:cNvSpPr/>
            <p:nvPr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159A26F-3E35-43ED-9527-94575D015CF9}"/>
                </a:ext>
              </a:extLst>
            </p:cNvPr>
            <p:cNvSpPr/>
            <p:nvPr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97FEBE6-4234-4233-9AAC-C966B38A457C}"/>
                </a:ext>
              </a:extLst>
            </p:cNvPr>
            <p:cNvSpPr/>
            <p:nvPr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A6CCAEB-B0B2-4918-BF93-14B428F71030}"/>
                </a:ext>
              </a:extLst>
            </p:cNvPr>
            <p:cNvSpPr/>
            <p:nvPr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6BAB2D9-48E2-4FD7-8266-8DA7249A311F}"/>
                </a:ext>
              </a:extLst>
            </p:cNvPr>
            <p:cNvSpPr/>
            <p:nvPr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373E1AE-97F0-411F-ADE1-F7FA57FDB549}"/>
                </a:ext>
              </a:extLst>
            </p:cNvPr>
            <p:cNvSpPr/>
            <p:nvPr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980EC62-1AA7-49B9-A98C-B1AE41A8BAF7}"/>
                </a:ext>
              </a:extLst>
            </p:cNvPr>
            <p:cNvSpPr/>
            <p:nvPr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B940435-8801-4AE0-AF82-51785C14109F}"/>
                </a:ext>
              </a:extLst>
            </p:cNvPr>
            <p:cNvSpPr/>
            <p:nvPr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09FEA5B-55A5-4A85-90AE-A3E8181AD6B1}"/>
                </a:ext>
              </a:extLst>
            </p:cNvPr>
            <p:cNvSpPr/>
            <p:nvPr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C24C165-A09C-48A0-8D30-43D9272501D0}"/>
                </a:ext>
              </a:extLst>
            </p:cNvPr>
            <p:cNvSpPr/>
            <p:nvPr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F779B59-BF2E-434C-A692-81F3395A2DDC}"/>
                </a:ext>
              </a:extLst>
            </p:cNvPr>
            <p:cNvSpPr/>
            <p:nvPr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2D25286-DFE7-4DB6-BC2A-849B72A1D58F}"/>
                </a:ext>
              </a:extLst>
            </p:cNvPr>
            <p:cNvSpPr/>
            <p:nvPr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FFFC619-3DCF-484B-936D-D1C6706967D7}"/>
                </a:ext>
              </a:extLst>
            </p:cNvPr>
            <p:cNvSpPr/>
            <p:nvPr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36F1647-E3A7-42C7-94DB-E22470CD7962}"/>
                </a:ext>
              </a:extLst>
            </p:cNvPr>
            <p:cNvSpPr/>
            <p:nvPr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812BACF-D77F-4A42-A212-538847FF9776}"/>
                </a:ext>
              </a:extLst>
            </p:cNvPr>
            <p:cNvSpPr/>
            <p:nvPr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3855A19-9DBA-4293-A411-6842A7DAA995}"/>
                </a:ext>
              </a:extLst>
            </p:cNvPr>
            <p:cNvSpPr/>
            <p:nvPr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705E91E-E65F-4094-8904-D56C56FC5F44}"/>
                </a:ext>
              </a:extLst>
            </p:cNvPr>
            <p:cNvSpPr/>
            <p:nvPr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6DEB2ED-B6FD-4B88-90DA-9530DA2E64C9}"/>
                </a:ext>
              </a:extLst>
            </p:cNvPr>
            <p:cNvSpPr/>
            <p:nvPr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E667E1-7F5F-4E4F-AF63-4AB31D847AE0}"/>
                </a:ext>
              </a:extLst>
            </p:cNvPr>
            <p:cNvSpPr/>
            <p:nvPr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9D94CA5-400D-47AE-9512-4557FBE20192}"/>
                </a:ext>
              </a:extLst>
            </p:cNvPr>
            <p:cNvSpPr/>
            <p:nvPr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E60784B-8569-41D5-BB14-8F5DAFDCE67A}"/>
                </a:ext>
              </a:extLst>
            </p:cNvPr>
            <p:cNvSpPr/>
            <p:nvPr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E043B0E-D351-4B21-BB22-FF8713E0E199}"/>
                </a:ext>
              </a:extLst>
            </p:cNvPr>
            <p:cNvSpPr/>
            <p:nvPr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57AC92D-3891-4CC7-9301-A742653C394B}"/>
                </a:ext>
              </a:extLst>
            </p:cNvPr>
            <p:cNvSpPr/>
            <p:nvPr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0D976A-0EA2-4422-A1FB-EE1A159B65DC}"/>
                </a:ext>
              </a:extLst>
            </p:cNvPr>
            <p:cNvSpPr/>
            <p:nvPr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74CEC48-74FA-45A9-9E16-525EB9E974F9}"/>
                </a:ext>
              </a:extLst>
            </p:cNvPr>
            <p:cNvSpPr/>
            <p:nvPr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CA8D9C7-FFCE-4895-B720-C9F65C686B93}"/>
                </a:ext>
              </a:extLst>
            </p:cNvPr>
            <p:cNvSpPr/>
            <p:nvPr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F8FDE11-2636-4F16-BC4C-C0DBD965F47E}"/>
                </a:ext>
              </a:extLst>
            </p:cNvPr>
            <p:cNvSpPr/>
            <p:nvPr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E2FCEB-5A44-4458-99EB-B2522F731513}"/>
                </a:ext>
              </a:extLst>
            </p:cNvPr>
            <p:cNvSpPr/>
            <p:nvPr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A982CEB-3569-4AB2-A279-56909D8DBA2B}"/>
                </a:ext>
              </a:extLst>
            </p:cNvPr>
            <p:cNvSpPr/>
            <p:nvPr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85FDECF-7983-4160-8B97-DA92A01F2A38}"/>
                </a:ext>
              </a:extLst>
            </p:cNvPr>
            <p:cNvSpPr/>
            <p:nvPr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0F0CF47-25FB-4AB4-837F-33B5D368A8C0}"/>
                </a:ext>
              </a:extLst>
            </p:cNvPr>
            <p:cNvSpPr/>
            <p:nvPr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2C0DD63-4FB0-4217-BC06-7CEB655B79B6}"/>
                </a:ext>
              </a:extLst>
            </p:cNvPr>
            <p:cNvSpPr/>
            <p:nvPr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841390F-E0B0-48E2-8756-2C0A532BC037}"/>
                </a:ext>
              </a:extLst>
            </p:cNvPr>
            <p:cNvSpPr/>
            <p:nvPr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49982BC-FA05-4F1B-A8BD-AE3793F3BD02}"/>
                </a:ext>
              </a:extLst>
            </p:cNvPr>
            <p:cNvSpPr/>
            <p:nvPr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4445015-4210-46FE-958B-F3271E10284B}"/>
                </a:ext>
              </a:extLst>
            </p:cNvPr>
            <p:cNvSpPr/>
            <p:nvPr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6FD93CB-F173-4C32-9E54-DE5EDB0F83D8}"/>
                </a:ext>
              </a:extLst>
            </p:cNvPr>
            <p:cNvSpPr/>
            <p:nvPr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1745815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05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en-US" sz="59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282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 -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40" name="Segnaposto piè di pagina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41" name="Segnaposto numero diapositiva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79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en-US" sz="1800"/>
            </a:lvl1pPr>
            <a:lvl2pPr marL="283464">
              <a:defRPr lang="en-US" sz="1800"/>
            </a:lvl2pPr>
            <a:lvl3pPr marL="566928">
              <a:defRPr lang="en-US" sz="1600"/>
            </a:lvl3pPr>
            <a:lvl4pPr marL="758952">
              <a:defRPr lang="en-US" sz="1400"/>
            </a:lvl4pPr>
            <a:lvl5pPr marL="1042416">
              <a:defRPr lang="en-US"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46" name="Segnaposto piè di pagina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47" name="Segnaposto numero diapositiva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3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en-US" sz="1800"/>
            </a:lvl1pPr>
            <a:lvl2pPr marL="283464">
              <a:defRPr lang="en-US" sz="1800"/>
            </a:lvl2pPr>
            <a:lvl3pPr marL="566928">
              <a:defRPr lang="en-US" sz="1600"/>
            </a:lvl3pPr>
            <a:lvl4pPr marL="758952">
              <a:defRPr lang="en-US" sz="1400"/>
            </a:lvl4pPr>
            <a:lvl5pPr marL="1042416">
              <a:defRPr lang="en-US"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60" name="Segnaposto piè di pagina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61" name="Segnaposto numero diapositiva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en-US"/>
            </a:def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2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96C2180-A0A3-439D-A7BE-7DF7EC20B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/>
        </p:nvSpPr>
        <p:spPr>
          <a:xfrm>
            <a:off x="0" y="6448182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F083D88-AC30-4171-928A-61E5879AC9D6}"/>
              </a:ext>
            </a:extLst>
          </p:cNvPr>
          <p:cNvSpPr>
            <a:spLocks/>
          </p:cNvSpPr>
          <p:nvPr/>
        </p:nvSpPr>
        <p:spPr bwMode="auto">
          <a:xfrm rot="10800000">
            <a:off x="14127" y="3613"/>
            <a:ext cx="12192000" cy="724247"/>
          </a:xfrm>
          <a:custGeom>
            <a:avLst/>
            <a:gdLst>
              <a:gd name="T0" fmla="*/ 0 w 3840"/>
              <a:gd name="T1" fmla="*/ 133 h 272"/>
              <a:gd name="T2" fmla="*/ 0 w 3840"/>
              <a:gd name="T3" fmla="*/ 272 h 272"/>
              <a:gd name="T4" fmla="*/ 3840 w 3840"/>
              <a:gd name="T5" fmla="*/ 272 h 272"/>
              <a:gd name="T6" fmla="*/ 3840 w 3840"/>
              <a:gd name="T7" fmla="*/ 0 h 272"/>
              <a:gd name="T8" fmla="*/ 2189 w 3840"/>
              <a:gd name="T9" fmla="*/ 0 h 272"/>
              <a:gd name="T10" fmla="*/ 2078 w 3840"/>
              <a:gd name="T11" fmla="*/ 125 h 272"/>
              <a:gd name="T12" fmla="*/ 0 w 3840"/>
              <a:gd name="T13" fmla="*/ 133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272">
                <a:moveTo>
                  <a:pt x="0" y="133"/>
                </a:moveTo>
                <a:cubicBezTo>
                  <a:pt x="0" y="180"/>
                  <a:pt x="0" y="224"/>
                  <a:pt x="0" y="272"/>
                </a:cubicBezTo>
                <a:cubicBezTo>
                  <a:pt x="1280" y="272"/>
                  <a:pt x="2560" y="272"/>
                  <a:pt x="3840" y="272"/>
                </a:cubicBezTo>
                <a:cubicBezTo>
                  <a:pt x="3840" y="174"/>
                  <a:pt x="3840" y="99"/>
                  <a:pt x="3840" y="0"/>
                </a:cubicBezTo>
                <a:cubicBezTo>
                  <a:pt x="3290" y="0"/>
                  <a:pt x="2739" y="0"/>
                  <a:pt x="2189" y="0"/>
                </a:cubicBezTo>
                <a:cubicBezTo>
                  <a:pt x="2078" y="125"/>
                  <a:pt x="2189" y="0"/>
                  <a:pt x="2078" y="125"/>
                </a:cubicBezTo>
                <a:cubicBezTo>
                  <a:pt x="1385" y="127"/>
                  <a:pt x="693" y="132"/>
                  <a:pt x="0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DBD0909-5C99-C377-F3AC-C1C729069292}"/>
              </a:ext>
            </a:extLst>
          </p:cNvPr>
          <p:cNvGrpSpPr/>
          <p:nvPr/>
        </p:nvGrpSpPr>
        <p:grpSpPr>
          <a:xfrm>
            <a:off x="10896601" y="5926137"/>
            <a:ext cx="1189037" cy="803276"/>
            <a:chOff x="10896601" y="5926137"/>
            <a:chExt cx="1189037" cy="80327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1465DA5-DBD7-475B-BA41-2EA1BC08D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4538" y="6610350"/>
              <a:ext cx="1162050" cy="119063"/>
            </a:xfrm>
            <a:custGeom>
              <a:avLst/>
              <a:gdLst>
                <a:gd name="T0" fmla="*/ 273 w 547"/>
                <a:gd name="T1" fmla="*/ 56 h 56"/>
                <a:gd name="T2" fmla="*/ 25 w 547"/>
                <a:gd name="T3" fmla="*/ 56 h 56"/>
                <a:gd name="T4" fmla="*/ 0 w 547"/>
                <a:gd name="T5" fmla="*/ 27 h 56"/>
                <a:gd name="T6" fmla="*/ 25 w 547"/>
                <a:gd name="T7" fmla="*/ 0 h 56"/>
                <a:gd name="T8" fmla="*/ 522 w 547"/>
                <a:gd name="T9" fmla="*/ 0 h 56"/>
                <a:gd name="T10" fmla="*/ 547 w 547"/>
                <a:gd name="T11" fmla="*/ 28 h 56"/>
                <a:gd name="T12" fmla="*/ 523 w 547"/>
                <a:gd name="T13" fmla="*/ 56 h 56"/>
                <a:gd name="T14" fmla="*/ 273 w 54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7" h="56">
                  <a:moveTo>
                    <a:pt x="273" y="56"/>
                  </a:moveTo>
                  <a:cubicBezTo>
                    <a:pt x="190" y="56"/>
                    <a:pt x="108" y="56"/>
                    <a:pt x="25" y="56"/>
                  </a:cubicBezTo>
                  <a:cubicBezTo>
                    <a:pt x="1" y="56"/>
                    <a:pt x="0" y="54"/>
                    <a:pt x="0" y="27"/>
                  </a:cubicBezTo>
                  <a:cubicBezTo>
                    <a:pt x="0" y="2"/>
                    <a:pt x="2" y="0"/>
                    <a:pt x="25" y="0"/>
                  </a:cubicBezTo>
                  <a:cubicBezTo>
                    <a:pt x="191" y="0"/>
                    <a:pt x="356" y="0"/>
                    <a:pt x="522" y="0"/>
                  </a:cubicBezTo>
                  <a:cubicBezTo>
                    <a:pt x="545" y="0"/>
                    <a:pt x="547" y="2"/>
                    <a:pt x="547" y="28"/>
                  </a:cubicBezTo>
                  <a:cubicBezTo>
                    <a:pt x="547" y="54"/>
                    <a:pt x="545" y="56"/>
                    <a:pt x="523" y="56"/>
                  </a:cubicBezTo>
                  <a:cubicBezTo>
                    <a:pt x="439" y="56"/>
                    <a:pt x="356" y="56"/>
                    <a:pt x="273" y="5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26289A68-9E13-433D-8A0C-30F7A662A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5050" y="6311900"/>
              <a:ext cx="600075" cy="249238"/>
            </a:xfrm>
            <a:custGeom>
              <a:avLst/>
              <a:gdLst>
                <a:gd name="T0" fmla="*/ 138 w 282"/>
                <a:gd name="T1" fmla="*/ 116 h 117"/>
                <a:gd name="T2" fmla="*/ 22 w 282"/>
                <a:gd name="T3" fmla="*/ 117 h 117"/>
                <a:gd name="T4" fmla="*/ 0 w 282"/>
                <a:gd name="T5" fmla="*/ 94 h 117"/>
                <a:gd name="T6" fmla="*/ 64 w 282"/>
                <a:gd name="T7" fmla="*/ 5 h 117"/>
                <a:gd name="T8" fmla="*/ 82 w 282"/>
                <a:gd name="T9" fmla="*/ 14 h 117"/>
                <a:gd name="T10" fmla="*/ 108 w 282"/>
                <a:gd name="T11" fmla="*/ 72 h 117"/>
                <a:gd name="T12" fmla="*/ 138 w 282"/>
                <a:gd name="T13" fmla="*/ 93 h 117"/>
                <a:gd name="T14" fmla="*/ 166 w 282"/>
                <a:gd name="T15" fmla="*/ 71 h 117"/>
                <a:gd name="T16" fmla="*/ 192 w 282"/>
                <a:gd name="T17" fmla="*/ 15 h 117"/>
                <a:gd name="T18" fmla="*/ 215 w 282"/>
                <a:gd name="T19" fmla="*/ 7 h 117"/>
                <a:gd name="T20" fmla="*/ 252 w 282"/>
                <a:gd name="T21" fmla="*/ 31 h 117"/>
                <a:gd name="T22" fmla="*/ 273 w 282"/>
                <a:gd name="T23" fmla="*/ 107 h 117"/>
                <a:gd name="T24" fmla="*/ 254 w 282"/>
                <a:gd name="T25" fmla="*/ 116 h 117"/>
                <a:gd name="T26" fmla="*/ 138 w 282"/>
                <a:gd name="T27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17">
                  <a:moveTo>
                    <a:pt x="138" y="116"/>
                  </a:moveTo>
                  <a:cubicBezTo>
                    <a:pt x="99" y="116"/>
                    <a:pt x="61" y="116"/>
                    <a:pt x="22" y="117"/>
                  </a:cubicBezTo>
                  <a:cubicBezTo>
                    <a:pt x="5" y="117"/>
                    <a:pt x="0" y="110"/>
                    <a:pt x="0" y="94"/>
                  </a:cubicBezTo>
                  <a:cubicBezTo>
                    <a:pt x="0" y="49"/>
                    <a:pt x="20" y="20"/>
                    <a:pt x="64" y="5"/>
                  </a:cubicBezTo>
                  <a:cubicBezTo>
                    <a:pt x="69" y="4"/>
                    <a:pt x="79" y="9"/>
                    <a:pt x="82" y="14"/>
                  </a:cubicBezTo>
                  <a:cubicBezTo>
                    <a:pt x="92" y="32"/>
                    <a:pt x="100" y="52"/>
                    <a:pt x="108" y="72"/>
                  </a:cubicBezTo>
                  <a:cubicBezTo>
                    <a:pt x="114" y="85"/>
                    <a:pt x="124" y="96"/>
                    <a:pt x="138" y="93"/>
                  </a:cubicBezTo>
                  <a:cubicBezTo>
                    <a:pt x="149" y="90"/>
                    <a:pt x="160" y="80"/>
                    <a:pt x="166" y="71"/>
                  </a:cubicBezTo>
                  <a:cubicBezTo>
                    <a:pt x="177" y="53"/>
                    <a:pt x="184" y="34"/>
                    <a:pt x="192" y="15"/>
                  </a:cubicBezTo>
                  <a:cubicBezTo>
                    <a:pt x="197" y="2"/>
                    <a:pt x="204" y="0"/>
                    <a:pt x="215" y="7"/>
                  </a:cubicBezTo>
                  <a:cubicBezTo>
                    <a:pt x="227" y="15"/>
                    <a:pt x="240" y="22"/>
                    <a:pt x="252" y="31"/>
                  </a:cubicBezTo>
                  <a:cubicBezTo>
                    <a:pt x="273" y="48"/>
                    <a:pt x="282" y="82"/>
                    <a:pt x="273" y="107"/>
                  </a:cubicBezTo>
                  <a:cubicBezTo>
                    <a:pt x="271" y="111"/>
                    <a:pt x="260" y="116"/>
                    <a:pt x="254" y="116"/>
                  </a:cubicBezTo>
                  <a:cubicBezTo>
                    <a:pt x="215" y="117"/>
                    <a:pt x="177" y="116"/>
                    <a:pt x="138" y="11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DF9A684-A14F-4049-88A7-8E66A7610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1575" y="5978525"/>
              <a:ext cx="306387" cy="377825"/>
            </a:xfrm>
            <a:custGeom>
              <a:avLst/>
              <a:gdLst>
                <a:gd name="T0" fmla="*/ 143 w 144"/>
                <a:gd name="T1" fmla="*/ 80 h 178"/>
                <a:gd name="T2" fmla="*/ 104 w 144"/>
                <a:gd name="T3" fmla="*/ 160 h 178"/>
                <a:gd name="T4" fmla="*/ 43 w 144"/>
                <a:gd name="T5" fmla="*/ 160 h 178"/>
                <a:gd name="T6" fmla="*/ 5 w 144"/>
                <a:gd name="T7" fmla="*/ 62 h 178"/>
                <a:gd name="T8" fmla="*/ 78 w 144"/>
                <a:gd name="T9" fmla="*/ 2 h 178"/>
                <a:gd name="T10" fmla="*/ 143 w 144"/>
                <a:gd name="T11" fmla="*/ 8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78">
                  <a:moveTo>
                    <a:pt x="143" y="80"/>
                  </a:moveTo>
                  <a:cubicBezTo>
                    <a:pt x="141" y="108"/>
                    <a:pt x="130" y="137"/>
                    <a:pt x="104" y="160"/>
                  </a:cubicBezTo>
                  <a:cubicBezTo>
                    <a:pt x="85" y="177"/>
                    <a:pt x="62" y="178"/>
                    <a:pt x="43" y="160"/>
                  </a:cubicBezTo>
                  <a:cubicBezTo>
                    <a:pt x="14" y="134"/>
                    <a:pt x="0" y="101"/>
                    <a:pt x="5" y="62"/>
                  </a:cubicBezTo>
                  <a:cubicBezTo>
                    <a:pt x="9" y="27"/>
                    <a:pt x="43" y="0"/>
                    <a:pt x="78" y="2"/>
                  </a:cubicBezTo>
                  <a:cubicBezTo>
                    <a:pt x="114" y="5"/>
                    <a:pt x="144" y="37"/>
                    <a:pt x="143" y="8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BC53022-099E-49B3-A981-4B014714D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013" y="5926137"/>
              <a:ext cx="269875" cy="395288"/>
            </a:xfrm>
            <a:custGeom>
              <a:avLst/>
              <a:gdLst>
                <a:gd name="T0" fmla="*/ 127 w 127"/>
                <a:gd name="T1" fmla="*/ 84 h 185"/>
                <a:gd name="T2" fmla="*/ 93 w 127"/>
                <a:gd name="T3" fmla="*/ 159 h 185"/>
                <a:gd name="T4" fmla="*/ 11 w 127"/>
                <a:gd name="T5" fmla="*/ 146 h 185"/>
                <a:gd name="T6" fmla="*/ 10 w 127"/>
                <a:gd name="T7" fmla="*/ 127 h 185"/>
                <a:gd name="T8" fmla="*/ 2 w 127"/>
                <a:gd name="T9" fmla="*/ 53 h 185"/>
                <a:gd name="T10" fmla="*/ 6 w 127"/>
                <a:gd name="T11" fmla="*/ 30 h 185"/>
                <a:gd name="T12" fmla="*/ 81 w 127"/>
                <a:gd name="T13" fmla="*/ 10 h 185"/>
                <a:gd name="T14" fmla="*/ 127 w 127"/>
                <a:gd name="T15" fmla="*/ 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85">
                  <a:moveTo>
                    <a:pt x="127" y="84"/>
                  </a:moveTo>
                  <a:cubicBezTo>
                    <a:pt x="126" y="110"/>
                    <a:pt x="115" y="137"/>
                    <a:pt x="93" y="159"/>
                  </a:cubicBezTo>
                  <a:cubicBezTo>
                    <a:pt x="67" y="185"/>
                    <a:pt x="27" y="179"/>
                    <a:pt x="11" y="146"/>
                  </a:cubicBezTo>
                  <a:cubicBezTo>
                    <a:pt x="9" y="140"/>
                    <a:pt x="9" y="133"/>
                    <a:pt x="10" y="127"/>
                  </a:cubicBezTo>
                  <a:cubicBezTo>
                    <a:pt x="15" y="101"/>
                    <a:pt x="14" y="77"/>
                    <a:pt x="2" y="53"/>
                  </a:cubicBezTo>
                  <a:cubicBezTo>
                    <a:pt x="0" y="47"/>
                    <a:pt x="2" y="36"/>
                    <a:pt x="6" y="30"/>
                  </a:cubicBezTo>
                  <a:cubicBezTo>
                    <a:pt x="23" y="7"/>
                    <a:pt x="54" y="0"/>
                    <a:pt x="81" y="10"/>
                  </a:cubicBezTo>
                  <a:cubicBezTo>
                    <a:pt x="110" y="21"/>
                    <a:pt x="127" y="47"/>
                    <a:pt x="127" y="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46487A5-072E-488E-A7FA-8C472C536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3" y="5926137"/>
              <a:ext cx="279400" cy="384175"/>
            </a:xfrm>
            <a:custGeom>
              <a:avLst/>
              <a:gdLst>
                <a:gd name="T0" fmla="*/ 0 w 132"/>
                <a:gd name="T1" fmla="*/ 83 h 180"/>
                <a:gd name="T2" fmla="*/ 46 w 132"/>
                <a:gd name="T3" fmla="*/ 10 h 180"/>
                <a:gd name="T4" fmla="*/ 121 w 132"/>
                <a:gd name="T5" fmla="*/ 28 h 180"/>
                <a:gd name="T6" fmla="*/ 126 w 132"/>
                <a:gd name="T7" fmla="*/ 54 h 180"/>
                <a:gd name="T8" fmla="*/ 117 w 132"/>
                <a:gd name="T9" fmla="*/ 122 h 180"/>
                <a:gd name="T10" fmla="*/ 98 w 132"/>
                <a:gd name="T11" fmla="*/ 166 h 180"/>
                <a:gd name="T12" fmla="*/ 48 w 132"/>
                <a:gd name="T13" fmla="*/ 169 h 180"/>
                <a:gd name="T14" fmla="*/ 0 w 132"/>
                <a:gd name="T15" fmla="*/ 8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80">
                  <a:moveTo>
                    <a:pt x="0" y="83"/>
                  </a:moveTo>
                  <a:cubicBezTo>
                    <a:pt x="0" y="48"/>
                    <a:pt x="18" y="21"/>
                    <a:pt x="46" y="10"/>
                  </a:cubicBezTo>
                  <a:cubicBezTo>
                    <a:pt x="72" y="0"/>
                    <a:pt x="102" y="7"/>
                    <a:pt x="121" y="28"/>
                  </a:cubicBezTo>
                  <a:cubicBezTo>
                    <a:pt x="128" y="36"/>
                    <a:pt x="132" y="43"/>
                    <a:pt x="126" y="54"/>
                  </a:cubicBezTo>
                  <a:cubicBezTo>
                    <a:pt x="114" y="75"/>
                    <a:pt x="110" y="99"/>
                    <a:pt x="117" y="122"/>
                  </a:cubicBezTo>
                  <a:cubicBezTo>
                    <a:pt x="123" y="143"/>
                    <a:pt x="112" y="155"/>
                    <a:pt x="98" y="166"/>
                  </a:cubicBezTo>
                  <a:cubicBezTo>
                    <a:pt x="82" y="177"/>
                    <a:pt x="65" y="180"/>
                    <a:pt x="48" y="169"/>
                  </a:cubicBezTo>
                  <a:cubicBezTo>
                    <a:pt x="15" y="148"/>
                    <a:pt x="4" y="115"/>
                    <a:pt x="0" y="8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A2F368E-6499-4A6A-97AB-71642B17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8938" y="6275388"/>
              <a:ext cx="266700" cy="242888"/>
            </a:xfrm>
            <a:custGeom>
              <a:avLst/>
              <a:gdLst>
                <a:gd name="T0" fmla="*/ 62 w 126"/>
                <a:gd name="T1" fmla="*/ 113 h 114"/>
                <a:gd name="T2" fmla="*/ 24 w 126"/>
                <a:gd name="T3" fmla="*/ 113 h 114"/>
                <a:gd name="T4" fmla="*/ 4 w 126"/>
                <a:gd name="T5" fmla="*/ 93 h 114"/>
                <a:gd name="T6" fmla="*/ 41 w 126"/>
                <a:gd name="T7" fmla="*/ 3 h 114"/>
                <a:gd name="T8" fmla="*/ 56 w 126"/>
                <a:gd name="T9" fmla="*/ 2 h 114"/>
                <a:gd name="T10" fmla="*/ 101 w 126"/>
                <a:gd name="T11" fmla="*/ 32 h 114"/>
                <a:gd name="T12" fmla="*/ 117 w 126"/>
                <a:gd name="T13" fmla="*/ 103 h 114"/>
                <a:gd name="T14" fmla="*/ 102 w 126"/>
                <a:gd name="T15" fmla="*/ 112 h 114"/>
                <a:gd name="T16" fmla="*/ 62 w 126"/>
                <a:gd name="T17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14">
                  <a:moveTo>
                    <a:pt x="62" y="113"/>
                  </a:moveTo>
                  <a:cubicBezTo>
                    <a:pt x="49" y="113"/>
                    <a:pt x="36" y="112"/>
                    <a:pt x="24" y="113"/>
                  </a:cubicBezTo>
                  <a:cubicBezTo>
                    <a:pt x="9" y="114"/>
                    <a:pt x="0" y="105"/>
                    <a:pt x="4" y="93"/>
                  </a:cubicBezTo>
                  <a:cubicBezTo>
                    <a:pt x="14" y="62"/>
                    <a:pt x="28" y="32"/>
                    <a:pt x="41" y="3"/>
                  </a:cubicBezTo>
                  <a:cubicBezTo>
                    <a:pt x="42" y="0"/>
                    <a:pt x="52" y="0"/>
                    <a:pt x="56" y="2"/>
                  </a:cubicBezTo>
                  <a:cubicBezTo>
                    <a:pt x="71" y="11"/>
                    <a:pt x="87" y="20"/>
                    <a:pt x="101" y="32"/>
                  </a:cubicBezTo>
                  <a:cubicBezTo>
                    <a:pt x="117" y="45"/>
                    <a:pt x="126" y="84"/>
                    <a:pt x="117" y="103"/>
                  </a:cubicBezTo>
                  <a:cubicBezTo>
                    <a:pt x="115" y="108"/>
                    <a:pt x="107" y="112"/>
                    <a:pt x="102" y="112"/>
                  </a:cubicBezTo>
                  <a:cubicBezTo>
                    <a:pt x="88" y="114"/>
                    <a:pt x="75" y="113"/>
                    <a:pt x="62" y="11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2D4681A-29A4-4B4F-8FA9-77B8D3AA2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6601" y="6273800"/>
              <a:ext cx="265112" cy="244475"/>
            </a:xfrm>
            <a:custGeom>
              <a:avLst/>
              <a:gdLst>
                <a:gd name="T0" fmla="*/ 61 w 125"/>
                <a:gd name="T1" fmla="*/ 114 h 115"/>
                <a:gd name="T2" fmla="*/ 21 w 125"/>
                <a:gd name="T3" fmla="*/ 113 h 115"/>
                <a:gd name="T4" fmla="*/ 6 w 125"/>
                <a:gd name="T5" fmla="*/ 99 h 115"/>
                <a:gd name="T6" fmla="*/ 70 w 125"/>
                <a:gd name="T7" fmla="*/ 2 h 115"/>
                <a:gd name="T8" fmla="*/ 85 w 125"/>
                <a:gd name="T9" fmla="*/ 9 h 115"/>
                <a:gd name="T10" fmla="*/ 117 w 125"/>
                <a:gd name="T11" fmla="*/ 82 h 115"/>
                <a:gd name="T12" fmla="*/ 91 w 125"/>
                <a:gd name="T13" fmla="*/ 114 h 115"/>
                <a:gd name="T14" fmla="*/ 61 w 125"/>
                <a:gd name="T15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15">
                  <a:moveTo>
                    <a:pt x="61" y="114"/>
                  </a:moveTo>
                  <a:cubicBezTo>
                    <a:pt x="48" y="114"/>
                    <a:pt x="34" y="115"/>
                    <a:pt x="21" y="113"/>
                  </a:cubicBezTo>
                  <a:cubicBezTo>
                    <a:pt x="15" y="112"/>
                    <a:pt x="6" y="104"/>
                    <a:pt x="6" y="99"/>
                  </a:cubicBezTo>
                  <a:cubicBezTo>
                    <a:pt x="0" y="51"/>
                    <a:pt x="24" y="15"/>
                    <a:pt x="70" y="2"/>
                  </a:cubicBezTo>
                  <a:cubicBezTo>
                    <a:pt x="74" y="0"/>
                    <a:pt x="83" y="5"/>
                    <a:pt x="85" y="9"/>
                  </a:cubicBezTo>
                  <a:cubicBezTo>
                    <a:pt x="96" y="32"/>
                    <a:pt x="108" y="56"/>
                    <a:pt x="117" y="82"/>
                  </a:cubicBezTo>
                  <a:cubicBezTo>
                    <a:pt x="125" y="106"/>
                    <a:pt x="117" y="114"/>
                    <a:pt x="91" y="114"/>
                  </a:cubicBezTo>
                  <a:cubicBezTo>
                    <a:pt x="81" y="114"/>
                    <a:pt x="71" y="114"/>
                    <a:pt x="61" y="11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82621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0EDDC6-EAE8-47F8-99EA-830DDBDA0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A8B2CB-ECBC-45C7-B5F2-8FAF569891F2}"/>
              </a:ext>
            </a:extLst>
          </p:cNvPr>
          <p:cNvGrpSpPr/>
          <p:nvPr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980589-E603-4F36-BDDB-87099F2F4A8E}"/>
                </a:ext>
              </a:extLst>
            </p:cNvPr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A82518-4BE1-4964-8186-30C1EDFB20C9}"/>
                </a:ext>
              </a:extLst>
            </p:cNvPr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2DD2AD-F0D8-4638-AF3F-93DE47FCBC2D}"/>
                </a:ext>
              </a:extLst>
            </p:cNvPr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B676EE-2A24-469D-851F-9123B94D32DC}"/>
                </a:ext>
              </a:extLst>
            </p:cNvPr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23">
            <a:extLst>
              <a:ext uri="{FF2B5EF4-FFF2-40B4-BE49-F238E27FC236}">
                <a16:creationId xmlns:a16="http://schemas.microsoft.com/office/drawing/2014/main" id="{0CC60032-CAB9-4675-8FFA-CC32D97C1BD1}"/>
              </a:ext>
            </a:extLst>
          </p:cNvPr>
          <p:cNvSpPr/>
          <p:nvPr/>
        </p:nvSpPr>
        <p:spPr>
          <a:xfrm>
            <a:off x="0" y="6448182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672C7E35-6E58-489B-B4A0-2C26C38EE6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847388" y="5801649"/>
            <a:ext cx="1224209" cy="9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9A21EA4-36B4-661C-816F-90AAAD7B33A0}"/>
              </a:ext>
            </a:extLst>
          </p:cNvPr>
          <p:cNvGrpSpPr/>
          <p:nvPr/>
        </p:nvGrpSpPr>
        <p:grpSpPr>
          <a:xfrm>
            <a:off x="10847388" y="5723804"/>
            <a:ext cx="1224209" cy="1006188"/>
            <a:chOff x="10847388" y="5723804"/>
            <a:chExt cx="1224209" cy="10061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13FCD97-7BFD-4428-A4DC-78A09D4BD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7388" y="6447223"/>
              <a:ext cx="868362" cy="282769"/>
            </a:xfrm>
            <a:custGeom>
              <a:avLst/>
              <a:gdLst>
                <a:gd name="T0" fmla="*/ 0 w 307"/>
                <a:gd name="T1" fmla="*/ 20 h 112"/>
                <a:gd name="T2" fmla="*/ 0 w 307"/>
                <a:gd name="T3" fmla="*/ 102 h 112"/>
                <a:gd name="T4" fmla="*/ 3 w 307"/>
                <a:gd name="T5" fmla="*/ 107 h 112"/>
                <a:gd name="T6" fmla="*/ 16 w 307"/>
                <a:gd name="T7" fmla="*/ 111 h 112"/>
                <a:gd name="T8" fmla="*/ 300 w 307"/>
                <a:gd name="T9" fmla="*/ 111 h 112"/>
                <a:gd name="T10" fmla="*/ 306 w 307"/>
                <a:gd name="T11" fmla="*/ 107 h 112"/>
                <a:gd name="T12" fmla="*/ 307 w 307"/>
                <a:gd name="T13" fmla="*/ 102 h 112"/>
                <a:gd name="T14" fmla="*/ 307 w 307"/>
                <a:gd name="T15" fmla="*/ 22 h 112"/>
                <a:gd name="T16" fmla="*/ 300 w 307"/>
                <a:gd name="T17" fmla="*/ 16 h 112"/>
                <a:gd name="T18" fmla="*/ 289 w 307"/>
                <a:gd name="T19" fmla="*/ 15 h 112"/>
                <a:gd name="T20" fmla="*/ 276 w 307"/>
                <a:gd name="T21" fmla="*/ 15 h 112"/>
                <a:gd name="T22" fmla="*/ 274 w 307"/>
                <a:gd name="T23" fmla="*/ 12 h 112"/>
                <a:gd name="T24" fmla="*/ 270 w 307"/>
                <a:gd name="T25" fmla="*/ 10 h 112"/>
                <a:gd name="T26" fmla="*/ 253 w 307"/>
                <a:gd name="T27" fmla="*/ 7 h 112"/>
                <a:gd name="T28" fmla="*/ 175 w 307"/>
                <a:gd name="T29" fmla="*/ 1 h 112"/>
                <a:gd name="T30" fmla="*/ 64 w 307"/>
                <a:gd name="T31" fmla="*/ 5 h 112"/>
                <a:gd name="T32" fmla="*/ 49 w 307"/>
                <a:gd name="T33" fmla="*/ 8 h 112"/>
                <a:gd name="T34" fmla="*/ 38 w 307"/>
                <a:gd name="T35" fmla="*/ 10 h 112"/>
                <a:gd name="T36" fmla="*/ 32 w 307"/>
                <a:gd name="T37" fmla="*/ 13 h 112"/>
                <a:gd name="T38" fmla="*/ 31 w 307"/>
                <a:gd name="T39" fmla="*/ 14 h 112"/>
                <a:gd name="T40" fmla="*/ 30 w 307"/>
                <a:gd name="T41" fmla="*/ 15 h 112"/>
                <a:gd name="T42" fmla="*/ 11 w 307"/>
                <a:gd name="T43" fmla="*/ 15 h 112"/>
                <a:gd name="T44" fmla="*/ 5 w 307"/>
                <a:gd name="T45" fmla="*/ 17 h 112"/>
                <a:gd name="T46" fmla="*/ 0 w 307"/>
                <a:gd name="T47" fmla="*/ 2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112">
                  <a:moveTo>
                    <a:pt x="0" y="20"/>
                  </a:moveTo>
                  <a:cubicBezTo>
                    <a:pt x="0" y="48"/>
                    <a:pt x="0" y="75"/>
                    <a:pt x="0" y="102"/>
                  </a:cubicBezTo>
                  <a:cubicBezTo>
                    <a:pt x="1" y="103"/>
                    <a:pt x="1" y="105"/>
                    <a:pt x="3" y="107"/>
                  </a:cubicBezTo>
                  <a:cubicBezTo>
                    <a:pt x="6" y="111"/>
                    <a:pt x="11" y="112"/>
                    <a:pt x="16" y="111"/>
                  </a:cubicBezTo>
                  <a:cubicBezTo>
                    <a:pt x="111" y="111"/>
                    <a:pt x="205" y="111"/>
                    <a:pt x="300" y="111"/>
                  </a:cubicBezTo>
                  <a:cubicBezTo>
                    <a:pt x="300" y="111"/>
                    <a:pt x="304" y="110"/>
                    <a:pt x="306" y="107"/>
                  </a:cubicBezTo>
                  <a:cubicBezTo>
                    <a:pt x="307" y="105"/>
                    <a:pt x="307" y="103"/>
                    <a:pt x="307" y="102"/>
                  </a:cubicBezTo>
                  <a:cubicBezTo>
                    <a:pt x="307" y="75"/>
                    <a:pt x="307" y="49"/>
                    <a:pt x="307" y="22"/>
                  </a:cubicBezTo>
                  <a:cubicBezTo>
                    <a:pt x="305" y="20"/>
                    <a:pt x="302" y="18"/>
                    <a:pt x="300" y="16"/>
                  </a:cubicBezTo>
                  <a:cubicBezTo>
                    <a:pt x="296" y="15"/>
                    <a:pt x="292" y="15"/>
                    <a:pt x="289" y="15"/>
                  </a:cubicBezTo>
                  <a:cubicBezTo>
                    <a:pt x="285" y="15"/>
                    <a:pt x="280" y="15"/>
                    <a:pt x="276" y="15"/>
                  </a:cubicBezTo>
                  <a:cubicBezTo>
                    <a:pt x="276" y="15"/>
                    <a:pt x="275" y="13"/>
                    <a:pt x="274" y="12"/>
                  </a:cubicBezTo>
                  <a:cubicBezTo>
                    <a:pt x="272" y="11"/>
                    <a:pt x="271" y="10"/>
                    <a:pt x="270" y="10"/>
                  </a:cubicBezTo>
                  <a:cubicBezTo>
                    <a:pt x="267" y="9"/>
                    <a:pt x="261" y="8"/>
                    <a:pt x="253" y="7"/>
                  </a:cubicBezTo>
                  <a:cubicBezTo>
                    <a:pt x="229" y="4"/>
                    <a:pt x="203" y="2"/>
                    <a:pt x="175" y="1"/>
                  </a:cubicBezTo>
                  <a:cubicBezTo>
                    <a:pt x="134" y="0"/>
                    <a:pt x="97" y="2"/>
                    <a:pt x="64" y="5"/>
                  </a:cubicBezTo>
                  <a:cubicBezTo>
                    <a:pt x="57" y="7"/>
                    <a:pt x="52" y="7"/>
                    <a:pt x="49" y="8"/>
                  </a:cubicBezTo>
                  <a:cubicBezTo>
                    <a:pt x="49" y="8"/>
                    <a:pt x="44" y="8"/>
                    <a:pt x="38" y="10"/>
                  </a:cubicBezTo>
                  <a:cubicBezTo>
                    <a:pt x="32" y="12"/>
                    <a:pt x="34" y="12"/>
                    <a:pt x="32" y="13"/>
                  </a:cubicBezTo>
                  <a:cubicBezTo>
                    <a:pt x="32" y="13"/>
                    <a:pt x="31" y="13"/>
                    <a:pt x="31" y="14"/>
                  </a:cubicBezTo>
                  <a:cubicBezTo>
                    <a:pt x="30" y="14"/>
                    <a:pt x="30" y="15"/>
                    <a:pt x="30" y="15"/>
                  </a:cubicBezTo>
                  <a:cubicBezTo>
                    <a:pt x="24" y="15"/>
                    <a:pt x="17" y="15"/>
                    <a:pt x="11" y="15"/>
                  </a:cubicBezTo>
                  <a:cubicBezTo>
                    <a:pt x="9" y="15"/>
                    <a:pt x="7" y="16"/>
                    <a:pt x="5" y="17"/>
                  </a:cubicBezTo>
                  <a:cubicBezTo>
                    <a:pt x="3" y="18"/>
                    <a:pt x="2" y="19"/>
                    <a:pt x="0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6CB9DC7-C110-4124-BEC9-BD340D8D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548" y="5723804"/>
              <a:ext cx="1035049" cy="801265"/>
            </a:xfrm>
            <a:custGeom>
              <a:avLst/>
              <a:gdLst>
                <a:gd name="T0" fmla="*/ 11 w 449"/>
                <a:gd name="T1" fmla="*/ 207 h 347"/>
                <a:gd name="T2" fmla="*/ 19 w 449"/>
                <a:gd name="T3" fmla="*/ 217 h 347"/>
                <a:gd name="T4" fmla="*/ 39 w 449"/>
                <a:gd name="T5" fmla="*/ 233 h 347"/>
                <a:gd name="T6" fmla="*/ 100 w 449"/>
                <a:gd name="T7" fmla="*/ 267 h 347"/>
                <a:gd name="T8" fmla="*/ 114 w 449"/>
                <a:gd name="T9" fmla="*/ 271 h 347"/>
                <a:gd name="T10" fmla="*/ 122 w 449"/>
                <a:gd name="T11" fmla="*/ 274 h 347"/>
                <a:gd name="T12" fmla="*/ 130 w 449"/>
                <a:gd name="T13" fmla="*/ 275 h 347"/>
                <a:gd name="T14" fmla="*/ 162 w 449"/>
                <a:gd name="T15" fmla="*/ 225 h 347"/>
                <a:gd name="T16" fmla="*/ 158 w 449"/>
                <a:gd name="T17" fmla="*/ 217 h 347"/>
                <a:gd name="T18" fmla="*/ 149 w 449"/>
                <a:gd name="T19" fmla="*/ 211 h 347"/>
                <a:gd name="T20" fmla="*/ 174 w 449"/>
                <a:gd name="T21" fmla="*/ 193 h 347"/>
                <a:gd name="T22" fmla="*/ 424 w 449"/>
                <a:gd name="T23" fmla="*/ 345 h 347"/>
                <a:gd name="T24" fmla="*/ 448 w 449"/>
                <a:gd name="T25" fmla="*/ 318 h 347"/>
                <a:gd name="T26" fmla="*/ 196 w 449"/>
                <a:gd name="T27" fmla="*/ 159 h 347"/>
                <a:gd name="T28" fmla="*/ 201 w 449"/>
                <a:gd name="T29" fmla="*/ 127 h 347"/>
                <a:gd name="T30" fmla="*/ 202 w 449"/>
                <a:gd name="T31" fmla="*/ 127 h 347"/>
                <a:gd name="T32" fmla="*/ 215 w 449"/>
                <a:gd name="T33" fmla="*/ 134 h 347"/>
                <a:gd name="T34" fmla="*/ 249 w 449"/>
                <a:gd name="T35" fmla="*/ 84 h 347"/>
                <a:gd name="T36" fmla="*/ 246 w 449"/>
                <a:gd name="T37" fmla="*/ 76 h 347"/>
                <a:gd name="T38" fmla="*/ 238 w 449"/>
                <a:gd name="T39" fmla="*/ 68 h 347"/>
                <a:gd name="T40" fmla="*/ 224 w 449"/>
                <a:gd name="T41" fmla="*/ 53 h 347"/>
                <a:gd name="T42" fmla="*/ 159 w 449"/>
                <a:gd name="T43" fmla="*/ 13 h 347"/>
                <a:gd name="T44" fmla="*/ 139 w 449"/>
                <a:gd name="T45" fmla="*/ 5 h 347"/>
                <a:gd name="T46" fmla="*/ 134 w 449"/>
                <a:gd name="T47" fmla="*/ 5 h 347"/>
                <a:gd name="T48" fmla="*/ 124 w 449"/>
                <a:gd name="T49" fmla="*/ 1 h 347"/>
                <a:gd name="T50" fmla="*/ 117 w 449"/>
                <a:gd name="T51" fmla="*/ 2 h 347"/>
                <a:gd name="T52" fmla="*/ 88 w 449"/>
                <a:gd name="T53" fmla="*/ 56 h 347"/>
                <a:gd name="T54" fmla="*/ 101 w 449"/>
                <a:gd name="T55" fmla="*/ 65 h 347"/>
                <a:gd name="T56" fmla="*/ 60 w 449"/>
                <a:gd name="T57" fmla="*/ 103 h 347"/>
                <a:gd name="T58" fmla="*/ 49 w 449"/>
                <a:gd name="T59" fmla="*/ 141 h 347"/>
                <a:gd name="T60" fmla="*/ 38 w 449"/>
                <a:gd name="T61" fmla="*/ 143 h 347"/>
                <a:gd name="T62" fmla="*/ 29 w 449"/>
                <a:gd name="T63" fmla="*/ 145 h 347"/>
                <a:gd name="T64" fmla="*/ 0 w 449"/>
                <a:gd name="T65" fmla="*/ 195 h 347"/>
                <a:gd name="T66" fmla="*/ 5 w 449"/>
                <a:gd name="T67" fmla="*/ 20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347">
                  <a:moveTo>
                    <a:pt x="10" y="205"/>
                  </a:moveTo>
                  <a:cubicBezTo>
                    <a:pt x="10" y="205"/>
                    <a:pt x="10" y="206"/>
                    <a:pt x="11" y="207"/>
                  </a:cubicBezTo>
                  <a:cubicBezTo>
                    <a:pt x="11" y="209"/>
                    <a:pt x="13" y="211"/>
                    <a:pt x="14" y="212"/>
                  </a:cubicBezTo>
                  <a:cubicBezTo>
                    <a:pt x="17" y="215"/>
                    <a:pt x="16" y="214"/>
                    <a:pt x="19" y="217"/>
                  </a:cubicBezTo>
                  <a:cubicBezTo>
                    <a:pt x="22" y="220"/>
                    <a:pt x="24" y="222"/>
                    <a:pt x="28" y="225"/>
                  </a:cubicBezTo>
                  <a:cubicBezTo>
                    <a:pt x="33" y="229"/>
                    <a:pt x="36" y="231"/>
                    <a:pt x="39" y="233"/>
                  </a:cubicBezTo>
                  <a:cubicBezTo>
                    <a:pt x="54" y="243"/>
                    <a:pt x="68" y="252"/>
                    <a:pt x="68" y="252"/>
                  </a:cubicBezTo>
                  <a:cubicBezTo>
                    <a:pt x="68" y="252"/>
                    <a:pt x="81" y="259"/>
                    <a:pt x="100" y="267"/>
                  </a:cubicBezTo>
                  <a:cubicBezTo>
                    <a:pt x="108" y="271"/>
                    <a:pt x="105" y="269"/>
                    <a:pt x="110" y="271"/>
                  </a:cubicBezTo>
                  <a:cubicBezTo>
                    <a:pt x="110" y="271"/>
                    <a:pt x="112" y="271"/>
                    <a:pt x="114" y="271"/>
                  </a:cubicBezTo>
                  <a:cubicBezTo>
                    <a:pt x="115" y="271"/>
                    <a:pt x="116" y="270"/>
                    <a:pt x="116" y="270"/>
                  </a:cubicBezTo>
                  <a:cubicBezTo>
                    <a:pt x="119" y="272"/>
                    <a:pt x="121" y="273"/>
                    <a:pt x="122" y="274"/>
                  </a:cubicBezTo>
                  <a:cubicBezTo>
                    <a:pt x="123" y="275"/>
                    <a:pt x="124" y="275"/>
                    <a:pt x="126" y="275"/>
                  </a:cubicBezTo>
                  <a:cubicBezTo>
                    <a:pt x="126" y="276"/>
                    <a:pt x="128" y="276"/>
                    <a:pt x="130" y="275"/>
                  </a:cubicBezTo>
                  <a:cubicBezTo>
                    <a:pt x="132" y="274"/>
                    <a:pt x="133" y="273"/>
                    <a:pt x="133" y="273"/>
                  </a:cubicBezTo>
                  <a:cubicBezTo>
                    <a:pt x="143" y="257"/>
                    <a:pt x="152" y="241"/>
                    <a:pt x="162" y="225"/>
                  </a:cubicBezTo>
                  <a:cubicBezTo>
                    <a:pt x="162" y="224"/>
                    <a:pt x="163" y="223"/>
                    <a:pt x="162" y="221"/>
                  </a:cubicBezTo>
                  <a:cubicBezTo>
                    <a:pt x="161" y="218"/>
                    <a:pt x="159" y="217"/>
                    <a:pt x="158" y="217"/>
                  </a:cubicBezTo>
                  <a:cubicBezTo>
                    <a:pt x="155" y="215"/>
                    <a:pt x="152" y="214"/>
                    <a:pt x="149" y="212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54" y="209"/>
                    <a:pt x="159" y="206"/>
                    <a:pt x="165" y="202"/>
                  </a:cubicBezTo>
                  <a:cubicBezTo>
                    <a:pt x="169" y="199"/>
                    <a:pt x="172" y="196"/>
                    <a:pt x="174" y="193"/>
                  </a:cubicBezTo>
                  <a:cubicBezTo>
                    <a:pt x="175" y="193"/>
                    <a:pt x="175" y="193"/>
                    <a:pt x="176" y="193"/>
                  </a:cubicBezTo>
                  <a:cubicBezTo>
                    <a:pt x="259" y="243"/>
                    <a:pt x="342" y="294"/>
                    <a:pt x="424" y="345"/>
                  </a:cubicBezTo>
                  <a:cubicBezTo>
                    <a:pt x="427" y="347"/>
                    <a:pt x="430" y="346"/>
                    <a:pt x="431" y="344"/>
                  </a:cubicBezTo>
                  <a:cubicBezTo>
                    <a:pt x="437" y="335"/>
                    <a:pt x="442" y="327"/>
                    <a:pt x="448" y="318"/>
                  </a:cubicBezTo>
                  <a:cubicBezTo>
                    <a:pt x="449" y="316"/>
                    <a:pt x="448" y="313"/>
                    <a:pt x="446" y="311"/>
                  </a:cubicBezTo>
                  <a:cubicBezTo>
                    <a:pt x="363" y="261"/>
                    <a:pt x="279" y="210"/>
                    <a:pt x="196" y="159"/>
                  </a:cubicBezTo>
                  <a:cubicBezTo>
                    <a:pt x="197" y="155"/>
                    <a:pt x="199" y="150"/>
                    <a:pt x="200" y="144"/>
                  </a:cubicBezTo>
                  <a:cubicBezTo>
                    <a:pt x="201" y="138"/>
                    <a:pt x="201" y="132"/>
                    <a:pt x="201" y="127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1" y="126"/>
                    <a:pt x="202" y="127"/>
                    <a:pt x="202" y="127"/>
                  </a:cubicBezTo>
                  <a:cubicBezTo>
                    <a:pt x="205" y="129"/>
                    <a:pt x="208" y="131"/>
                    <a:pt x="212" y="133"/>
                  </a:cubicBezTo>
                  <a:cubicBezTo>
                    <a:pt x="212" y="134"/>
                    <a:pt x="214" y="134"/>
                    <a:pt x="215" y="134"/>
                  </a:cubicBezTo>
                  <a:cubicBezTo>
                    <a:pt x="217" y="134"/>
                    <a:pt x="218" y="133"/>
                    <a:pt x="219" y="132"/>
                  </a:cubicBezTo>
                  <a:cubicBezTo>
                    <a:pt x="229" y="116"/>
                    <a:pt x="239" y="100"/>
                    <a:pt x="249" y="84"/>
                  </a:cubicBezTo>
                  <a:cubicBezTo>
                    <a:pt x="250" y="83"/>
                    <a:pt x="250" y="81"/>
                    <a:pt x="249" y="79"/>
                  </a:cubicBezTo>
                  <a:cubicBezTo>
                    <a:pt x="248" y="77"/>
                    <a:pt x="247" y="76"/>
                    <a:pt x="246" y="76"/>
                  </a:cubicBezTo>
                  <a:cubicBezTo>
                    <a:pt x="244" y="74"/>
                    <a:pt x="241" y="73"/>
                    <a:pt x="239" y="71"/>
                  </a:cubicBezTo>
                  <a:cubicBezTo>
                    <a:pt x="239" y="70"/>
                    <a:pt x="239" y="69"/>
                    <a:pt x="238" y="68"/>
                  </a:cubicBezTo>
                  <a:cubicBezTo>
                    <a:pt x="238" y="67"/>
                    <a:pt x="237" y="66"/>
                    <a:pt x="237" y="65"/>
                  </a:cubicBezTo>
                  <a:cubicBezTo>
                    <a:pt x="233" y="62"/>
                    <a:pt x="229" y="58"/>
                    <a:pt x="224" y="53"/>
                  </a:cubicBezTo>
                  <a:cubicBezTo>
                    <a:pt x="224" y="53"/>
                    <a:pt x="218" y="49"/>
                    <a:pt x="212" y="44"/>
                  </a:cubicBezTo>
                  <a:cubicBezTo>
                    <a:pt x="203" y="37"/>
                    <a:pt x="184" y="25"/>
                    <a:pt x="159" y="13"/>
                  </a:cubicBezTo>
                  <a:cubicBezTo>
                    <a:pt x="153" y="10"/>
                    <a:pt x="148" y="8"/>
                    <a:pt x="145" y="7"/>
                  </a:cubicBezTo>
                  <a:cubicBezTo>
                    <a:pt x="145" y="7"/>
                    <a:pt x="143" y="6"/>
                    <a:pt x="139" y="5"/>
                  </a:cubicBezTo>
                  <a:cubicBezTo>
                    <a:pt x="139" y="5"/>
                    <a:pt x="138" y="5"/>
                    <a:pt x="137" y="5"/>
                  </a:cubicBezTo>
                  <a:cubicBezTo>
                    <a:pt x="135" y="5"/>
                    <a:pt x="135" y="5"/>
                    <a:pt x="134" y="5"/>
                  </a:cubicBezTo>
                  <a:cubicBezTo>
                    <a:pt x="134" y="5"/>
                    <a:pt x="133" y="6"/>
                    <a:pt x="133" y="6"/>
                  </a:cubicBezTo>
                  <a:cubicBezTo>
                    <a:pt x="130" y="5"/>
                    <a:pt x="127" y="3"/>
                    <a:pt x="124" y="1"/>
                  </a:cubicBezTo>
                  <a:cubicBezTo>
                    <a:pt x="124" y="0"/>
                    <a:pt x="122" y="0"/>
                    <a:pt x="121" y="0"/>
                  </a:cubicBezTo>
                  <a:cubicBezTo>
                    <a:pt x="119" y="1"/>
                    <a:pt x="118" y="2"/>
                    <a:pt x="117" y="2"/>
                  </a:cubicBezTo>
                  <a:cubicBezTo>
                    <a:pt x="107" y="18"/>
                    <a:pt x="97" y="34"/>
                    <a:pt x="87" y="50"/>
                  </a:cubicBezTo>
                  <a:cubicBezTo>
                    <a:pt x="87" y="52"/>
                    <a:pt x="87" y="54"/>
                    <a:pt x="88" y="56"/>
                  </a:cubicBezTo>
                  <a:cubicBezTo>
                    <a:pt x="89" y="57"/>
                    <a:pt x="90" y="58"/>
                    <a:pt x="92" y="59"/>
                  </a:cubicBezTo>
                  <a:cubicBezTo>
                    <a:pt x="94" y="61"/>
                    <a:pt x="97" y="63"/>
                    <a:pt x="101" y="65"/>
                  </a:cubicBezTo>
                  <a:cubicBezTo>
                    <a:pt x="91" y="69"/>
                    <a:pt x="84" y="74"/>
                    <a:pt x="80" y="78"/>
                  </a:cubicBezTo>
                  <a:cubicBezTo>
                    <a:pt x="69" y="87"/>
                    <a:pt x="64" y="97"/>
                    <a:pt x="60" y="103"/>
                  </a:cubicBezTo>
                  <a:cubicBezTo>
                    <a:pt x="56" y="112"/>
                    <a:pt x="53" y="119"/>
                    <a:pt x="52" y="125"/>
                  </a:cubicBezTo>
                  <a:cubicBezTo>
                    <a:pt x="50" y="129"/>
                    <a:pt x="49" y="135"/>
                    <a:pt x="49" y="141"/>
                  </a:cubicBezTo>
                  <a:cubicBezTo>
                    <a:pt x="49" y="144"/>
                    <a:pt x="48" y="147"/>
                    <a:pt x="49" y="150"/>
                  </a:cubicBezTo>
                  <a:cubicBezTo>
                    <a:pt x="45" y="147"/>
                    <a:pt x="41" y="145"/>
                    <a:pt x="38" y="143"/>
                  </a:cubicBezTo>
                  <a:cubicBezTo>
                    <a:pt x="37" y="143"/>
                    <a:pt x="35" y="142"/>
                    <a:pt x="32" y="143"/>
                  </a:cubicBezTo>
                  <a:cubicBezTo>
                    <a:pt x="30" y="144"/>
                    <a:pt x="30" y="145"/>
                    <a:pt x="29" y="145"/>
                  </a:cubicBezTo>
                  <a:cubicBezTo>
                    <a:pt x="20" y="160"/>
                    <a:pt x="11" y="175"/>
                    <a:pt x="1" y="190"/>
                  </a:cubicBezTo>
                  <a:cubicBezTo>
                    <a:pt x="1" y="191"/>
                    <a:pt x="0" y="193"/>
                    <a:pt x="0" y="195"/>
                  </a:cubicBezTo>
                  <a:cubicBezTo>
                    <a:pt x="0" y="198"/>
                    <a:pt x="1" y="199"/>
                    <a:pt x="2" y="199"/>
                  </a:cubicBezTo>
                  <a:cubicBezTo>
                    <a:pt x="3" y="200"/>
                    <a:pt x="4" y="201"/>
                    <a:pt x="5" y="201"/>
                  </a:cubicBezTo>
                  <a:cubicBezTo>
                    <a:pt x="7" y="202"/>
                    <a:pt x="8" y="203"/>
                    <a:pt x="10" y="20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3710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DE13DD-561E-5148-BFEE-A56E75765373}"/>
              </a:ext>
            </a:extLst>
          </p:cNvPr>
          <p:cNvGrpSpPr/>
          <p:nvPr/>
        </p:nvGrpSpPr>
        <p:grpSpPr>
          <a:xfrm>
            <a:off x="5182761" y="0"/>
            <a:ext cx="6177389" cy="4938985"/>
            <a:chOff x="48945800" y="4660900"/>
            <a:chExt cx="6177389" cy="4938985"/>
          </a:xfrm>
          <a:solidFill>
            <a:schemeClr val="accent5"/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51F3C55D-B3A9-764B-97A0-946D2DE99F69}"/>
                </a:ext>
              </a:extLst>
            </p:cNvPr>
            <p:cNvSpPr/>
            <p:nvPr/>
          </p:nvSpPr>
          <p:spPr>
            <a:xfrm>
              <a:off x="50571400" y="6502400"/>
              <a:ext cx="751451" cy="117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36" extrusionOk="0">
                  <a:moveTo>
                    <a:pt x="7758" y="12047"/>
                  </a:moveTo>
                  <a:cubicBezTo>
                    <a:pt x="7722" y="12622"/>
                    <a:pt x="7867" y="13221"/>
                    <a:pt x="8012" y="13797"/>
                  </a:cubicBezTo>
                  <a:cubicBezTo>
                    <a:pt x="8193" y="14396"/>
                    <a:pt x="8483" y="15017"/>
                    <a:pt x="8845" y="15570"/>
                  </a:cubicBezTo>
                  <a:cubicBezTo>
                    <a:pt x="9208" y="16169"/>
                    <a:pt x="9679" y="16767"/>
                    <a:pt x="10222" y="17297"/>
                  </a:cubicBezTo>
                  <a:cubicBezTo>
                    <a:pt x="10766" y="17827"/>
                    <a:pt x="11346" y="18379"/>
                    <a:pt x="12071" y="18840"/>
                  </a:cubicBezTo>
                  <a:cubicBezTo>
                    <a:pt x="13738" y="19945"/>
                    <a:pt x="15695" y="20912"/>
                    <a:pt x="18087" y="21281"/>
                  </a:cubicBezTo>
                  <a:cubicBezTo>
                    <a:pt x="19138" y="21442"/>
                    <a:pt x="20225" y="21258"/>
                    <a:pt x="20877" y="20682"/>
                  </a:cubicBezTo>
                  <a:cubicBezTo>
                    <a:pt x="21566" y="20060"/>
                    <a:pt x="21530" y="19047"/>
                    <a:pt x="21276" y="18356"/>
                  </a:cubicBezTo>
                  <a:cubicBezTo>
                    <a:pt x="20877" y="17343"/>
                    <a:pt x="20153" y="16353"/>
                    <a:pt x="19065" y="15570"/>
                  </a:cubicBezTo>
                  <a:cubicBezTo>
                    <a:pt x="18594" y="15248"/>
                    <a:pt x="18087" y="14925"/>
                    <a:pt x="17507" y="14649"/>
                  </a:cubicBezTo>
                  <a:cubicBezTo>
                    <a:pt x="17942" y="14257"/>
                    <a:pt x="18485" y="13889"/>
                    <a:pt x="18884" y="13474"/>
                  </a:cubicBezTo>
                  <a:cubicBezTo>
                    <a:pt x="20479" y="11909"/>
                    <a:pt x="20261" y="10020"/>
                    <a:pt x="19210" y="8339"/>
                  </a:cubicBezTo>
                  <a:cubicBezTo>
                    <a:pt x="18630" y="7395"/>
                    <a:pt x="17688" y="6474"/>
                    <a:pt x="16673" y="5714"/>
                  </a:cubicBezTo>
                  <a:cubicBezTo>
                    <a:pt x="15949" y="5207"/>
                    <a:pt x="15151" y="4701"/>
                    <a:pt x="14281" y="4286"/>
                  </a:cubicBezTo>
                  <a:cubicBezTo>
                    <a:pt x="12723" y="3549"/>
                    <a:pt x="11056" y="2928"/>
                    <a:pt x="9425" y="2283"/>
                  </a:cubicBezTo>
                  <a:cubicBezTo>
                    <a:pt x="7794" y="1638"/>
                    <a:pt x="6127" y="993"/>
                    <a:pt x="4496" y="349"/>
                  </a:cubicBezTo>
                  <a:cubicBezTo>
                    <a:pt x="3626" y="3"/>
                    <a:pt x="2213" y="-158"/>
                    <a:pt x="1271" y="210"/>
                  </a:cubicBezTo>
                  <a:cubicBezTo>
                    <a:pt x="328" y="579"/>
                    <a:pt x="-34" y="1431"/>
                    <a:pt x="2" y="2076"/>
                  </a:cubicBezTo>
                  <a:cubicBezTo>
                    <a:pt x="147" y="4056"/>
                    <a:pt x="2032" y="5921"/>
                    <a:pt x="4677" y="6935"/>
                  </a:cubicBezTo>
                  <a:cubicBezTo>
                    <a:pt x="6236" y="7533"/>
                    <a:pt x="7794" y="8132"/>
                    <a:pt x="9353" y="8754"/>
                  </a:cubicBezTo>
                  <a:cubicBezTo>
                    <a:pt x="9280" y="8823"/>
                    <a:pt x="9208" y="8892"/>
                    <a:pt x="9135" y="8961"/>
                  </a:cubicBezTo>
                  <a:cubicBezTo>
                    <a:pt x="8157" y="9928"/>
                    <a:pt x="7830" y="10941"/>
                    <a:pt x="7758" y="1204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06E2F3BB-ED8D-8F45-A4D4-5F0F37E48C07}"/>
                </a:ext>
              </a:extLst>
            </p:cNvPr>
            <p:cNvSpPr/>
            <p:nvPr/>
          </p:nvSpPr>
          <p:spPr>
            <a:xfrm>
              <a:off x="52311299" y="8699500"/>
              <a:ext cx="1018310" cy="90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78" extrusionOk="0">
                  <a:moveTo>
                    <a:pt x="20442" y="13930"/>
                  </a:moveTo>
                  <a:cubicBezTo>
                    <a:pt x="19893" y="12779"/>
                    <a:pt x="18925" y="12264"/>
                    <a:pt x="17853" y="11961"/>
                  </a:cubicBezTo>
                  <a:cubicBezTo>
                    <a:pt x="16886" y="11688"/>
                    <a:pt x="15944" y="11446"/>
                    <a:pt x="15003" y="11082"/>
                  </a:cubicBezTo>
                  <a:cubicBezTo>
                    <a:pt x="13643" y="10476"/>
                    <a:pt x="12414" y="9598"/>
                    <a:pt x="11394" y="8386"/>
                  </a:cubicBezTo>
                  <a:cubicBezTo>
                    <a:pt x="9851" y="6356"/>
                    <a:pt x="9041" y="3660"/>
                    <a:pt x="9171" y="933"/>
                  </a:cubicBezTo>
                  <a:cubicBezTo>
                    <a:pt x="9198" y="570"/>
                    <a:pt x="7838" y="358"/>
                    <a:pt x="7838" y="358"/>
                  </a:cubicBezTo>
                  <a:cubicBezTo>
                    <a:pt x="6792" y="146"/>
                    <a:pt x="5667" y="55"/>
                    <a:pt x="4621" y="25"/>
                  </a:cubicBezTo>
                  <a:cubicBezTo>
                    <a:pt x="3549" y="-6"/>
                    <a:pt x="2451" y="-36"/>
                    <a:pt x="1379" y="115"/>
                  </a:cubicBezTo>
                  <a:cubicBezTo>
                    <a:pt x="1143" y="146"/>
                    <a:pt x="45" y="176"/>
                    <a:pt x="19" y="570"/>
                  </a:cubicBezTo>
                  <a:cubicBezTo>
                    <a:pt x="-112" y="2842"/>
                    <a:pt x="437" y="5114"/>
                    <a:pt x="1535" y="6992"/>
                  </a:cubicBezTo>
                  <a:cubicBezTo>
                    <a:pt x="2111" y="7962"/>
                    <a:pt x="2791" y="8840"/>
                    <a:pt x="3601" y="9537"/>
                  </a:cubicBezTo>
                  <a:cubicBezTo>
                    <a:pt x="4595" y="10416"/>
                    <a:pt x="5719" y="10961"/>
                    <a:pt x="6870" y="11446"/>
                  </a:cubicBezTo>
                  <a:cubicBezTo>
                    <a:pt x="7445" y="11688"/>
                    <a:pt x="8021" y="11870"/>
                    <a:pt x="8596" y="12052"/>
                  </a:cubicBezTo>
                  <a:cubicBezTo>
                    <a:pt x="9119" y="12203"/>
                    <a:pt x="9668" y="12324"/>
                    <a:pt x="10191" y="12506"/>
                  </a:cubicBezTo>
                  <a:cubicBezTo>
                    <a:pt x="10479" y="12657"/>
                    <a:pt x="10740" y="12869"/>
                    <a:pt x="10976" y="13112"/>
                  </a:cubicBezTo>
                  <a:cubicBezTo>
                    <a:pt x="12440" y="15202"/>
                    <a:pt x="11368" y="18171"/>
                    <a:pt x="11734" y="20564"/>
                  </a:cubicBezTo>
                  <a:cubicBezTo>
                    <a:pt x="11786" y="20958"/>
                    <a:pt x="12963" y="21110"/>
                    <a:pt x="13068" y="21140"/>
                  </a:cubicBezTo>
                  <a:cubicBezTo>
                    <a:pt x="14114" y="21352"/>
                    <a:pt x="15238" y="21443"/>
                    <a:pt x="16284" y="21473"/>
                  </a:cubicBezTo>
                  <a:cubicBezTo>
                    <a:pt x="16650" y="21473"/>
                    <a:pt x="20965" y="21564"/>
                    <a:pt x="20887" y="20928"/>
                  </a:cubicBezTo>
                  <a:cubicBezTo>
                    <a:pt x="20599" y="18625"/>
                    <a:pt x="21488" y="16081"/>
                    <a:pt x="20442" y="1393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CB32877A-FB47-F344-AB5C-71329EC6A15F}"/>
                </a:ext>
              </a:extLst>
            </p:cNvPr>
            <p:cNvSpPr/>
            <p:nvPr/>
          </p:nvSpPr>
          <p:spPr>
            <a:xfrm>
              <a:off x="53809899" y="5702300"/>
              <a:ext cx="767971" cy="134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860" extrusionOk="0">
                  <a:moveTo>
                    <a:pt x="785" y="219"/>
                  </a:moveTo>
                  <a:cubicBezTo>
                    <a:pt x="112" y="990"/>
                    <a:pt x="-100" y="1918"/>
                    <a:pt x="42" y="2768"/>
                  </a:cubicBezTo>
                  <a:cubicBezTo>
                    <a:pt x="325" y="4725"/>
                    <a:pt x="1670" y="6602"/>
                    <a:pt x="3406" y="8282"/>
                  </a:cubicBezTo>
                  <a:cubicBezTo>
                    <a:pt x="4326" y="9171"/>
                    <a:pt x="5389" y="10001"/>
                    <a:pt x="6663" y="10713"/>
                  </a:cubicBezTo>
                  <a:cubicBezTo>
                    <a:pt x="7336" y="11088"/>
                    <a:pt x="8080" y="11365"/>
                    <a:pt x="8859" y="11641"/>
                  </a:cubicBezTo>
                  <a:cubicBezTo>
                    <a:pt x="10134" y="12096"/>
                    <a:pt x="11515" y="12392"/>
                    <a:pt x="12895" y="12669"/>
                  </a:cubicBezTo>
                  <a:cubicBezTo>
                    <a:pt x="13250" y="12748"/>
                    <a:pt x="13604" y="12827"/>
                    <a:pt x="13958" y="12886"/>
                  </a:cubicBezTo>
                  <a:cubicBezTo>
                    <a:pt x="13002" y="13538"/>
                    <a:pt x="11904" y="14092"/>
                    <a:pt x="10735" y="14606"/>
                  </a:cubicBezTo>
                  <a:cubicBezTo>
                    <a:pt x="10169" y="14863"/>
                    <a:pt x="10417" y="15475"/>
                    <a:pt x="10488" y="15791"/>
                  </a:cubicBezTo>
                  <a:cubicBezTo>
                    <a:pt x="10735" y="16582"/>
                    <a:pt x="11337" y="17412"/>
                    <a:pt x="11939" y="18104"/>
                  </a:cubicBezTo>
                  <a:cubicBezTo>
                    <a:pt x="12577" y="18835"/>
                    <a:pt x="13285" y="19586"/>
                    <a:pt x="14241" y="20198"/>
                  </a:cubicBezTo>
                  <a:cubicBezTo>
                    <a:pt x="14489" y="20337"/>
                    <a:pt x="14701" y="20475"/>
                    <a:pt x="14949" y="20613"/>
                  </a:cubicBezTo>
                  <a:cubicBezTo>
                    <a:pt x="15232" y="20811"/>
                    <a:pt x="15622" y="20890"/>
                    <a:pt x="16047" y="20850"/>
                  </a:cubicBezTo>
                  <a:cubicBezTo>
                    <a:pt x="17569" y="20179"/>
                    <a:pt x="18951" y="19447"/>
                    <a:pt x="20048" y="18558"/>
                  </a:cubicBezTo>
                  <a:cubicBezTo>
                    <a:pt x="20508" y="18183"/>
                    <a:pt x="20933" y="17768"/>
                    <a:pt x="21146" y="17313"/>
                  </a:cubicBezTo>
                  <a:cubicBezTo>
                    <a:pt x="21500" y="16602"/>
                    <a:pt x="21465" y="15851"/>
                    <a:pt x="21252" y="15119"/>
                  </a:cubicBezTo>
                  <a:cubicBezTo>
                    <a:pt x="21110" y="14566"/>
                    <a:pt x="20792" y="14013"/>
                    <a:pt x="20438" y="13479"/>
                  </a:cubicBezTo>
                  <a:cubicBezTo>
                    <a:pt x="19871" y="12610"/>
                    <a:pt x="19198" y="11760"/>
                    <a:pt x="18384" y="10950"/>
                  </a:cubicBezTo>
                  <a:cubicBezTo>
                    <a:pt x="17428" y="10001"/>
                    <a:pt x="16259" y="9112"/>
                    <a:pt x="14843" y="8361"/>
                  </a:cubicBezTo>
                  <a:cubicBezTo>
                    <a:pt x="13498" y="7649"/>
                    <a:pt x="11798" y="7136"/>
                    <a:pt x="10063" y="6760"/>
                  </a:cubicBezTo>
                  <a:cubicBezTo>
                    <a:pt x="8930" y="6503"/>
                    <a:pt x="7761" y="6286"/>
                    <a:pt x="6628" y="6009"/>
                  </a:cubicBezTo>
                  <a:cubicBezTo>
                    <a:pt x="6628" y="5989"/>
                    <a:pt x="6663" y="5989"/>
                    <a:pt x="6663" y="5970"/>
                  </a:cubicBezTo>
                  <a:cubicBezTo>
                    <a:pt x="6769" y="5732"/>
                    <a:pt x="6769" y="5515"/>
                    <a:pt x="6663" y="5278"/>
                  </a:cubicBezTo>
                  <a:cubicBezTo>
                    <a:pt x="6628" y="4942"/>
                    <a:pt x="6486" y="4626"/>
                    <a:pt x="6274" y="4310"/>
                  </a:cubicBezTo>
                  <a:cubicBezTo>
                    <a:pt x="5814" y="3480"/>
                    <a:pt x="5141" y="2610"/>
                    <a:pt x="4362" y="1859"/>
                  </a:cubicBezTo>
                  <a:cubicBezTo>
                    <a:pt x="4043" y="1602"/>
                    <a:pt x="1564" y="-710"/>
                    <a:pt x="785" y="21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A3E33562-69E9-734A-AA55-D1AC760C6905}"/>
                </a:ext>
              </a:extLst>
            </p:cNvPr>
            <p:cNvSpPr/>
            <p:nvPr/>
          </p:nvSpPr>
          <p:spPr>
            <a:xfrm>
              <a:off x="51193700" y="8039099"/>
              <a:ext cx="726578" cy="117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44" extrusionOk="0">
                  <a:moveTo>
                    <a:pt x="12047" y="16959"/>
                  </a:moveTo>
                  <a:cubicBezTo>
                    <a:pt x="12233" y="17424"/>
                    <a:pt x="12530" y="17866"/>
                    <a:pt x="12939" y="18262"/>
                  </a:cubicBezTo>
                  <a:cubicBezTo>
                    <a:pt x="13720" y="19123"/>
                    <a:pt x="14872" y="20078"/>
                    <a:pt x="16136" y="20683"/>
                  </a:cubicBezTo>
                  <a:cubicBezTo>
                    <a:pt x="16508" y="20846"/>
                    <a:pt x="16917" y="21009"/>
                    <a:pt x="17289" y="21172"/>
                  </a:cubicBezTo>
                  <a:cubicBezTo>
                    <a:pt x="17921" y="21428"/>
                    <a:pt x="18590" y="21544"/>
                    <a:pt x="19296" y="21544"/>
                  </a:cubicBezTo>
                  <a:cubicBezTo>
                    <a:pt x="19557" y="21497"/>
                    <a:pt x="19817" y="21428"/>
                    <a:pt x="20040" y="21381"/>
                  </a:cubicBezTo>
                  <a:cubicBezTo>
                    <a:pt x="20523" y="21125"/>
                    <a:pt x="20746" y="20799"/>
                    <a:pt x="20709" y="20380"/>
                  </a:cubicBezTo>
                  <a:cubicBezTo>
                    <a:pt x="20969" y="19426"/>
                    <a:pt x="21267" y="18472"/>
                    <a:pt x="21267" y="17494"/>
                  </a:cubicBezTo>
                  <a:cubicBezTo>
                    <a:pt x="21304" y="16167"/>
                    <a:pt x="20895" y="14864"/>
                    <a:pt x="20151" y="13607"/>
                  </a:cubicBezTo>
                  <a:cubicBezTo>
                    <a:pt x="19780" y="12978"/>
                    <a:pt x="19296" y="12350"/>
                    <a:pt x="18739" y="11791"/>
                  </a:cubicBezTo>
                  <a:cubicBezTo>
                    <a:pt x="17847" y="10907"/>
                    <a:pt x="16954" y="10046"/>
                    <a:pt x="15727" y="9324"/>
                  </a:cubicBezTo>
                  <a:cubicBezTo>
                    <a:pt x="13943" y="8253"/>
                    <a:pt x="11935" y="7299"/>
                    <a:pt x="9482" y="6973"/>
                  </a:cubicBezTo>
                  <a:cubicBezTo>
                    <a:pt x="9593" y="6764"/>
                    <a:pt x="9705" y="6554"/>
                    <a:pt x="9853" y="6345"/>
                  </a:cubicBezTo>
                  <a:cubicBezTo>
                    <a:pt x="10262" y="5693"/>
                    <a:pt x="9853" y="4809"/>
                    <a:pt x="9482" y="4180"/>
                  </a:cubicBezTo>
                  <a:cubicBezTo>
                    <a:pt x="8924" y="3249"/>
                    <a:pt x="7883" y="2248"/>
                    <a:pt x="6768" y="1527"/>
                  </a:cubicBezTo>
                  <a:cubicBezTo>
                    <a:pt x="6396" y="1294"/>
                    <a:pt x="5987" y="1085"/>
                    <a:pt x="5615" y="852"/>
                  </a:cubicBezTo>
                  <a:cubicBezTo>
                    <a:pt x="4946" y="503"/>
                    <a:pt x="4202" y="223"/>
                    <a:pt x="3384" y="60"/>
                  </a:cubicBezTo>
                  <a:cubicBezTo>
                    <a:pt x="2529" y="-56"/>
                    <a:pt x="1563" y="-56"/>
                    <a:pt x="1191" y="549"/>
                  </a:cubicBezTo>
                  <a:cubicBezTo>
                    <a:pt x="113" y="2248"/>
                    <a:pt x="-296" y="4110"/>
                    <a:pt x="224" y="5903"/>
                  </a:cubicBezTo>
                  <a:cubicBezTo>
                    <a:pt x="782" y="7788"/>
                    <a:pt x="2455" y="9487"/>
                    <a:pt x="4425" y="10907"/>
                  </a:cubicBezTo>
                  <a:cubicBezTo>
                    <a:pt x="6024" y="12047"/>
                    <a:pt x="8180" y="13025"/>
                    <a:pt x="10560" y="13374"/>
                  </a:cubicBezTo>
                  <a:cubicBezTo>
                    <a:pt x="11080" y="13444"/>
                    <a:pt x="11638" y="13514"/>
                    <a:pt x="12158" y="13560"/>
                  </a:cubicBezTo>
                  <a:cubicBezTo>
                    <a:pt x="12047" y="14305"/>
                    <a:pt x="11861" y="15027"/>
                    <a:pt x="11675" y="15772"/>
                  </a:cubicBezTo>
                  <a:cubicBezTo>
                    <a:pt x="11712" y="16214"/>
                    <a:pt x="11824" y="16586"/>
                    <a:pt x="12047" y="1695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0F356259-A16A-544A-8426-2FE1B122E116}"/>
                </a:ext>
              </a:extLst>
            </p:cNvPr>
            <p:cNvSpPr/>
            <p:nvPr/>
          </p:nvSpPr>
          <p:spPr>
            <a:xfrm>
              <a:off x="53327299" y="7924799"/>
              <a:ext cx="936621" cy="10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03" extrusionOk="0">
                  <a:moveTo>
                    <a:pt x="16146" y="10349"/>
                  </a:moveTo>
                  <a:cubicBezTo>
                    <a:pt x="16581" y="9246"/>
                    <a:pt x="16812" y="8269"/>
                    <a:pt x="16581" y="7116"/>
                  </a:cubicBezTo>
                  <a:cubicBezTo>
                    <a:pt x="16349" y="5964"/>
                    <a:pt x="15857" y="5062"/>
                    <a:pt x="15104" y="4084"/>
                  </a:cubicBezTo>
                  <a:cubicBezTo>
                    <a:pt x="14583" y="3408"/>
                    <a:pt x="13917" y="2806"/>
                    <a:pt x="13164" y="2330"/>
                  </a:cubicBezTo>
                  <a:cubicBezTo>
                    <a:pt x="12353" y="1779"/>
                    <a:pt x="11427" y="1303"/>
                    <a:pt x="10471" y="1002"/>
                  </a:cubicBezTo>
                  <a:cubicBezTo>
                    <a:pt x="9487" y="702"/>
                    <a:pt x="8502" y="401"/>
                    <a:pt x="7489" y="276"/>
                  </a:cubicBezTo>
                  <a:cubicBezTo>
                    <a:pt x="6447" y="150"/>
                    <a:pt x="5375" y="75"/>
                    <a:pt x="4304" y="0"/>
                  </a:cubicBezTo>
                  <a:cubicBezTo>
                    <a:pt x="3667" y="0"/>
                    <a:pt x="3088" y="125"/>
                    <a:pt x="2538" y="376"/>
                  </a:cubicBezTo>
                  <a:cubicBezTo>
                    <a:pt x="1959" y="526"/>
                    <a:pt x="1466" y="827"/>
                    <a:pt x="1061" y="1228"/>
                  </a:cubicBezTo>
                  <a:cubicBezTo>
                    <a:pt x="308" y="1955"/>
                    <a:pt x="-155" y="3132"/>
                    <a:pt x="48" y="4110"/>
                  </a:cubicBezTo>
                  <a:cubicBezTo>
                    <a:pt x="279" y="5162"/>
                    <a:pt x="916" y="6189"/>
                    <a:pt x="1901" y="6841"/>
                  </a:cubicBezTo>
                  <a:cubicBezTo>
                    <a:pt x="2277" y="7041"/>
                    <a:pt x="2654" y="7267"/>
                    <a:pt x="3059" y="7467"/>
                  </a:cubicBezTo>
                  <a:cubicBezTo>
                    <a:pt x="3841" y="7793"/>
                    <a:pt x="4680" y="7943"/>
                    <a:pt x="5549" y="7943"/>
                  </a:cubicBezTo>
                  <a:cubicBezTo>
                    <a:pt x="5723" y="7968"/>
                    <a:pt x="5897" y="7968"/>
                    <a:pt x="6070" y="7994"/>
                  </a:cubicBezTo>
                  <a:cubicBezTo>
                    <a:pt x="5607" y="8570"/>
                    <a:pt x="5144" y="9121"/>
                    <a:pt x="4796" y="9773"/>
                  </a:cubicBezTo>
                  <a:cubicBezTo>
                    <a:pt x="4565" y="10224"/>
                    <a:pt x="4420" y="10700"/>
                    <a:pt x="4275" y="11176"/>
                  </a:cubicBezTo>
                  <a:cubicBezTo>
                    <a:pt x="4217" y="11376"/>
                    <a:pt x="4159" y="11577"/>
                    <a:pt x="4130" y="11802"/>
                  </a:cubicBezTo>
                  <a:cubicBezTo>
                    <a:pt x="4072" y="12504"/>
                    <a:pt x="4072" y="13231"/>
                    <a:pt x="4275" y="13907"/>
                  </a:cubicBezTo>
                  <a:cubicBezTo>
                    <a:pt x="4420" y="14383"/>
                    <a:pt x="4565" y="14884"/>
                    <a:pt x="4796" y="15336"/>
                  </a:cubicBezTo>
                  <a:cubicBezTo>
                    <a:pt x="4970" y="15661"/>
                    <a:pt x="5202" y="15987"/>
                    <a:pt x="5404" y="16288"/>
                  </a:cubicBezTo>
                  <a:cubicBezTo>
                    <a:pt x="5636" y="16613"/>
                    <a:pt x="5839" y="16914"/>
                    <a:pt x="6099" y="17215"/>
                  </a:cubicBezTo>
                  <a:cubicBezTo>
                    <a:pt x="6505" y="17641"/>
                    <a:pt x="6968" y="18017"/>
                    <a:pt x="7402" y="18418"/>
                  </a:cubicBezTo>
                  <a:cubicBezTo>
                    <a:pt x="8039" y="18969"/>
                    <a:pt x="8821" y="19345"/>
                    <a:pt x="9603" y="19746"/>
                  </a:cubicBezTo>
                  <a:cubicBezTo>
                    <a:pt x="10066" y="19971"/>
                    <a:pt x="10529" y="20172"/>
                    <a:pt x="11050" y="20347"/>
                  </a:cubicBezTo>
                  <a:cubicBezTo>
                    <a:pt x="12614" y="20848"/>
                    <a:pt x="14149" y="21174"/>
                    <a:pt x="15770" y="21425"/>
                  </a:cubicBezTo>
                  <a:cubicBezTo>
                    <a:pt x="16986" y="21600"/>
                    <a:pt x="18318" y="21500"/>
                    <a:pt x="19389" y="20948"/>
                  </a:cubicBezTo>
                  <a:cubicBezTo>
                    <a:pt x="20345" y="20447"/>
                    <a:pt x="21213" y="19445"/>
                    <a:pt x="21329" y="18468"/>
                  </a:cubicBezTo>
                  <a:cubicBezTo>
                    <a:pt x="21445" y="17440"/>
                    <a:pt x="21155" y="16338"/>
                    <a:pt x="20374" y="15536"/>
                  </a:cubicBezTo>
                  <a:cubicBezTo>
                    <a:pt x="19534" y="14659"/>
                    <a:pt x="18376" y="13932"/>
                    <a:pt x="17044" y="13732"/>
                  </a:cubicBezTo>
                  <a:cubicBezTo>
                    <a:pt x="16204" y="13606"/>
                    <a:pt x="15336" y="13481"/>
                    <a:pt x="14525" y="13281"/>
                  </a:cubicBezTo>
                  <a:cubicBezTo>
                    <a:pt x="14438" y="13256"/>
                    <a:pt x="14351" y="13206"/>
                    <a:pt x="14264" y="13180"/>
                  </a:cubicBezTo>
                  <a:cubicBezTo>
                    <a:pt x="14293" y="13130"/>
                    <a:pt x="14322" y="13080"/>
                    <a:pt x="14351" y="13030"/>
                  </a:cubicBezTo>
                  <a:cubicBezTo>
                    <a:pt x="15017" y="12128"/>
                    <a:pt x="15770" y="11301"/>
                    <a:pt x="16146" y="1034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30E5A748-A491-F246-AFDD-DFB63330A78D}"/>
                </a:ext>
              </a:extLst>
            </p:cNvPr>
            <p:cNvSpPr/>
            <p:nvPr/>
          </p:nvSpPr>
          <p:spPr>
            <a:xfrm>
              <a:off x="52133499" y="4952999"/>
              <a:ext cx="1072672" cy="123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59" extrusionOk="0">
                  <a:moveTo>
                    <a:pt x="16788" y="9844"/>
                  </a:moveTo>
                  <a:cubicBezTo>
                    <a:pt x="16915" y="9734"/>
                    <a:pt x="17016" y="9624"/>
                    <a:pt x="17093" y="9513"/>
                  </a:cubicBezTo>
                  <a:cubicBezTo>
                    <a:pt x="17321" y="9226"/>
                    <a:pt x="17550" y="8873"/>
                    <a:pt x="17652" y="8519"/>
                  </a:cubicBezTo>
                  <a:cubicBezTo>
                    <a:pt x="17855" y="7768"/>
                    <a:pt x="17804" y="7172"/>
                    <a:pt x="17449" y="6443"/>
                  </a:cubicBezTo>
                  <a:cubicBezTo>
                    <a:pt x="17321" y="6200"/>
                    <a:pt x="17118" y="6002"/>
                    <a:pt x="16940" y="5781"/>
                  </a:cubicBezTo>
                  <a:cubicBezTo>
                    <a:pt x="16737" y="5560"/>
                    <a:pt x="16559" y="5339"/>
                    <a:pt x="16330" y="5162"/>
                  </a:cubicBezTo>
                  <a:cubicBezTo>
                    <a:pt x="15466" y="4478"/>
                    <a:pt x="14399" y="3992"/>
                    <a:pt x="13383" y="3484"/>
                  </a:cubicBezTo>
                  <a:cubicBezTo>
                    <a:pt x="12442" y="3020"/>
                    <a:pt x="11528" y="2556"/>
                    <a:pt x="10587" y="2114"/>
                  </a:cubicBezTo>
                  <a:cubicBezTo>
                    <a:pt x="9520" y="1584"/>
                    <a:pt x="8478" y="1076"/>
                    <a:pt x="7411" y="546"/>
                  </a:cubicBezTo>
                  <a:cubicBezTo>
                    <a:pt x="6496" y="83"/>
                    <a:pt x="5251" y="-50"/>
                    <a:pt x="4209" y="16"/>
                  </a:cubicBezTo>
                  <a:cubicBezTo>
                    <a:pt x="3625" y="38"/>
                    <a:pt x="3065" y="149"/>
                    <a:pt x="2532" y="348"/>
                  </a:cubicBezTo>
                  <a:cubicBezTo>
                    <a:pt x="2024" y="480"/>
                    <a:pt x="1566" y="679"/>
                    <a:pt x="1160" y="966"/>
                  </a:cubicBezTo>
                  <a:cubicBezTo>
                    <a:pt x="550" y="1408"/>
                    <a:pt x="-111" y="2070"/>
                    <a:pt x="16" y="2821"/>
                  </a:cubicBezTo>
                  <a:cubicBezTo>
                    <a:pt x="143" y="3594"/>
                    <a:pt x="702" y="4124"/>
                    <a:pt x="1465" y="4500"/>
                  </a:cubicBezTo>
                  <a:cubicBezTo>
                    <a:pt x="2811" y="5162"/>
                    <a:pt x="4133" y="5825"/>
                    <a:pt x="5480" y="6465"/>
                  </a:cubicBezTo>
                  <a:cubicBezTo>
                    <a:pt x="6140" y="6797"/>
                    <a:pt x="6801" y="7106"/>
                    <a:pt x="7462" y="7437"/>
                  </a:cubicBezTo>
                  <a:cubicBezTo>
                    <a:pt x="7843" y="7636"/>
                    <a:pt x="8249" y="7813"/>
                    <a:pt x="8631" y="8011"/>
                  </a:cubicBezTo>
                  <a:cubicBezTo>
                    <a:pt x="7894" y="8608"/>
                    <a:pt x="7233" y="9270"/>
                    <a:pt x="7055" y="10176"/>
                  </a:cubicBezTo>
                  <a:cubicBezTo>
                    <a:pt x="6928" y="10750"/>
                    <a:pt x="6877" y="11302"/>
                    <a:pt x="7030" y="11854"/>
                  </a:cubicBezTo>
                  <a:cubicBezTo>
                    <a:pt x="7182" y="12406"/>
                    <a:pt x="7385" y="12981"/>
                    <a:pt x="7716" y="13489"/>
                  </a:cubicBezTo>
                  <a:cubicBezTo>
                    <a:pt x="8351" y="14394"/>
                    <a:pt x="9190" y="15101"/>
                    <a:pt x="10181" y="15719"/>
                  </a:cubicBezTo>
                  <a:cubicBezTo>
                    <a:pt x="10892" y="16183"/>
                    <a:pt x="11629" y="16603"/>
                    <a:pt x="12214" y="17177"/>
                  </a:cubicBezTo>
                  <a:cubicBezTo>
                    <a:pt x="12341" y="17376"/>
                    <a:pt x="12468" y="17552"/>
                    <a:pt x="12569" y="17773"/>
                  </a:cubicBezTo>
                  <a:cubicBezTo>
                    <a:pt x="12595" y="17884"/>
                    <a:pt x="12595" y="17994"/>
                    <a:pt x="12595" y="18105"/>
                  </a:cubicBezTo>
                  <a:cubicBezTo>
                    <a:pt x="12595" y="18105"/>
                    <a:pt x="12595" y="18105"/>
                    <a:pt x="12595" y="18105"/>
                  </a:cubicBezTo>
                  <a:cubicBezTo>
                    <a:pt x="12417" y="18348"/>
                    <a:pt x="12341" y="18590"/>
                    <a:pt x="12315" y="18878"/>
                  </a:cubicBezTo>
                  <a:cubicBezTo>
                    <a:pt x="12214" y="19231"/>
                    <a:pt x="12264" y="19562"/>
                    <a:pt x="12493" y="19871"/>
                  </a:cubicBezTo>
                  <a:cubicBezTo>
                    <a:pt x="12874" y="20556"/>
                    <a:pt x="13865" y="21042"/>
                    <a:pt x="14679" y="21241"/>
                  </a:cubicBezTo>
                  <a:cubicBezTo>
                    <a:pt x="15771" y="21506"/>
                    <a:pt x="17017" y="21550"/>
                    <a:pt x="18109" y="21263"/>
                  </a:cubicBezTo>
                  <a:cubicBezTo>
                    <a:pt x="18465" y="21152"/>
                    <a:pt x="18795" y="21042"/>
                    <a:pt x="19151" y="20932"/>
                  </a:cubicBezTo>
                  <a:cubicBezTo>
                    <a:pt x="19736" y="20689"/>
                    <a:pt x="20244" y="20357"/>
                    <a:pt x="20650" y="19916"/>
                  </a:cubicBezTo>
                  <a:cubicBezTo>
                    <a:pt x="20854" y="19606"/>
                    <a:pt x="21108" y="19275"/>
                    <a:pt x="21235" y="18922"/>
                  </a:cubicBezTo>
                  <a:cubicBezTo>
                    <a:pt x="21362" y="18590"/>
                    <a:pt x="21387" y="18215"/>
                    <a:pt x="21438" y="17862"/>
                  </a:cubicBezTo>
                  <a:cubicBezTo>
                    <a:pt x="21489" y="17552"/>
                    <a:pt x="21464" y="17243"/>
                    <a:pt x="21362" y="16912"/>
                  </a:cubicBezTo>
                  <a:cubicBezTo>
                    <a:pt x="21235" y="16426"/>
                    <a:pt x="21057" y="15896"/>
                    <a:pt x="20778" y="15454"/>
                  </a:cubicBezTo>
                  <a:cubicBezTo>
                    <a:pt x="20473" y="14990"/>
                    <a:pt x="20091" y="14549"/>
                    <a:pt x="19659" y="14129"/>
                  </a:cubicBezTo>
                  <a:cubicBezTo>
                    <a:pt x="18643" y="13135"/>
                    <a:pt x="17169" y="12561"/>
                    <a:pt x="16153" y="11567"/>
                  </a:cubicBezTo>
                  <a:cubicBezTo>
                    <a:pt x="16026" y="11390"/>
                    <a:pt x="15899" y="11192"/>
                    <a:pt x="15822" y="10993"/>
                  </a:cubicBezTo>
                  <a:cubicBezTo>
                    <a:pt x="15797" y="10883"/>
                    <a:pt x="15797" y="10750"/>
                    <a:pt x="15771" y="10640"/>
                  </a:cubicBezTo>
                  <a:cubicBezTo>
                    <a:pt x="15797" y="10617"/>
                    <a:pt x="15822" y="10573"/>
                    <a:pt x="15873" y="10551"/>
                  </a:cubicBezTo>
                  <a:cubicBezTo>
                    <a:pt x="16203" y="10375"/>
                    <a:pt x="16508" y="10110"/>
                    <a:pt x="16788" y="98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DA6EDFC3-B585-264F-9681-FC096EE0F357}"/>
                </a:ext>
              </a:extLst>
            </p:cNvPr>
            <p:cNvSpPr/>
            <p:nvPr/>
          </p:nvSpPr>
          <p:spPr>
            <a:xfrm>
              <a:off x="48945800" y="4660900"/>
              <a:ext cx="706627" cy="62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74" extrusionOk="0">
                  <a:moveTo>
                    <a:pt x="5136" y="21380"/>
                  </a:moveTo>
                  <a:cubicBezTo>
                    <a:pt x="5560" y="21512"/>
                    <a:pt x="5945" y="21556"/>
                    <a:pt x="6407" y="21556"/>
                  </a:cubicBezTo>
                  <a:cubicBezTo>
                    <a:pt x="7062" y="21600"/>
                    <a:pt x="7678" y="21556"/>
                    <a:pt x="8332" y="21512"/>
                  </a:cubicBezTo>
                  <a:cubicBezTo>
                    <a:pt x="10026" y="21380"/>
                    <a:pt x="11797" y="21072"/>
                    <a:pt x="13453" y="20632"/>
                  </a:cubicBezTo>
                  <a:cubicBezTo>
                    <a:pt x="14724" y="20280"/>
                    <a:pt x="16187" y="20016"/>
                    <a:pt x="17342" y="19268"/>
                  </a:cubicBezTo>
                  <a:cubicBezTo>
                    <a:pt x="17534" y="19136"/>
                    <a:pt x="17765" y="19004"/>
                    <a:pt x="17958" y="18829"/>
                  </a:cubicBezTo>
                  <a:cubicBezTo>
                    <a:pt x="18227" y="18565"/>
                    <a:pt x="18189" y="18345"/>
                    <a:pt x="17842" y="18169"/>
                  </a:cubicBezTo>
                  <a:cubicBezTo>
                    <a:pt x="15186" y="15573"/>
                    <a:pt x="11951" y="11614"/>
                    <a:pt x="13838" y="7391"/>
                  </a:cubicBezTo>
                  <a:cubicBezTo>
                    <a:pt x="15186" y="4927"/>
                    <a:pt x="17573" y="3695"/>
                    <a:pt x="19536" y="2024"/>
                  </a:cubicBezTo>
                  <a:cubicBezTo>
                    <a:pt x="20191" y="1496"/>
                    <a:pt x="20845" y="792"/>
                    <a:pt x="21423" y="0"/>
                  </a:cubicBezTo>
                  <a:lnTo>
                    <a:pt x="9564" y="0"/>
                  </a:lnTo>
                  <a:cubicBezTo>
                    <a:pt x="9487" y="264"/>
                    <a:pt x="9372" y="572"/>
                    <a:pt x="9256" y="836"/>
                  </a:cubicBezTo>
                  <a:cubicBezTo>
                    <a:pt x="7562" y="3915"/>
                    <a:pt x="4559" y="5147"/>
                    <a:pt x="2287" y="7523"/>
                  </a:cubicBezTo>
                  <a:cubicBezTo>
                    <a:pt x="1209" y="8666"/>
                    <a:pt x="285" y="10206"/>
                    <a:pt x="54" y="11878"/>
                  </a:cubicBezTo>
                  <a:cubicBezTo>
                    <a:pt x="-177" y="13593"/>
                    <a:pt x="362" y="15265"/>
                    <a:pt x="1209" y="16717"/>
                  </a:cubicBezTo>
                  <a:cubicBezTo>
                    <a:pt x="2249" y="18521"/>
                    <a:pt x="3712" y="19972"/>
                    <a:pt x="5136" y="213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BA2BE6B3-CE41-9C42-928D-3B83C2A5E88D}"/>
                </a:ext>
              </a:extLst>
            </p:cNvPr>
            <p:cNvSpPr/>
            <p:nvPr/>
          </p:nvSpPr>
          <p:spPr>
            <a:xfrm>
              <a:off x="53124099" y="6515099"/>
              <a:ext cx="683900" cy="1033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355" extrusionOk="0">
                  <a:moveTo>
                    <a:pt x="16695" y="10742"/>
                  </a:moveTo>
                  <a:cubicBezTo>
                    <a:pt x="17041" y="10322"/>
                    <a:pt x="17348" y="9902"/>
                    <a:pt x="17541" y="9456"/>
                  </a:cubicBezTo>
                  <a:cubicBezTo>
                    <a:pt x="17810" y="8826"/>
                    <a:pt x="18079" y="8117"/>
                    <a:pt x="17963" y="7461"/>
                  </a:cubicBezTo>
                  <a:cubicBezTo>
                    <a:pt x="17771" y="6411"/>
                    <a:pt x="17425" y="5676"/>
                    <a:pt x="16580" y="4758"/>
                  </a:cubicBezTo>
                  <a:cubicBezTo>
                    <a:pt x="16003" y="4128"/>
                    <a:pt x="15235" y="3550"/>
                    <a:pt x="14389" y="3078"/>
                  </a:cubicBezTo>
                  <a:cubicBezTo>
                    <a:pt x="13774" y="2737"/>
                    <a:pt x="13121" y="2343"/>
                    <a:pt x="12429" y="2054"/>
                  </a:cubicBezTo>
                  <a:cubicBezTo>
                    <a:pt x="11660" y="1713"/>
                    <a:pt x="10814" y="1424"/>
                    <a:pt x="10007" y="1136"/>
                  </a:cubicBezTo>
                  <a:cubicBezTo>
                    <a:pt x="9392" y="926"/>
                    <a:pt x="8778" y="742"/>
                    <a:pt x="8124" y="558"/>
                  </a:cubicBezTo>
                  <a:cubicBezTo>
                    <a:pt x="6625" y="138"/>
                    <a:pt x="4896" y="-124"/>
                    <a:pt x="3243" y="60"/>
                  </a:cubicBezTo>
                  <a:cubicBezTo>
                    <a:pt x="2128" y="191"/>
                    <a:pt x="630" y="637"/>
                    <a:pt x="207" y="1424"/>
                  </a:cubicBezTo>
                  <a:cubicBezTo>
                    <a:pt x="-831" y="3419"/>
                    <a:pt x="2244" y="5283"/>
                    <a:pt x="4665" y="5939"/>
                  </a:cubicBezTo>
                  <a:cubicBezTo>
                    <a:pt x="4780" y="5965"/>
                    <a:pt x="4896" y="5991"/>
                    <a:pt x="5011" y="6044"/>
                  </a:cubicBezTo>
                  <a:cubicBezTo>
                    <a:pt x="4704" y="6621"/>
                    <a:pt x="4242" y="7146"/>
                    <a:pt x="3820" y="7697"/>
                  </a:cubicBezTo>
                  <a:cubicBezTo>
                    <a:pt x="3512" y="8065"/>
                    <a:pt x="3205" y="8432"/>
                    <a:pt x="2974" y="8826"/>
                  </a:cubicBezTo>
                  <a:cubicBezTo>
                    <a:pt x="2590" y="9429"/>
                    <a:pt x="2397" y="10059"/>
                    <a:pt x="2244" y="10715"/>
                  </a:cubicBezTo>
                  <a:cubicBezTo>
                    <a:pt x="2167" y="11109"/>
                    <a:pt x="2167" y="11503"/>
                    <a:pt x="2244" y="11896"/>
                  </a:cubicBezTo>
                  <a:cubicBezTo>
                    <a:pt x="2397" y="12553"/>
                    <a:pt x="2551" y="13209"/>
                    <a:pt x="2935" y="13812"/>
                  </a:cubicBezTo>
                  <a:cubicBezTo>
                    <a:pt x="3819" y="15203"/>
                    <a:pt x="5011" y="16306"/>
                    <a:pt x="6471" y="17434"/>
                  </a:cubicBezTo>
                  <a:cubicBezTo>
                    <a:pt x="7471" y="18195"/>
                    <a:pt x="8585" y="18878"/>
                    <a:pt x="9738" y="19508"/>
                  </a:cubicBezTo>
                  <a:cubicBezTo>
                    <a:pt x="10353" y="19928"/>
                    <a:pt x="11045" y="20269"/>
                    <a:pt x="11814" y="20505"/>
                  </a:cubicBezTo>
                  <a:cubicBezTo>
                    <a:pt x="12582" y="20820"/>
                    <a:pt x="13428" y="21056"/>
                    <a:pt x="14312" y="21187"/>
                  </a:cubicBezTo>
                  <a:cubicBezTo>
                    <a:pt x="15619" y="21397"/>
                    <a:pt x="17540" y="21476"/>
                    <a:pt x="18770" y="21030"/>
                  </a:cubicBezTo>
                  <a:cubicBezTo>
                    <a:pt x="19808" y="20636"/>
                    <a:pt x="20769" y="20033"/>
                    <a:pt x="20692" y="19140"/>
                  </a:cubicBezTo>
                  <a:cubicBezTo>
                    <a:pt x="20615" y="18222"/>
                    <a:pt x="19923" y="17250"/>
                    <a:pt x="18886" y="16699"/>
                  </a:cubicBezTo>
                  <a:cubicBezTo>
                    <a:pt x="17810" y="16122"/>
                    <a:pt x="16810" y="15492"/>
                    <a:pt x="15888" y="14810"/>
                  </a:cubicBezTo>
                  <a:cubicBezTo>
                    <a:pt x="15657" y="14600"/>
                    <a:pt x="15427" y="14390"/>
                    <a:pt x="15234" y="14154"/>
                  </a:cubicBezTo>
                  <a:cubicBezTo>
                    <a:pt x="15119" y="13996"/>
                    <a:pt x="15042" y="13812"/>
                    <a:pt x="14965" y="13629"/>
                  </a:cubicBezTo>
                  <a:cubicBezTo>
                    <a:pt x="14927" y="13419"/>
                    <a:pt x="14965" y="13209"/>
                    <a:pt x="14965" y="12999"/>
                  </a:cubicBezTo>
                  <a:cubicBezTo>
                    <a:pt x="15427" y="12211"/>
                    <a:pt x="16118" y="11476"/>
                    <a:pt x="16695" y="1074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629B6B99-FF6F-E744-8FEF-CB9F4F1D1FD1}"/>
                </a:ext>
              </a:extLst>
            </p:cNvPr>
            <p:cNvSpPr/>
            <p:nvPr/>
          </p:nvSpPr>
          <p:spPr>
            <a:xfrm>
              <a:off x="52933599" y="4660900"/>
              <a:ext cx="812526" cy="61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30" extrusionOk="0">
                  <a:moveTo>
                    <a:pt x="6416" y="45"/>
                  </a:moveTo>
                  <a:cubicBezTo>
                    <a:pt x="6416" y="45"/>
                    <a:pt x="6450" y="45"/>
                    <a:pt x="6450" y="90"/>
                  </a:cubicBezTo>
                  <a:cubicBezTo>
                    <a:pt x="6416" y="90"/>
                    <a:pt x="6349" y="45"/>
                    <a:pt x="6282" y="0"/>
                  </a:cubicBezTo>
                  <a:cubicBezTo>
                    <a:pt x="6282" y="0"/>
                    <a:pt x="6282" y="0"/>
                    <a:pt x="6248" y="0"/>
                  </a:cubicBezTo>
                  <a:lnTo>
                    <a:pt x="0" y="0"/>
                  </a:lnTo>
                  <a:cubicBezTo>
                    <a:pt x="1478" y="1837"/>
                    <a:pt x="3326" y="3271"/>
                    <a:pt x="5106" y="4392"/>
                  </a:cubicBezTo>
                  <a:cubicBezTo>
                    <a:pt x="6551" y="5333"/>
                    <a:pt x="8096" y="6139"/>
                    <a:pt x="9641" y="6722"/>
                  </a:cubicBezTo>
                  <a:cubicBezTo>
                    <a:pt x="9977" y="6856"/>
                    <a:pt x="10347" y="6991"/>
                    <a:pt x="10682" y="7080"/>
                  </a:cubicBezTo>
                  <a:cubicBezTo>
                    <a:pt x="10817" y="7708"/>
                    <a:pt x="10884" y="8335"/>
                    <a:pt x="10884" y="8963"/>
                  </a:cubicBezTo>
                  <a:cubicBezTo>
                    <a:pt x="10783" y="10890"/>
                    <a:pt x="10212" y="12727"/>
                    <a:pt x="9104" y="14027"/>
                  </a:cubicBezTo>
                  <a:cubicBezTo>
                    <a:pt x="8633" y="14609"/>
                    <a:pt x="10044" y="16402"/>
                    <a:pt x="10112" y="16491"/>
                  </a:cubicBezTo>
                  <a:cubicBezTo>
                    <a:pt x="11086" y="17701"/>
                    <a:pt x="12429" y="18777"/>
                    <a:pt x="13639" y="19539"/>
                  </a:cubicBezTo>
                  <a:cubicBezTo>
                    <a:pt x="14882" y="20300"/>
                    <a:pt x="16225" y="21107"/>
                    <a:pt x="17603" y="21376"/>
                  </a:cubicBezTo>
                  <a:cubicBezTo>
                    <a:pt x="17938" y="21421"/>
                    <a:pt x="18241" y="21466"/>
                    <a:pt x="18577" y="21510"/>
                  </a:cubicBezTo>
                  <a:cubicBezTo>
                    <a:pt x="19047" y="21600"/>
                    <a:pt x="19383" y="21376"/>
                    <a:pt x="19685" y="20928"/>
                  </a:cubicBezTo>
                  <a:cubicBezTo>
                    <a:pt x="20626" y="19807"/>
                    <a:pt x="21230" y="18284"/>
                    <a:pt x="21398" y="16626"/>
                  </a:cubicBezTo>
                  <a:cubicBezTo>
                    <a:pt x="21600" y="14833"/>
                    <a:pt x="21499" y="12861"/>
                    <a:pt x="20861" y="11203"/>
                  </a:cubicBezTo>
                  <a:cubicBezTo>
                    <a:pt x="19416" y="7439"/>
                    <a:pt x="16595" y="5064"/>
                    <a:pt x="13840" y="3227"/>
                  </a:cubicBezTo>
                  <a:cubicBezTo>
                    <a:pt x="12026" y="2017"/>
                    <a:pt x="10145" y="1210"/>
                    <a:pt x="8197" y="583"/>
                  </a:cubicBezTo>
                  <a:cubicBezTo>
                    <a:pt x="8163" y="403"/>
                    <a:pt x="8163" y="224"/>
                    <a:pt x="8129" y="45"/>
                  </a:cubicBezTo>
                  <a:lnTo>
                    <a:pt x="6248" y="45"/>
                  </a:lnTo>
                  <a:cubicBezTo>
                    <a:pt x="6349" y="0"/>
                    <a:pt x="6383" y="45"/>
                    <a:pt x="6416" y="45"/>
                  </a:cubicBezTo>
                  <a:close/>
                  <a:moveTo>
                    <a:pt x="12933" y="7753"/>
                  </a:moveTo>
                  <a:cubicBezTo>
                    <a:pt x="12933" y="7753"/>
                    <a:pt x="12933" y="7753"/>
                    <a:pt x="12933" y="7753"/>
                  </a:cubicBezTo>
                  <a:cubicBezTo>
                    <a:pt x="12933" y="7753"/>
                    <a:pt x="12933" y="7753"/>
                    <a:pt x="12933" y="7753"/>
                  </a:cubicBezTo>
                  <a:cubicBezTo>
                    <a:pt x="12933" y="7753"/>
                    <a:pt x="12933" y="7753"/>
                    <a:pt x="12933" y="775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CF87BCCA-E87C-A743-A60E-D76679764FFD}"/>
                </a:ext>
              </a:extLst>
            </p:cNvPr>
            <p:cNvSpPr/>
            <p:nvPr/>
          </p:nvSpPr>
          <p:spPr>
            <a:xfrm>
              <a:off x="54025799" y="4978400"/>
              <a:ext cx="859382" cy="1092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51" extrusionOk="0">
                  <a:moveTo>
                    <a:pt x="11024" y="4035"/>
                  </a:moveTo>
                  <a:cubicBezTo>
                    <a:pt x="11596" y="3362"/>
                    <a:pt x="11787" y="2265"/>
                    <a:pt x="11342" y="1516"/>
                  </a:cubicBezTo>
                  <a:cubicBezTo>
                    <a:pt x="10896" y="743"/>
                    <a:pt x="9751" y="194"/>
                    <a:pt x="8701" y="70"/>
                  </a:cubicBezTo>
                  <a:cubicBezTo>
                    <a:pt x="7333" y="-105"/>
                    <a:pt x="5870" y="45"/>
                    <a:pt x="4629" y="544"/>
                  </a:cubicBezTo>
                  <a:cubicBezTo>
                    <a:pt x="4216" y="743"/>
                    <a:pt x="3770" y="943"/>
                    <a:pt x="3357" y="1117"/>
                  </a:cubicBezTo>
                  <a:cubicBezTo>
                    <a:pt x="2625" y="1516"/>
                    <a:pt x="2021" y="2040"/>
                    <a:pt x="1544" y="2639"/>
                  </a:cubicBezTo>
                  <a:cubicBezTo>
                    <a:pt x="1066" y="3187"/>
                    <a:pt x="748" y="3836"/>
                    <a:pt x="462" y="4434"/>
                  </a:cubicBezTo>
                  <a:cubicBezTo>
                    <a:pt x="239" y="4933"/>
                    <a:pt x="144" y="5457"/>
                    <a:pt x="80" y="5981"/>
                  </a:cubicBezTo>
                  <a:cubicBezTo>
                    <a:pt x="17" y="6505"/>
                    <a:pt x="-47" y="7004"/>
                    <a:pt x="48" y="7527"/>
                  </a:cubicBezTo>
                  <a:cubicBezTo>
                    <a:pt x="144" y="8176"/>
                    <a:pt x="366" y="8824"/>
                    <a:pt x="621" y="9423"/>
                  </a:cubicBezTo>
                  <a:cubicBezTo>
                    <a:pt x="780" y="9797"/>
                    <a:pt x="971" y="10146"/>
                    <a:pt x="1225" y="10471"/>
                  </a:cubicBezTo>
                  <a:cubicBezTo>
                    <a:pt x="1639" y="11019"/>
                    <a:pt x="2116" y="11543"/>
                    <a:pt x="2657" y="12017"/>
                  </a:cubicBezTo>
                  <a:cubicBezTo>
                    <a:pt x="3229" y="12491"/>
                    <a:pt x="3961" y="12865"/>
                    <a:pt x="4661" y="13214"/>
                  </a:cubicBezTo>
                  <a:cubicBezTo>
                    <a:pt x="5456" y="13613"/>
                    <a:pt x="6379" y="13813"/>
                    <a:pt x="7270" y="14012"/>
                  </a:cubicBezTo>
                  <a:cubicBezTo>
                    <a:pt x="8415" y="14287"/>
                    <a:pt x="9592" y="14386"/>
                    <a:pt x="10769" y="14561"/>
                  </a:cubicBezTo>
                  <a:cubicBezTo>
                    <a:pt x="10483" y="15808"/>
                    <a:pt x="10101" y="17055"/>
                    <a:pt x="9592" y="18253"/>
                  </a:cubicBezTo>
                  <a:cubicBezTo>
                    <a:pt x="9274" y="19051"/>
                    <a:pt x="9624" y="20023"/>
                    <a:pt x="10355" y="20597"/>
                  </a:cubicBezTo>
                  <a:cubicBezTo>
                    <a:pt x="11151" y="21221"/>
                    <a:pt x="12582" y="21495"/>
                    <a:pt x="13664" y="21445"/>
                  </a:cubicBezTo>
                  <a:cubicBezTo>
                    <a:pt x="16368" y="21295"/>
                    <a:pt x="19104" y="20048"/>
                    <a:pt x="19994" y="17928"/>
                  </a:cubicBezTo>
                  <a:cubicBezTo>
                    <a:pt x="20408" y="16906"/>
                    <a:pt x="20758" y="15883"/>
                    <a:pt x="21044" y="14810"/>
                  </a:cubicBezTo>
                  <a:cubicBezTo>
                    <a:pt x="21171" y="14287"/>
                    <a:pt x="21298" y="13763"/>
                    <a:pt x="21362" y="13239"/>
                  </a:cubicBezTo>
                  <a:cubicBezTo>
                    <a:pt x="21426" y="12765"/>
                    <a:pt x="21553" y="12291"/>
                    <a:pt x="21521" y="11817"/>
                  </a:cubicBezTo>
                  <a:cubicBezTo>
                    <a:pt x="21489" y="11568"/>
                    <a:pt x="21394" y="11344"/>
                    <a:pt x="21330" y="11119"/>
                  </a:cubicBezTo>
                  <a:cubicBezTo>
                    <a:pt x="21235" y="10870"/>
                    <a:pt x="21203" y="10670"/>
                    <a:pt x="21044" y="10446"/>
                  </a:cubicBezTo>
                  <a:cubicBezTo>
                    <a:pt x="19962" y="8924"/>
                    <a:pt x="17736" y="8350"/>
                    <a:pt x="15668" y="8001"/>
                  </a:cubicBezTo>
                  <a:cubicBezTo>
                    <a:pt x="14650" y="7827"/>
                    <a:pt x="13632" y="7752"/>
                    <a:pt x="12614" y="7552"/>
                  </a:cubicBezTo>
                  <a:cubicBezTo>
                    <a:pt x="12423" y="7477"/>
                    <a:pt x="12200" y="7403"/>
                    <a:pt x="12009" y="7328"/>
                  </a:cubicBezTo>
                  <a:cubicBezTo>
                    <a:pt x="11787" y="7178"/>
                    <a:pt x="11564" y="7004"/>
                    <a:pt x="11341" y="6804"/>
                  </a:cubicBezTo>
                  <a:cubicBezTo>
                    <a:pt x="11087" y="6455"/>
                    <a:pt x="10864" y="6106"/>
                    <a:pt x="10705" y="5732"/>
                  </a:cubicBezTo>
                  <a:cubicBezTo>
                    <a:pt x="10641" y="5407"/>
                    <a:pt x="10610" y="5083"/>
                    <a:pt x="10610" y="4784"/>
                  </a:cubicBezTo>
                  <a:cubicBezTo>
                    <a:pt x="10642" y="4634"/>
                    <a:pt x="10705" y="4484"/>
                    <a:pt x="10737" y="4335"/>
                  </a:cubicBezTo>
                  <a:cubicBezTo>
                    <a:pt x="10833" y="4235"/>
                    <a:pt x="10928" y="4135"/>
                    <a:pt x="11024" y="403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658EFD38-9F09-464D-9612-499A9EDEA17F}"/>
                </a:ext>
              </a:extLst>
            </p:cNvPr>
            <p:cNvSpPr/>
            <p:nvPr/>
          </p:nvSpPr>
          <p:spPr>
            <a:xfrm>
              <a:off x="51739799" y="5829299"/>
              <a:ext cx="1000415" cy="112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16" extrusionOk="0">
                  <a:moveTo>
                    <a:pt x="14509" y="12420"/>
                  </a:moveTo>
                  <a:cubicBezTo>
                    <a:pt x="14912" y="11984"/>
                    <a:pt x="15289" y="11573"/>
                    <a:pt x="15531" y="11064"/>
                  </a:cubicBezTo>
                  <a:cubicBezTo>
                    <a:pt x="15962" y="10217"/>
                    <a:pt x="16069" y="9757"/>
                    <a:pt x="16069" y="8836"/>
                  </a:cubicBezTo>
                  <a:cubicBezTo>
                    <a:pt x="16069" y="8304"/>
                    <a:pt x="15854" y="7771"/>
                    <a:pt x="15666" y="7262"/>
                  </a:cubicBezTo>
                  <a:cubicBezTo>
                    <a:pt x="15477" y="6827"/>
                    <a:pt x="15208" y="6415"/>
                    <a:pt x="14912" y="6027"/>
                  </a:cubicBezTo>
                  <a:cubicBezTo>
                    <a:pt x="14455" y="5398"/>
                    <a:pt x="13998" y="4792"/>
                    <a:pt x="13433" y="4236"/>
                  </a:cubicBezTo>
                  <a:cubicBezTo>
                    <a:pt x="11631" y="2419"/>
                    <a:pt x="9237" y="1039"/>
                    <a:pt x="6681" y="240"/>
                  </a:cubicBezTo>
                  <a:cubicBezTo>
                    <a:pt x="5552" y="-99"/>
                    <a:pt x="4153" y="-75"/>
                    <a:pt x="3023" y="288"/>
                  </a:cubicBezTo>
                  <a:cubicBezTo>
                    <a:pt x="2055" y="579"/>
                    <a:pt x="898" y="1281"/>
                    <a:pt x="441" y="2129"/>
                  </a:cubicBezTo>
                  <a:cubicBezTo>
                    <a:pt x="-17" y="2952"/>
                    <a:pt x="-205" y="3921"/>
                    <a:pt x="306" y="4768"/>
                  </a:cubicBezTo>
                  <a:cubicBezTo>
                    <a:pt x="817" y="5640"/>
                    <a:pt x="1678" y="6245"/>
                    <a:pt x="2727" y="6560"/>
                  </a:cubicBezTo>
                  <a:cubicBezTo>
                    <a:pt x="2915" y="6633"/>
                    <a:pt x="3130" y="6681"/>
                    <a:pt x="3319" y="6754"/>
                  </a:cubicBezTo>
                  <a:cubicBezTo>
                    <a:pt x="3857" y="6996"/>
                    <a:pt x="4368" y="7287"/>
                    <a:pt x="4852" y="7626"/>
                  </a:cubicBezTo>
                  <a:cubicBezTo>
                    <a:pt x="5417" y="8086"/>
                    <a:pt x="5955" y="8594"/>
                    <a:pt x="6412" y="9151"/>
                  </a:cubicBezTo>
                  <a:cubicBezTo>
                    <a:pt x="6439" y="9175"/>
                    <a:pt x="6466" y="9224"/>
                    <a:pt x="6466" y="9248"/>
                  </a:cubicBezTo>
                  <a:cubicBezTo>
                    <a:pt x="6251" y="9490"/>
                    <a:pt x="6062" y="9732"/>
                    <a:pt x="5901" y="9975"/>
                  </a:cubicBezTo>
                  <a:cubicBezTo>
                    <a:pt x="5659" y="10362"/>
                    <a:pt x="5498" y="10798"/>
                    <a:pt x="5336" y="11210"/>
                  </a:cubicBezTo>
                  <a:cubicBezTo>
                    <a:pt x="5255" y="11379"/>
                    <a:pt x="5202" y="11549"/>
                    <a:pt x="5175" y="11742"/>
                  </a:cubicBezTo>
                  <a:cubicBezTo>
                    <a:pt x="4906" y="13050"/>
                    <a:pt x="5121" y="14236"/>
                    <a:pt x="5632" y="15471"/>
                  </a:cubicBezTo>
                  <a:cubicBezTo>
                    <a:pt x="5767" y="15810"/>
                    <a:pt x="5982" y="16149"/>
                    <a:pt x="6197" y="16440"/>
                  </a:cubicBezTo>
                  <a:cubicBezTo>
                    <a:pt x="6600" y="16997"/>
                    <a:pt x="7004" y="17554"/>
                    <a:pt x="7542" y="17990"/>
                  </a:cubicBezTo>
                  <a:cubicBezTo>
                    <a:pt x="8107" y="18450"/>
                    <a:pt x="8725" y="18910"/>
                    <a:pt x="9371" y="19273"/>
                  </a:cubicBezTo>
                  <a:cubicBezTo>
                    <a:pt x="10043" y="19661"/>
                    <a:pt x="10797" y="19951"/>
                    <a:pt x="11496" y="20242"/>
                  </a:cubicBezTo>
                  <a:cubicBezTo>
                    <a:pt x="12464" y="20629"/>
                    <a:pt x="13486" y="20920"/>
                    <a:pt x="14509" y="21186"/>
                  </a:cubicBezTo>
                  <a:cubicBezTo>
                    <a:pt x="15692" y="21501"/>
                    <a:pt x="16984" y="21501"/>
                    <a:pt x="18167" y="21138"/>
                  </a:cubicBezTo>
                  <a:cubicBezTo>
                    <a:pt x="19135" y="20847"/>
                    <a:pt x="20292" y="20145"/>
                    <a:pt x="20749" y="19297"/>
                  </a:cubicBezTo>
                  <a:cubicBezTo>
                    <a:pt x="21207" y="18474"/>
                    <a:pt x="21395" y="17505"/>
                    <a:pt x="20884" y="16658"/>
                  </a:cubicBezTo>
                  <a:cubicBezTo>
                    <a:pt x="20373" y="15810"/>
                    <a:pt x="19512" y="15157"/>
                    <a:pt x="18463" y="14866"/>
                  </a:cubicBezTo>
                  <a:cubicBezTo>
                    <a:pt x="17602" y="14624"/>
                    <a:pt x="16715" y="14382"/>
                    <a:pt x="15881" y="14067"/>
                  </a:cubicBezTo>
                  <a:cubicBezTo>
                    <a:pt x="15612" y="13922"/>
                    <a:pt x="15343" y="13776"/>
                    <a:pt x="15074" y="13631"/>
                  </a:cubicBezTo>
                  <a:cubicBezTo>
                    <a:pt x="14939" y="13534"/>
                    <a:pt x="14832" y="13413"/>
                    <a:pt x="14724" y="13292"/>
                  </a:cubicBezTo>
                  <a:cubicBezTo>
                    <a:pt x="14616" y="13147"/>
                    <a:pt x="14536" y="12977"/>
                    <a:pt x="14482" y="12808"/>
                  </a:cubicBezTo>
                  <a:cubicBezTo>
                    <a:pt x="14455" y="12711"/>
                    <a:pt x="14455" y="12590"/>
                    <a:pt x="14428" y="12493"/>
                  </a:cubicBezTo>
                  <a:cubicBezTo>
                    <a:pt x="14428" y="12493"/>
                    <a:pt x="14428" y="12469"/>
                    <a:pt x="14428" y="12469"/>
                  </a:cubicBezTo>
                  <a:cubicBezTo>
                    <a:pt x="14455" y="12493"/>
                    <a:pt x="14482" y="12469"/>
                    <a:pt x="14509" y="1242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BDB7BB34-0CCE-E849-89AC-CD68A96EABFE}"/>
                </a:ext>
              </a:extLst>
            </p:cNvPr>
            <p:cNvSpPr/>
            <p:nvPr/>
          </p:nvSpPr>
          <p:spPr>
            <a:xfrm>
              <a:off x="51168299" y="4660900"/>
              <a:ext cx="841489" cy="1010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09" extrusionOk="0">
                  <a:moveTo>
                    <a:pt x="1546" y="269"/>
                  </a:moveTo>
                  <a:cubicBezTo>
                    <a:pt x="961" y="807"/>
                    <a:pt x="507" y="1210"/>
                    <a:pt x="279" y="1910"/>
                  </a:cubicBezTo>
                  <a:cubicBezTo>
                    <a:pt x="52" y="2582"/>
                    <a:pt x="-78" y="3174"/>
                    <a:pt x="52" y="3873"/>
                  </a:cubicBezTo>
                  <a:cubicBezTo>
                    <a:pt x="182" y="4600"/>
                    <a:pt x="344" y="5245"/>
                    <a:pt x="734" y="5891"/>
                  </a:cubicBezTo>
                  <a:cubicBezTo>
                    <a:pt x="1351" y="6913"/>
                    <a:pt x="2001" y="7720"/>
                    <a:pt x="2975" y="8554"/>
                  </a:cubicBezTo>
                  <a:cubicBezTo>
                    <a:pt x="4502" y="9845"/>
                    <a:pt x="6418" y="10840"/>
                    <a:pt x="8335" y="11620"/>
                  </a:cubicBezTo>
                  <a:cubicBezTo>
                    <a:pt x="9244" y="11997"/>
                    <a:pt x="10186" y="12320"/>
                    <a:pt x="11063" y="12723"/>
                  </a:cubicBezTo>
                  <a:cubicBezTo>
                    <a:pt x="11063" y="12750"/>
                    <a:pt x="11063" y="12777"/>
                    <a:pt x="11063" y="12804"/>
                  </a:cubicBezTo>
                  <a:cubicBezTo>
                    <a:pt x="10771" y="13369"/>
                    <a:pt x="10284" y="13826"/>
                    <a:pt x="9796" y="14283"/>
                  </a:cubicBezTo>
                  <a:cubicBezTo>
                    <a:pt x="9504" y="14579"/>
                    <a:pt x="9212" y="14848"/>
                    <a:pt x="8952" y="15171"/>
                  </a:cubicBezTo>
                  <a:cubicBezTo>
                    <a:pt x="8562" y="15682"/>
                    <a:pt x="8432" y="16193"/>
                    <a:pt x="8270" y="16785"/>
                  </a:cubicBezTo>
                  <a:cubicBezTo>
                    <a:pt x="8270" y="17215"/>
                    <a:pt x="8400" y="17592"/>
                    <a:pt x="8692" y="17942"/>
                  </a:cubicBezTo>
                  <a:cubicBezTo>
                    <a:pt x="8919" y="18399"/>
                    <a:pt x="9277" y="18802"/>
                    <a:pt x="9731" y="19125"/>
                  </a:cubicBezTo>
                  <a:cubicBezTo>
                    <a:pt x="10706" y="19932"/>
                    <a:pt x="12167" y="20685"/>
                    <a:pt x="13467" y="21008"/>
                  </a:cubicBezTo>
                  <a:cubicBezTo>
                    <a:pt x="14603" y="21304"/>
                    <a:pt x="16000" y="21600"/>
                    <a:pt x="17137" y="21250"/>
                  </a:cubicBezTo>
                  <a:cubicBezTo>
                    <a:pt x="17429" y="21143"/>
                    <a:pt x="17689" y="21035"/>
                    <a:pt x="17982" y="20928"/>
                  </a:cubicBezTo>
                  <a:cubicBezTo>
                    <a:pt x="18371" y="20685"/>
                    <a:pt x="18631" y="20363"/>
                    <a:pt x="18696" y="19959"/>
                  </a:cubicBezTo>
                  <a:cubicBezTo>
                    <a:pt x="19021" y="19340"/>
                    <a:pt x="19573" y="18829"/>
                    <a:pt x="20125" y="18318"/>
                  </a:cubicBezTo>
                  <a:cubicBezTo>
                    <a:pt x="20905" y="17538"/>
                    <a:pt x="21522" y="16677"/>
                    <a:pt x="21522" y="15601"/>
                  </a:cubicBezTo>
                  <a:cubicBezTo>
                    <a:pt x="21522" y="14552"/>
                    <a:pt x="21002" y="13665"/>
                    <a:pt x="20385" y="12777"/>
                  </a:cubicBezTo>
                  <a:cubicBezTo>
                    <a:pt x="19930" y="12105"/>
                    <a:pt x="19281" y="11486"/>
                    <a:pt x="18599" y="10921"/>
                  </a:cubicBezTo>
                  <a:cubicBezTo>
                    <a:pt x="17137" y="9711"/>
                    <a:pt x="15351" y="8742"/>
                    <a:pt x="13499" y="7962"/>
                  </a:cubicBezTo>
                  <a:cubicBezTo>
                    <a:pt x="12525" y="7532"/>
                    <a:pt x="11485" y="7182"/>
                    <a:pt x="10511" y="6752"/>
                  </a:cubicBezTo>
                  <a:cubicBezTo>
                    <a:pt x="10478" y="6671"/>
                    <a:pt x="10446" y="6563"/>
                    <a:pt x="10413" y="6483"/>
                  </a:cubicBezTo>
                  <a:cubicBezTo>
                    <a:pt x="10381" y="6267"/>
                    <a:pt x="10381" y="6079"/>
                    <a:pt x="10413" y="5864"/>
                  </a:cubicBezTo>
                  <a:cubicBezTo>
                    <a:pt x="10478" y="5730"/>
                    <a:pt x="10543" y="5595"/>
                    <a:pt x="10641" y="5461"/>
                  </a:cubicBezTo>
                  <a:cubicBezTo>
                    <a:pt x="10901" y="5272"/>
                    <a:pt x="11031" y="5030"/>
                    <a:pt x="11063" y="4734"/>
                  </a:cubicBezTo>
                  <a:cubicBezTo>
                    <a:pt x="11225" y="4358"/>
                    <a:pt x="11193" y="4008"/>
                    <a:pt x="10998" y="3631"/>
                  </a:cubicBezTo>
                  <a:cubicBezTo>
                    <a:pt x="10641" y="2717"/>
                    <a:pt x="9536" y="1802"/>
                    <a:pt x="8627" y="1291"/>
                  </a:cubicBezTo>
                  <a:cubicBezTo>
                    <a:pt x="7653" y="726"/>
                    <a:pt x="6548" y="242"/>
                    <a:pt x="5379" y="0"/>
                  </a:cubicBezTo>
                  <a:lnTo>
                    <a:pt x="1968" y="0"/>
                  </a:lnTo>
                  <a:cubicBezTo>
                    <a:pt x="1903" y="81"/>
                    <a:pt x="1708" y="161"/>
                    <a:pt x="1546" y="26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B1CB6632-FABF-2249-A9AB-62B89BC6A116}"/>
                </a:ext>
              </a:extLst>
            </p:cNvPr>
            <p:cNvSpPr/>
            <p:nvPr/>
          </p:nvSpPr>
          <p:spPr>
            <a:xfrm>
              <a:off x="52374800" y="7327899"/>
              <a:ext cx="779142" cy="11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22" extrusionOk="0">
                  <a:moveTo>
                    <a:pt x="19517" y="9904"/>
                  </a:moveTo>
                  <a:cubicBezTo>
                    <a:pt x="19760" y="8349"/>
                    <a:pt x="19309" y="6670"/>
                    <a:pt x="18232" y="5287"/>
                  </a:cubicBezTo>
                  <a:cubicBezTo>
                    <a:pt x="16183" y="2646"/>
                    <a:pt x="12363" y="967"/>
                    <a:pt x="8300" y="202"/>
                  </a:cubicBezTo>
                  <a:cubicBezTo>
                    <a:pt x="6737" y="-94"/>
                    <a:pt x="5105" y="-94"/>
                    <a:pt x="3577" y="400"/>
                  </a:cubicBezTo>
                  <a:cubicBezTo>
                    <a:pt x="2292" y="795"/>
                    <a:pt x="938" y="1634"/>
                    <a:pt x="417" y="2597"/>
                  </a:cubicBezTo>
                  <a:cubicBezTo>
                    <a:pt x="-104" y="3559"/>
                    <a:pt x="-208" y="4670"/>
                    <a:pt x="521" y="5608"/>
                  </a:cubicBezTo>
                  <a:cubicBezTo>
                    <a:pt x="1250" y="6497"/>
                    <a:pt x="2396" y="7287"/>
                    <a:pt x="3820" y="7559"/>
                  </a:cubicBezTo>
                  <a:cubicBezTo>
                    <a:pt x="4445" y="7682"/>
                    <a:pt x="5070" y="7805"/>
                    <a:pt x="5661" y="7978"/>
                  </a:cubicBezTo>
                  <a:cubicBezTo>
                    <a:pt x="6008" y="8102"/>
                    <a:pt x="6321" y="8250"/>
                    <a:pt x="6668" y="8398"/>
                  </a:cubicBezTo>
                  <a:cubicBezTo>
                    <a:pt x="6807" y="8497"/>
                    <a:pt x="6980" y="8620"/>
                    <a:pt x="7119" y="8719"/>
                  </a:cubicBezTo>
                  <a:cubicBezTo>
                    <a:pt x="7223" y="8842"/>
                    <a:pt x="7293" y="8941"/>
                    <a:pt x="7362" y="9064"/>
                  </a:cubicBezTo>
                  <a:cubicBezTo>
                    <a:pt x="7397" y="9138"/>
                    <a:pt x="7397" y="9237"/>
                    <a:pt x="7432" y="9311"/>
                  </a:cubicBezTo>
                  <a:cubicBezTo>
                    <a:pt x="7432" y="9311"/>
                    <a:pt x="7432" y="9311"/>
                    <a:pt x="7432" y="9336"/>
                  </a:cubicBezTo>
                  <a:cubicBezTo>
                    <a:pt x="7362" y="9435"/>
                    <a:pt x="7328" y="9509"/>
                    <a:pt x="7258" y="9607"/>
                  </a:cubicBezTo>
                  <a:cubicBezTo>
                    <a:pt x="6841" y="10077"/>
                    <a:pt x="6425" y="10546"/>
                    <a:pt x="6043" y="11015"/>
                  </a:cubicBezTo>
                  <a:cubicBezTo>
                    <a:pt x="5522" y="11656"/>
                    <a:pt x="5279" y="12298"/>
                    <a:pt x="5036" y="13039"/>
                  </a:cubicBezTo>
                  <a:cubicBezTo>
                    <a:pt x="4619" y="14372"/>
                    <a:pt x="5070" y="15705"/>
                    <a:pt x="5730" y="16939"/>
                  </a:cubicBezTo>
                  <a:cubicBezTo>
                    <a:pt x="6078" y="17581"/>
                    <a:pt x="6633" y="18099"/>
                    <a:pt x="7189" y="18642"/>
                  </a:cubicBezTo>
                  <a:cubicBezTo>
                    <a:pt x="7467" y="18914"/>
                    <a:pt x="7779" y="19161"/>
                    <a:pt x="8161" y="19383"/>
                  </a:cubicBezTo>
                  <a:cubicBezTo>
                    <a:pt x="8647" y="19679"/>
                    <a:pt x="9238" y="20050"/>
                    <a:pt x="9828" y="20321"/>
                  </a:cubicBezTo>
                  <a:cubicBezTo>
                    <a:pt x="10384" y="20568"/>
                    <a:pt x="11113" y="20790"/>
                    <a:pt x="11668" y="20938"/>
                  </a:cubicBezTo>
                  <a:cubicBezTo>
                    <a:pt x="12571" y="21210"/>
                    <a:pt x="13613" y="21333"/>
                    <a:pt x="14586" y="21407"/>
                  </a:cubicBezTo>
                  <a:cubicBezTo>
                    <a:pt x="16114" y="21506"/>
                    <a:pt x="17885" y="21111"/>
                    <a:pt x="19100" y="20445"/>
                  </a:cubicBezTo>
                  <a:cubicBezTo>
                    <a:pt x="20177" y="19852"/>
                    <a:pt x="21184" y="18815"/>
                    <a:pt x="21288" y="17828"/>
                  </a:cubicBezTo>
                  <a:cubicBezTo>
                    <a:pt x="21392" y="16791"/>
                    <a:pt x="21045" y="15705"/>
                    <a:pt x="19968" y="14964"/>
                  </a:cubicBezTo>
                  <a:cubicBezTo>
                    <a:pt x="19170" y="14397"/>
                    <a:pt x="18197" y="14002"/>
                    <a:pt x="17155" y="13804"/>
                  </a:cubicBezTo>
                  <a:cubicBezTo>
                    <a:pt x="17642" y="13261"/>
                    <a:pt x="18128" y="12743"/>
                    <a:pt x="18544" y="12175"/>
                  </a:cubicBezTo>
                  <a:cubicBezTo>
                    <a:pt x="19100" y="11459"/>
                    <a:pt x="19413" y="10669"/>
                    <a:pt x="19517" y="990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9D4EBEE9-A5FA-CE43-819B-976B8761E44C}"/>
                </a:ext>
              </a:extLst>
            </p:cNvPr>
            <p:cNvSpPr/>
            <p:nvPr/>
          </p:nvSpPr>
          <p:spPr>
            <a:xfrm>
              <a:off x="54076600" y="7416800"/>
              <a:ext cx="1046589" cy="9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18" extrusionOk="0">
                  <a:moveTo>
                    <a:pt x="19673" y="15462"/>
                  </a:moveTo>
                  <a:cubicBezTo>
                    <a:pt x="19137" y="15013"/>
                    <a:pt x="18574" y="14537"/>
                    <a:pt x="17961" y="14229"/>
                  </a:cubicBezTo>
                  <a:cubicBezTo>
                    <a:pt x="17347" y="13893"/>
                    <a:pt x="16683" y="13585"/>
                    <a:pt x="16044" y="13361"/>
                  </a:cubicBezTo>
                  <a:cubicBezTo>
                    <a:pt x="15941" y="13333"/>
                    <a:pt x="15839" y="13277"/>
                    <a:pt x="15737" y="13248"/>
                  </a:cubicBezTo>
                  <a:cubicBezTo>
                    <a:pt x="15737" y="13220"/>
                    <a:pt x="15737" y="13220"/>
                    <a:pt x="15762" y="13192"/>
                  </a:cubicBezTo>
                  <a:cubicBezTo>
                    <a:pt x="15813" y="12996"/>
                    <a:pt x="15839" y="12772"/>
                    <a:pt x="15890" y="12576"/>
                  </a:cubicBezTo>
                  <a:cubicBezTo>
                    <a:pt x="15967" y="12072"/>
                    <a:pt x="16044" y="11540"/>
                    <a:pt x="16044" y="11035"/>
                  </a:cubicBezTo>
                  <a:cubicBezTo>
                    <a:pt x="16044" y="10307"/>
                    <a:pt x="15865" y="9578"/>
                    <a:pt x="15686" y="8878"/>
                  </a:cubicBezTo>
                  <a:cubicBezTo>
                    <a:pt x="15481" y="8122"/>
                    <a:pt x="15123" y="7449"/>
                    <a:pt x="14791" y="6777"/>
                  </a:cubicBezTo>
                  <a:cubicBezTo>
                    <a:pt x="14587" y="6385"/>
                    <a:pt x="14356" y="6020"/>
                    <a:pt x="14101" y="5684"/>
                  </a:cubicBezTo>
                  <a:cubicBezTo>
                    <a:pt x="13615" y="5068"/>
                    <a:pt x="13129" y="4452"/>
                    <a:pt x="12541" y="3947"/>
                  </a:cubicBezTo>
                  <a:cubicBezTo>
                    <a:pt x="11928" y="3415"/>
                    <a:pt x="11289" y="2911"/>
                    <a:pt x="10599" y="2490"/>
                  </a:cubicBezTo>
                  <a:cubicBezTo>
                    <a:pt x="9883" y="2042"/>
                    <a:pt x="9116" y="1706"/>
                    <a:pt x="8349" y="1370"/>
                  </a:cubicBezTo>
                  <a:cubicBezTo>
                    <a:pt x="7378" y="922"/>
                    <a:pt x="6381" y="613"/>
                    <a:pt x="5359" y="305"/>
                  </a:cubicBezTo>
                  <a:cubicBezTo>
                    <a:pt x="4311" y="-31"/>
                    <a:pt x="3109" y="-143"/>
                    <a:pt x="2061" y="249"/>
                  </a:cubicBezTo>
                  <a:cubicBezTo>
                    <a:pt x="1269" y="557"/>
                    <a:pt x="323" y="1286"/>
                    <a:pt x="93" y="2238"/>
                  </a:cubicBezTo>
                  <a:cubicBezTo>
                    <a:pt x="-444" y="4536"/>
                    <a:pt x="1448" y="6609"/>
                    <a:pt x="3339" y="7197"/>
                  </a:cubicBezTo>
                  <a:cubicBezTo>
                    <a:pt x="4208" y="7477"/>
                    <a:pt x="5103" y="7757"/>
                    <a:pt x="5947" y="8122"/>
                  </a:cubicBezTo>
                  <a:cubicBezTo>
                    <a:pt x="6177" y="8234"/>
                    <a:pt x="6381" y="8374"/>
                    <a:pt x="6611" y="8514"/>
                  </a:cubicBezTo>
                  <a:cubicBezTo>
                    <a:pt x="6688" y="8598"/>
                    <a:pt x="6765" y="8654"/>
                    <a:pt x="6841" y="8738"/>
                  </a:cubicBezTo>
                  <a:cubicBezTo>
                    <a:pt x="6918" y="8850"/>
                    <a:pt x="6995" y="8990"/>
                    <a:pt x="7071" y="9102"/>
                  </a:cubicBezTo>
                  <a:cubicBezTo>
                    <a:pt x="7122" y="9270"/>
                    <a:pt x="7199" y="9438"/>
                    <a:pt x="7250" y="9606"/>
                  </a:cubicBezTo>
                  <a:cubicBezTo>
                    <a:pt x="7276" y="9775"/>
                    <a:pt x="7276" y="9915"/>
                    <a:pt x="7276" y="10083"/>
                  </a:cubicBezTo>
                  <a:cubicBezTo>
                    <a:pt x="7225" y="10335"/>
                    <a:pt x="7148" y="10587"/>
                    <a:pt x="7046" y="10811"/>
                  </a:cubicBezTo>
                  <a:cubicBezTo>
                    <a:pt x="6816" y="11483"/>
                    <a:pt x="6688" y="12212"/>
                    <a:pt x="6688" y="12940"/>
                  </a:cubicBezTo>
                  <a:cubicBezTo>
                    <a:pt x="6714" y="14705"/>
                    <a:pt x="7685" y="16190"/>
                    <a:pt x="8784" y="17367"/>
                  </a:cubicBezTo>
                  <a:cubicBezTo>
                    <a:pt x="9270" y="17899"/>
                    <a:pt x="9858" y="18319"/>
                    <a:pt x="10446" y="18711"/>
                  </a:cubicBezTo>
                  <a:cubicBezTo>
                    <a:pt x="11085" y="19132"/>
                    <a:pt x="11775" y="19440"/>
                    <a:pt x="12465" y="19692"/>
                  </a:cubicBezTo>
                  <a:cubicBezTo>
                    <a:pt x="13002" y="19916"/>
                    <a:pt x="13539" y="20056"/>
                    <a:pt x="14075" y="20252"/>
                  </a:cubicBezTo>
                  <a:cubicBezTo>
                    <a:pt x="14408" y="20504"/>
                    <a:pt x="14740" y="20701"/>
                    <a:pt x="15123" y="20841"/>
                  </a:cubicBezTo>
                  <a:cubicBezTo>
                    <a:pt x="15660" y="21149"/>
                    <a:pt x="16222" y="21317"/>
                    <a:pt x="16836" y="21373"/>
                  </a:cubicBezTo>
                  <a:cubicBezTo>
                    <a:pt x="17398" y="21457"/>
                    <a:pt x="17935" y="21429"/>
                    <a:pt x="18472" y="21261"/>
                  </a:cubicBezTo>
                  <a:cubicBezTo>
                    <a:pt x="18983" y="21205"/>
                    <a:pt x="19443" y="21009"/>
                    <a:pt x="19852" y="20673"/>
                  </a:cubicBezTo>
                  <a:cubicBezTo>
                    <a:pt x="20568" y="20084"/>
                    <a:pt x="21156" y="19216"/>
                    <a:pt x="21054" y="18179"/>
                  </a:cubicBezTo>
                  <a:cubicBezTo>
                    <a:pt x="20951" y="17171"/>
                    <a:pt x="20466" y="16078"/>
                    <a:pt x="19673" y="1546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837A8B8C-AFF7-FD4B-8392-E9A02C8BB987}"/>
                </a:ext>
              </a:extLst>
            </p:cNvPr>
            <p:cNvSpPr/>
            <p:nvPr/>
          </p:nvSpPr>
          <p:spPr>
            <a:xfrm>
              <a:off x="49936400" y="7099300"/>
              <a:ext cx="862981" cy="90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05" extrusionOk="0">
                  <a:moveTo>
                    <a:pt x="11630" y="20347"/>
                  </a:moveTo>
                  <a:cubicBezTo>
                    <a:pt x="12727" y="20918"/>
                    <a:pt x="14201" y="21219"/>
                    <a:pt x="15424" y="21339"/>
                  </a:cubicBezTo>
                  <a:cubicBezTo>
                    <a:pt x="16709" y="21429"/>
                    <a:pt x="18120" y="21489"/>
                    <a:pt x="19342" y="21098"/>
                  </a:cubicBezTo>
                  <a:cubicBezTo>
                    <a:pt x="19656" y="20978"/>
                    <a:pt x="19938" y="20888"/>
                    <a:pt x="20251" y="20768"/>
                  </a:cubicBezTo>
                  <a:cubicBezTo>
                    <a:pt x="20722" y="20588"/>
                    <a:pt x="21004" y="20257"/>
                    <a:pt x="21098" y="19807"/>
                  </a:cubicBezTo>
                  <a:cubicBezTo>
                    <a:pt x="21474" y="18785"/>
                    <a:pt x="21286" y="17734"/>
                    <a:pt x="20910" y="16742"/>
                  </a:cubicBezTo>
                  <a:cubicBezTo>
                    <a:pt x="20502" y="15661"/>
                    <a:pt x="19687" y="14730"/>
                    <a:pt x="18841" y="13949"/>
                  </a:cubicBezTo>
                  <a:cubicBezTo>
                    <a:pt x="17900" y="13077"/>
                    <a:pt x="16677" y="12416"/>
                    <a:pt x="15549" y="11786"/>
                  </a:cubicBezTo>
                  <a:cubicBezTo>
                    <a:pt x="14765" y="11365"/>
                    <a:pt x="13950" y="10944"/>
                    <a:pt x="13166" y="10524"/>
                  </a:cubicBezTo>
                  <a:cubicBezTo>
                    <a:pt x="12696" y="10193"/>
                    <a:pt x="12257" y="9863"/>
                    <a:pt x="11850" y="9442"/>
                  </a:cubicBezTo>
                  <a:cubicBezTo>
                    <a:pt x="11442" y="8932"/>
                    <a:pt x="11129" y="8391"/>
                    <a:pt x="10940" y="7790"/>
                  </a:cubicBezTo>
                  <a:cubicBezTo>
                    <a:pt x="10846" y="7129"/>
                    <a:pt x="10909" y="6498"/>
                    <a:pt x="11160" y="5867"/>
                  </a:cubicBezTo>
                  <a:cubicBezTo>
                    <a:pt x="11724" y="4846"/>
                    <a:pt x="12602" y="4005"/>
                    <a:pt x="13480" y="3224"/>
                  </a:cubicBezTo>
                  <a:cubicBezTo>
                    <a:pt x="14044" y="2713"/>
                    <a:pt x="13511" y="1962"/>
                    <a:pt x="13104" y="1571"/>
                  </a:cubicBezTo>
                  <a:cubicBezTo>
                    <a:pt x="12696" y="1271"/>
                    <a:pt x="12257" y="1031"/>
                    <a:pt x="11756" y="850"/>
                  </a:cubicBezTo>
                  <a:cubicBezTo>
                    <a:pt x="11191" y="580"/>
                    <a:pt x="10564" y="400"/>
                    <a:pt x="9937" y="310"/>
                  </a:cubicBezTo>
                  <a:cubicBezTo>
                    <a:pt x="8558" y="39"/>
                    <a:pt x="7084" y="-111"/>
                    <a:pt x="5705" y="99"/>
                  </a:cubicBezTo>
                  <a:cubicBezTo>
                    <a:pt x="4765" y="250"/>
                    <a:pt x="3793" y="430"/>
                    <a:pt x="3072" y="1091"/>
                  </a:cubicBezTo>
                  <a:cubicBezTo>
                    <a:pt x="2288" y="1782"/>
                    <a:pt x="1536" y="2533"/>
                    <a:pt x="971" y="3404"/>
                  </a:cubicBezTo>
                  <a:cubicBezTo>
                    <a:pt x="344" y="4365"/>
                    <a:pt x="-126" y="5507"/>
                    <a:pt x="31" y="6648"/>
                  </a:cubicBezTo>
                  <a:cubicBezTo>
                    <a:pt x="407" y="9442"/>
                    <a:pt x="2695" y="11245"/>
                    <a:pt x="5078" y="12627"/>
                  </a:cubicBezTo>
                  <a:cubicBezTo>
                    <a:pt x="6113" y="13228"/>
                    <a:pt x="7210" y="13738"/>
                    <a:pt x="8213" y="14339"/>
                  </a:cubicBezTo>
                  <a:cubicBezTo>
                    <a:pt x="8621" y="14639"/>
                    <a:pt x="9028" y="14940"/>
                    <a:pt x="9404" y="15300"/>
                  </a:cubicBezTo>
                  <a:cubicBezTo>
                    <a:pt x="9812" y="15841"/>
                    <a:pt x="10157" y="16412"/>
                    <a:pt x="10376" y="17043"/>
                  </a:cubicBezTo>
                  <a:cubicBezTo>
                    <a:pt x="10470" y="17644"/>
                    <a:pt x="10439" y="18214"/>
                    <a:pt x="10219" y="18785"/>
                  </a:cubicBezTo>
                  <a:cubicBezTo>
                    <a:pt x="9937" y="19386"/>
                    <a:pt x="11285" y="20137"/>
                    <a:pt x="11630" y="2034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0098384D-FC41-8D4B-A93E-09E7450C84BE}"/>
                </a:ext>
              </a:extLst>
            </p:cNvPr>
            <p:cNvSpPr/>
            <p:nvPr/>
          </p:nvSpPr>
          <p:spPr>
            <a:xfrm>
              <a:off x="49758599" y="5130799"/>
              <a:ext cx="885847" cy="95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51" extrusionOk="0">
                  <a:moveTo>
                    <a:pt x="14597" y="9246"/>
                  </a:moveTo>
                  <a:cubicBezTo>
                    <a:pt x="14810" y="8931"/>
                    <a:pt x="15023" y="8588"/>
                    <a:pt x="15205" y="8216"/>
                  </a:cubicBezTo>
                  <a:cubicBezTo>
                    <a:pt x="15479" y="7644"/>
                    <a:pt x="15783" y="7014"/>
                    <a:pt x="15814" y="6356"/>
                  </a:cubicBezTo>
                  <a:cubicBezTo>
                    <a:pt x="15844" y="5755"/>
                    <a:pt x="15875" y="5097"/>
                    <a:pt x="15631" y="4525"/>
                  </a:cubicBezTo>
                  <a:cubicBezTo>
                    <a:pt x="15418" y="3982"/>
                    <a:pt x="15114" y="3352"/>
                    <a:pt x="14688" y="2923"/>
                  </a:cubicBezTo>
                  <a:cubicBezTo>
                    <a:pt x="13654" y="1922"/>
                    <a:pt x="12528" y="1292"/>
                    <a:pt x="11159" y="806"/>
                  </a:cubicBezTo>
                  <a:cubicBezTo>
                    <a:pt x="9912" y="377"/>
                    <a:pt x="8543" y="148"/>
                    <a:pt x="7204" y="33"/>
                  </a:cubicBezTo>
                  <a:cubicBezTo>
                    <a:pt x="5835" y="-81"/>
                    <a:pt x="4405" y="91"/>
                    <a:pt x="3127" y="606"/>
                  </a:cubicBezTo>
                  <a:cubicBezTo>
                    <a:pt x="2519" y="834"/>
                    <a:pt x="1971" y="1121"/>
                    <a:pt x="1485" y="1550"/>
                  </a:cubicBezTo>
                  <a:cubicBezTo>
                    <a:pt x="1028" y="1836"/>
                    <a:pt x="633" y="2236"/>
                    <a:pt x="359" y="2694"/>
                  </a:cubicBezTo>
                  <a:cubicBezTo>
                    <a:pt x="-37" y="3467"/>
                    <a:pt x="-219" y="4439"/>
                    <a:pt x="420" y="5183"/>
                  </a:cubicBezTo>
                  <a:cubicBezTo>
                    <a:pt x="1089" y="5956"/>
                    <a:pt x="2184" y="6413"/>
                    <a:pt x="3249" y="6499"/>
                  </a:cubicBezTo>
                  <a:cubicBezTo>
                    <a:pt x="3645" y="6528"/>
                    <a:pt x="4040" y="6585"/>
                    <a:pt x="4436" y="6642"/>
                  </a:cubicBezTo>
                  <a:cubicBezTo>
                    <a:pt x="4649" y="6699"/>
                    <a:pt x="4831" y="6757"/>
                    <a:pt x="5044" y="6842"/>
                  </a:cubicBezTo>
                  <a:cubicBezTo>
                    <a:pt x="5105" y="6871"/>
                    <a:pt x="5196" y="6928"/>
                    <a:pt x="5257" y="6985"/>
                  </a:cubicBezTo>
                  <a:cubicBezTo>
                    <a:pt x="5287" y="7014"/>
                    <a:pt x="5287" y="7043"/>
                    <a:pt x="5318" y="7071"/>
                  </a:cubicBezTo>
                  <a:cubicBezTo>
                    <a:pt x="5318" y="7100"/>
                    <a:pt x="5348" y="7157"/>
                    <a:pt x="5348" y="7186"/>
                  </a:cubicBezTo>
                  <a:cubicBezTo>
                    <a:pt x="5348" y="7243"/>
                    <a:pt x="5318" y="7329"/>
                    <a:pt x="5318" y="7386"/>
                  </a:cubicBezTo>
                  <a:cubicBezTo>
                    <a:pt x="5014" y="7930"/>
                    <a:pt x="4618" y="8445"/>
                    <a:pt x="4253" y="8960"/>
                  </a:cubicBezTo>
                  <a:cubicBezTo>
                    <a:pt x="4040" y="9274"/>
                    <a:pt x="3797" y="9618"/>
                    <a:pt x="3645" y="9961"/>
                  </a:cubicBezTo>
                  <a:cubicBezTo>
                    <a:pt x="3371" y="10533"/>
                    <a:pt x="3067" y="11162"/>
                    <a:pt x="3036" y="11792"/>
                  </a:cubicBezTo>
                  <a:cubicBezTo>
                    <a:pt x="2945" y="13051"/>
                    <a:pt x="3249" y="14309"/>
                    <a:pt x="4223" y="15225"/>
                  </a:cubicBezTo>
                  <a:cubicBezTo>
                    <a:pt x="4709" y="15683"/>
                    <a:pt x="5227" y="16140"/>
                    <a:pt x="5835" y="16455"/>
                  </a:cubicBezTo>
                  <a:cubicBezTo>
                    <a:pt x="6474" y="16798"/>
                    <a:pt x="7174" y="17113"/>
                    <a:pt x="7873" y="17342"/>
                  </a:cubicBezTo>
                  <a:cubicBezTo>
                    <a:pt x="8664" y="17600"/>
                    <a:pt x="9455" y="17800"/>
                    <a:pt x="10216" y="18057"/>
                  </a:cubicBezTo>
                  <a:cubicBezTo>
                    <a:pt x="10368" y="18143"/>
                    <a:pt x="10520" y="18229"/>
                    <a:pt x="10672" y="18343"/>
                  </a:cubicBezTo>
                  <a:cubicBezTo>
                    <a:pt x="10703" y="18372"/>
                    <a:pt x="10733" y="18429"/>
                    <a:pt x="10763" y="18458"/>
                  </a:cubicBezTo>
                  <a:cubicBezTo>
                    <a:pt x="10581" y="19345"/>
                    <a:pt x="11129" y="20174"/>
                    <a:pt x="11859" y="20689"/>
                  </a:cubicBezTo>
                  <a:cubicBezTo>
                    <a:pt x="12771" y="21290"/>
                    <a:pt x="14232" y="21519"/>
                    <a:pt x="15296" y="21433"/>
                  </a:cubicBezTo>
                  <a:cubicBezTo>
                    <a:pt x="16665" y="21319"/>
                    <a:pt x="18095" y="21004"/>
                    <a:pt x="19221" y="20260"/>
                  </a:cubicBezTo>
                  <a:cubicBezTo>
                    <a:pt x="20103" y="19688"/>
                    <a:pt x="20925" y="18944"/>
                    <a:pt x="21138" y="17914"/>
                  </a:cubicBezTo>
                  <a:cubicBezTo>
                    <a:pt x="21381" y="16770"/>
                    <a:pt x="21077" y="15654"/>
                    <a:pt x="20377" y="14710"/>
                  </a:cubicBezTo>
                  <a:cubicBezTo>
                    <a:pt x="20042" y="14252"/>
                    <a:pt x="19525" y="13852"/>
                    <a:pt x="19069" y="13480"/>
                  </a:cubicBezTo>
                  <a:cubicBezTo>
                    <a:pt x="18795" y="13251"/>
                    <a:pt x="18491" y="13079"/>
                    <a:pt x="18156" y="12908"/>
                  </a:cubicBezTo>
                  <a:cubicBezTo>
                    <a:pt x="17243" y="12421"/>
                    <a:pt x="16300" y="12049"/>
                    <a:pt x="15296" y="11763"/>
                  </a:cubicBezTo>
                  <a:cubicBezTo>
                    <a:pt x="14779" y="11620"/>
                    <a:pt x="14293" y="11477"/>
                    <a:pt x="13806" y="11305"/>
                  </a:cubicBezTo>
                  <a:cubicBezTo>
                    <a:pt x="13715" y="11248"/>
                    <a:pt x="13593" y="11191"/>
                    <a:pt x="13502" y="11105"/>
                  </a:cubicBezTo>
                  <a:cubicBezTo>
                    <a:pt x="13471" y="11077"/>
                    <a:pt x="13471" y="11077"/>
                    <a:pt x="13441" y="11048"/>
                  </a:cubicBezTo>
                  <a:cubicBezTo>
                    <a:pt x="13441" y="11019"/>
                    <a:pt x="13441" y="11019"/>
                    <a:pt x="13410" y="10991"/>
                  </a:cubicBezTo>
                  <a:cubicBezTo>
                    <a:pt x="13410" y="10934"/>
                    <a:pt x="13441" y="10905"/>
                    <a:pt x="13441" y="10848"/>
                  </a:cubicBezTo>
                  <a:cubicBezTo>
                    <a:pt x="13836" y="10276"/>
                    <a:pt x="14232" y="9761"/>
                    <a:pt x="14597" y="924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757CAB8F-EA19-4049-B993-80327D836AB9}"/>
                </a:ext>
              </a:extLst>
            </p:cNvPr>
            <p:cNvSpPr/>
            <p:nvPr/>
          </p:nvSpPr>
          <p:spPr>
            <a:xfrm>
              <a:off x="49136300" y="5651499"/>
              <a:ext cx="998568" cy="103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70" extrusionOk="0">
                  <a:moveTo>
                    <a:pt x="2956" y="8865"/>
                  </a:moveTo>
                  <a:cubicBezTo>
                    <a:pt x="2601" y="10261"/>
                    <a:pt x="2902" y="11525"/>
                    <a:pt x="3585" y="12816"/>
                  </a:cubicBezTo>
                  <a:cubicBezTo>
                    <a:pt x="3968" y="13527"/>
                    <a:pt x="4488" y="14212"/>
                    <a:pt x="5034" y="14792"/>
                  </a:cubicBezTo>
                  <a:cubicBezTo>
                    <a:pt x="6128" y="15977"/>
                    <a:pt x="7386" y="16978"/>
                    <a:pt x="8726" y="17874"/>
                  </a:cubicBezTo>
                  <a:cubicBezTo>
                    <a:pt x="10858" y="19322"/>
                    <a:pt x="13237" y="20376"/>
                    <a:pt x="15780" y="20955"/>
                  </a:cubicBezTo>
                  <a:cubicBezTo>
                    <a:pt x="17338" y="21298"/>
                    <a:pt x="18952" y="21377"/>
                    <a:pt x="20537" y="21456"/>
                  </a:cubicBezTo>
                  <a:cubicBezTo>
                    <a:pt x="21002" y="21482"/>
                    <a:pt x="21549" y="21535"/>
                    <a:pt x="21494" y="20929"/>
                  </a:cubicBezTo>
                  <a:cubicBezTo>
                    <a:pt x="21412" y="20613"/>
                    <a:pt x="21248" y="20350"/>
                    <a:pt x="21030" y="20113"/>
                  </a:cubicBezTo>
                  <a:cubicBezTo>
                    <a:pt x="20756" y="19744"/>
                    <a:pt x="20455" y="19401"/>
                    <a:pt x="20100" y="19112"/>
                  </a:cubicBezTo>
                  <a:cubicBezTo>
                    <a:pt x="19198" y="18321"/>
                    <a:pt x="18213" y="17584"/>
                    <a:pt x="17120" y="17004"/>
                  </a:cubicBezTo>
                  <a:cubicBezTo>
                    <a:pt x="16792" y="16820"/>
                    <a:pt x="16436" y="16662"/>
                    <a:pt x="16108" y="16477"/>
                  </a:cubicBezTo>
                  <a:cubicBezTo>
                    <a:pt x="15561" y="16214"/>
                    <a:pt x="15014" y="16030"/>
                    <a:pt x="14440" y="15924"/>
                  </a:cubicBezTo>
                  <a:cubicBezTo>
                    <a:pt x="13264" y="15872"/>
                    <a:pt x="12089" y="15819"/>
                    <a:pt x="10940" y="15635"/>
                  </a:cubicBezTo>
                  <a:cubicBezTo>
                    <a:pt x="10831" y="15187"/>
                    <a:pt x="10776" y="14713"/>
                    <a:pt x="10831" y="14265"/>
                  </a:cubicBezTo>
                  <a:cubicBezTo>
                    <a:pt x="11022" y="13343"/>
                    <a:pt x="11542" y="12553"/>
                    <a:pt x="11952" y="11683"/>
                  </a:cubicBezTo>
                  <a:cubicBezTo>
                    <a:pt x="12335" y="10867"/>
                    <a:pt x="12499" y="9918"/>
                    <a:pt x="12390" y="9049"/>
                  </a:cubicBezTo>
                  <a:cubicBezTo>
                    <a:pt x="12280" y="8154"/>
                    <a:pt x="11870" y="7258"/>
                    <a:pt x="11351" y="6520"/>
                  </a:cubicBezTo>
                  <a:cubicBezTo>
                    <a:pt x="10202" y="4861"/>
                    <a:pt x="8616" y="3517"/>
                    <a:pt x="6894" y="2411"/>
                  </a:cubicBezTo>
                  <a:cubicBezTo>
                    <a:pt x="5663" y="1621"/>
                    <a:pt x="4378" y="910"/>
                    <a:pt x="2984" y="435"/>
                  </a:cubicBezTo>
                  <a:cubicBezTo>
                    <a:pt x="2328" y="225"/>
                    <a:pt x="1644" y="40"/>
                    <a:pt x="961" y="14"/>
                  </a:cubicBezTo>
                  <a:cubicBezTo>
                    <a:pt x="496" y="-12"/>
                    <a:pt x="-51" y="-65"/>
                    <a:pt x="4" y="541"/>
                  </a:cubicBezTo>
                  <a:cubicBezTo>
                    <a:pt x="86" y="857"/>
                    <a:pt x="250" y="1120"/>
                    <a:pt x="468" y="1357"/>
                  </a:cubicBezTo>
                  <a:cubicBezTo>
                    <a:pt x="742" y="1726"/>
                    <a:pt x="1043" y="2069"/>
                    <a:pt x="1398" y="2358"/>
                  </a:cubicBezTo>
                  <a:cubicBezTo>
                    <a:pt x="2300" y="3175"/>
                    <a:pt x="3285" y="3886"/>
                    <a:pt x="4378" y="4466"/>
                  </a:cubicBezTo>
                  <a:cubicBezTo>
                    <a:pt x="4378" y="4466"/>
                    <a:pt x="4406" y="4466"/>
                    <a:pt x="4406" y="4466"/>
                  </a:cubicBezTo>
                  <a:cubicBezTo>
                    <a:pt x="4460" y="4808"/>
                    <a:pt x="4488" y="5151"/>
                    <a:pt x="4460" y="5493"/>
                  </a:cubicBezTo>
                  <a:cubicBezTo>
                    <a:pt x="4105" y="6678"/>
                    <a:pt x="3257" y="7679"/>
                    <a:pt x="2956" y="88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88B89461-7509-A846-9703-A11FCEF95463}"/>
                </a:ext>
              </a:extLst>
            </p:cNvPr>
            <p:cNvSpPr/>
            <p:nvPr/>
          </p:nvSpPr>
          <p:spPr>
            <a:xfrm>
              <a:off x="50673000" y="5486399"/>
              <a:ext cx="947361" cy="107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14" extrusionOk="0">
                  <a:moveTo>
                    <a:pt x="13498" y="9391"/>
                  </a:moveTo>
                  <a:cubicBezTo>
                    <a:pt x="13641" y="9062"/>
                    <a:pt x="13755" y="8708"/>
                    <a:pt x="13812" y="8354"/>
                  </a:cubicBezTo>
                  <a:cubicBezTo>
                    <a:pt x="13897" y="7772"/>
                    <a:pt x="13982" y="7165"/>
                    <a:pt x="13925" y="6558"/>
                  </a:cubicBezTo>
                  <a:cubicBezTo>
                    <a:pt x="13840" y="5622"/>
                    <a:pt x="13527" y="4636"/>
                    <a:pt x="13015" y="3801"/>
                  </a:cubicBezTo>
                  <a:cubicBezTo>
                    <a:pt x="12702" y="3270"/>
                    <a:pt x="12246" y="2789"/>
                    <a:pt x="11819" y="2334"/>
                  </a:cubicBezTo>
                  <a:cubicBezTo>
                    <a:pt x="11563" y="2056"/>
                    <a:pt x="11279" y="1803"/>
                    <a:pt x="10966" y="1575"/>
                  </a:cubicBezTo>
                  <a:cubicBezTo>
                    <a:pt x="9770" y="741"/>
                    <a:pt x="8376" y="210"/>
                    <a:pt x="6839" y="32"/>
                  </a:cubicBezTo>
                  <a:cubicBezTo>
                    <a:pt x="5644" y="-94"/>
                    <a:pt x="4335" y="159"/>
                    <a:pt x="3253" y="639"/>
                  </a:cubicBezTo>
                  <a:cubicBezTo>
                    <a:pt x="2656" y="892"/>
                    <a:pt x="2115" y="1196"/>
                    <a:pt x="1660" y="1626"/>
                  </a:cubicBezTo>
                  <a:cubicBezTo>
                    <a:pt x="1204" y="1955"/>
                    <a:pt x="806" y="2334"/>
                    <a:pt x="521" y="2789"/>
                  </a:cubicBezTo>
                  <a:cubicBezTo>
                    <a:pt x="94" y="3523"/>
                    <a:pt x="-247" y="4459"/>
                    <a:pt x="237" y="5243"/>
                  </a:cubicBezTo>
                  <a:cubicBezTo>
                    <a:pt x="721" y="6002"/>
                    <a:pt x="1603" y="6432"/>
                    <a:pt x="2570" y="6558"/>
                  </a:cubicBezTo>
                  <a:cubicBezTo>
                    <a:pt x="2599" y="6558"/>
                    <a:pt x="2627" y="6558"/>
                    <a:pt x="2656" y="6558"/>
                  </a:cubicBezTo>
                  <a:cubicBezTo>
                    <a:pt x="2770" y="6609"/>
                    <a:pt x="2912" y="6659"/>
                    <a:pt x="3026" y="6710"/>
                  </a:cubicBezTo>
                  <a:cubicBezTo>
                    <a:pt x="3310" y="6887"/>
                    <a:pt x="3538" y="7089"/>
                    <a:pt x="3766" y="7317"/>
                  </a:cubicBezTo>
                  <a:cubicBezTo>
                    <a:pt x="4050" y="7696"/>
                    <a:pt x="4278" y="8101"/>
                    <a:pt x="4449" y="8531"/>
                  </a:cubicBezTo>
                  <a:cubicBezTo>
                    <a:pt x="4506" y="8809"/>
                    <a:pt x="4534" y="9113"/>
                    <a:pt x="4534" y="9391"/>
                  </a:cubicBezTo>
                  <a:cubicBezTo>
                    <a:pt x="4506" y="9517"/>
                    <a:pt x="4477" y="9618"/>
                    <a:pt x="4449" y="9720"/>
                  </a:cubicBezTo>
                  <a:cubicBezTo>
                    <a:pt x="4079" y="10327"/>
                    <a:pt x="3623" y="10858"/>
                    <a:pt x="3310" y="11490"/>
                  </a:cubicBezTo>
                  <a:cubicBezTo>
                    <a:pt x="2855" y="12401"/>
                    <a:pt x="2542" y="13084"/>
                    <a:pt x="2542" y="14095"/>
                  </a:cubicBezTo>
                  <a:cubicBezTo>
                    <a:pt x="2542" y="14525"/>
                    <a:pt x="2713" y="14955"/>
                    <a:pt x="2855" y="15360"/>
                  </a:cubicBezTo>
                  <a:cubicBezTo>
                    <a:pt x="2997" y="15765"/>
                    <a:pt x="3367" y="16144"/>
                    <a:pt x="3680" y="16447"/>
                  </a:cubicBezTo>
                  <a:cubicBezTo>
                    <a:pt x="3965" y="16776"/>
                    <a:pt x="4363" y="16979"/>
                    <a:pt x="4733" y="17206"/>
                  </a:cubicBezTo>
                  <a:cubicBezTo>
                    <a:pt x="5445" y="17611"/>
                    <a:pt x="6156" y="17990"/>
                    <a:pt x="6896" y="18370"/>
                  </a:cubicBezTo>
                  <a:cubicBezTo>
                    <a:pt x="7864" y="18876"/>
                    <a:pt x="8860" y="19331"/>
                    <a:pt x="9856" y="19786"/>
                  </a:cubicBezTo>
                  <a:cubicBezTo>
                    <a:pt x="10994" y="20292"/>
                    <a:pt x="12189" y="20722"/>
                    <a:pt x="13356" y="21152"/>
                  </a:cubicBezTo>
                  <a:cubicBezTo>
                    <a:pt x="14409" y="21506"/>
                    <a:pt x="15633" y="21481"/>
                    <a:pt x="16714" y="21202"/>
                  </a:cubicBezTo>
                  <a:cubicBezTo>
                    <a:pt x="17369" y="21051"/>
                    <a:pt x="17966" y="20823"/>
                    <a:pt x="18536" y="20469"/>
                  </a:cubicBezTo>
                  <a:cubicBezTo>
                    <a:pt x="19105" y="20216"/>
                    <a:pt x="19589" y="19862"/>
                    <a:pt x="20015" y="19432"/>
                  </a:cubicBezTo>
                  <a:cubicBezTo>
                    <a:pt x="20642" y="18774"/>
                    <a:pt x="21353" y="17864"/>
                    <a:pt x="21211" y="16953"/>
                  </a:cubicBezTo>
                  <a:cubicBezTo>
                    <a:pt x="21068" y="16119"/>
                    <a:pt x="20556" y="15410"/>
                    <a:pt x="19645" y="15107"/>
                  </a:cubicBezTo>
                  <a:cubicBezTo>
                    <a:pt x="17170" y="14247"/>
                    <a:pt x="14751" y="13210"/>
                    <a:pt x="12474" y="11996"/>
                  </a:cubicBezTo>
                  <a:cubicBezTo>
                    <a:pt x="12360" y="11920"/>
                    <a:pt x="12246" y="11869"/>
                    <a:pt x="12132" y="11794"/>
                  </a:cubicBezTo>
                  <a:cubicBezTo>
                    <a:pt x="12246" y="11642"/>
                    <a:pt x="12360" y="11465"/>
                    <a:pt x="12474" y="11313"/>
                  </a:cubicBezTo>
                  <a:cubicBezTo>
                    <a:pt x="12872" y="10655"/>
                    <a:pt x="13185" y="10048"/>
                    <a:pt x="13498" y="93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00BDFD2A-E2EC-5049-9C13-1EB12979E098}"/>
                </a:ext>
              </a:extLst>
            </p:cNvPr>
            <p:cNvSpPr/>
            <p:nvPr/>
          </p:nvSpPr>
          <p:spPr>
            <a:xfrm>
              <a:off x="51460400" y="6972299"/>
              <a:ext cx="900861" cy="11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23" extrusionOk="0">
                  <a:moveTo>
                    <a:pt x="11168" y="19888"/>
                  </a:moveTo>
                  <a:cubicBezTo>
                    <a:pt x="11707" y="20646"/>
                    <a:pt x="12814" y="21128"/>
                    <a:pt x="13861" y="21358"/>
                  </a:cubicBezTo>
                  <a:cubicBezTo>
                    <a:pt x="14519" y="21496"/>
                    <a:pt x="15177" y="21565"/>
                    <a:pt x="15835" y="21496"/>
                  </a:cubicBezTo>
                  <a:cubicBezTo>
                    <a:pt x="16553" y="21519"/>
                    <a:pt x="17242" y="21427"/>
                    <a:pt x="17900" y="21220"/>
                  </a:cubicBezTo>
                  <a:cubicBezTo>
                    <a:pt x="18977" y="20899"/>
                    <a:pt x="20203" y="20393"/>
                    <a:pt x="20772" y="19566"/>
                  </a:cubicBezTo>
                  <a:cubicBezTo>
                    <a:pt x="21250" y="18854"/>
                    <a:pt x="21430" y="18049"/>
                    <a:pt x="20891" y="17291"/>
                  </a:cubicBezTo>
                  <a:cubicBezTo>
                    <a:pt x="19455" y="15315"/>
                    <a:pt x="16913" y="14258"/>
                    <a:pt x="14579" y="13040"/>
                  </a:cubicBezTo>
                  <a:cubicBezTo>
                    <a:pt x="13921" y="12672"/>
                    <a:pt x="13322" y="12259"/>
                    <a:pt x="12784" y="11799"/>
                  </a:cubicBezTo>
                  <a:cubicBezTo>
                    <a:pt x="12575" y="11569"/>
                    <a:pt x="12395" y="11316"/>
                    <a:pt x="12275" y="11064"/>
                  </a:cubicBezTo>
                  <a:cubicBezTo>
                    <a:pt x="12216" y="10834"/>
                    <a:pt x="12156" y="10604"/>
                    <a:pt x="12156" y="10374"/>
                  </a:cubicBezTo>
                  <a:cubicBezTo>
                    <a:pt x="12186" y="10259"/>
                    <a:pt x="12216" y="10145"/>
                    <a:pt x="12245" y="10030"/>
                  </a:cubicBezTo>
                  <a:cubicBezTo>
                    <a:pt x="12455" y="9869"/>
                    <a:pt x="12664" y="9731"/>
                    <a:pt x="12874" y="9593"/>
                  </a:cubicBezTo>
                  <a:cubicBezTo>
                    <a:pt x="13442" y="9179"/>
                    <a:pt x="13981" y="8697"/>
                    <a:pt x="14310" y="8145"/>
                  </a:cubicBezTo>
                  <a:cubicBezTo>
                    <a:pt x="14818" y="7295"/>
                    <a:pt x="14968" y="6767"/>
                    <a:pt x="14938" y="5825"/>
                  </a:cubicBezTo>
                  <a:cubicBezTo>
                    <a:pt x="14908" y="5250"/>
                    <a:pt x="14639" y="4653"/>
                    <a:pt x="14340" y="4147"/>
                  </a:cubicBezTo>
                  <a:cubicBezTo>
                    <a:pt x="13741" y="2998"/>
                    <a:pt x="12455" y="2240"/>
                    <a:pt x="11198" y="1551"/>
                  </a:cubicBezTo>
                  <a:cubicBezTo>
                    <a:pt x="10391" y="1114"/>
                    <a:pt x="9463" y="815"/>
                    <a:pt x="8536" y="516"/>
                  </a:cubicBezTo>
                  <a:cubicBezTo>
                    <a:pt x="7967" y="287"/>
                    <a:pt x="7399" y="126"/>
                    <a:pt x="6771" y="103"/>
                  </a:cubicBezTo>
                  <a:cubicBezTo>
                    <a:pt x="6113" y="-12"/>
                    <a:pt x="5425" y="-35"/>
                    <a:pt x="4736" y="57"/>
                  </a:cubicBezTo>
                  <a:cubicBezTo>
                    <a:pt x="3570" y="172"/>
                    <a:pt x="2074" y="608"/>
                    <a:pt x="1206" y="1275"/>
                  </a:cubicBezTo>
                  <a:cubicBezTo>
                    <a:pt x="488" y="1849"/>
                    <a:pt x="-170" y="2631"/>
                    <a:pt x="39" y="3481"/>
                  </a:cubicBezTo>
                  <a:cubicBezTo>
                    <a:pt x="249" y="4262"/>
                    <a:pt x="937" y="5043"/>
                    <a:pt x="1924" y="5365"/>
                  </a:cubicBezTo>
                  <a:cubicBezTo>
                    <a:pt x="2672" y="5595"/>
                    <a:pt x="3420" y="5848"/>
                    <a:pt x="4108" y="6146"/>
                  </a:cubicBezTo>
                  <a:cubicBezTo>
                    <a:pt x="4198" y="6215"/>
                    <a:pt x="4288" y="6261"/>
                    <a:pt x="4377" y="6330"/>
                  </a:cubicBezTo>
                  <a:cubicBezTo>
                    <a:pt x="4407" y="6376"/>
                    <a:pt x="4467" y="6445"/>
                    <a:pt x="4497" y="6491"/>
                  </a:cubicBezTo>
                  <a:cubicBezTo>
                    <a:pt x="4318" y="6606"/>
                    <a:pt x="4168" y="6721"/>
                    <a:pt x="3988" y="6859"/>
                  </a:cubicBezTo>
                  <a:cubicBezTo>
                    <a:pt x="3420" y="7318"/>
                    <a:pt x="2882" y="7824"/>
                    <a:pt x="2523" y="8398"/>
                  </a:cubicBezTo>
                  <a:cubicBezTo>
                    <a:pt x="2193" y="8973"/>
                    <a:pt x="1894" y="9524"/>
                    <a:pt x="1805" y="10145"/>
                  </a:cubicBezTo>
                  <a:cubicBezTo>
                    <a:pt x="1745" y="10765"/>
                    <a:pt x="1685" y="11385"/>
                    <a:pt x="1835" y="11983"/>
                  </a:cubicBezTo>
                  <a:cubicBezTo>
                    <a:pt x="2373" y="14097"/>
                    <a:pt x="4198" y="15820"/>
                    <a:pt x="6442" y="17061"/>
                  </a:cubicBezTo>
                  <a:cubicBezTo>
                    <a:pt x="7519" y="17659"/>
                    <a:pt x="8656" y="18210"/>
                    <a:pt x="9763" y="18785"/>
                  </a:cubicBezTo>
                  <a:cubicBezTo>
                    <a:pt x="10181" y="19037"/>
                    <a:pt x="10600" y="19313"/>
                    <a:pt x="10959" y="19612"/>
                  </a:cubicBezTo>
                  <a:cubicBezTo>
                    <a:pt x="11049" y="19704"/>
                    <a:pt x="11109" y="19796"/>
                    <a:pt x="11168" y="1988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0729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0729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597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093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/>
        </p:nvSpPr>
        <p:spPr>
          <a:xfrm>
            <a:off x="0" y="6448182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872B51E-2ADF-4991-A18B-2E7431C78074}"/>
              </a:ext>
            </a:extLst>
          </p:cNvPr>
          <p:cNvSpPr>
            <a:spLocks/>
          </p:cNvSpPr>
          <p:nvPr/>
        </p:nvSpPr>
        <p:spPr bwMode="auto">
          <a:xfrm rot="10800000">
            <a:off x="14127" y="3613"/>
            <a:ext cx="12192000" cy="724247"/>
          </a:xfrm>
          <a:custGeom>
            <a:avLst/>
            <a:gdLst>
              <a:gd name="T0" fmla="*/ 0 w 3840"/>
              <a:gd name="T1" fmla="*/ 133 h 272"/>
              <a:gd name="T2" fmla="*/ 0 w 3840"/>
              <a:gd name="T3" fmla="*/ 272 h 272"/>
              <a:gd name="T4" fmla="*/ 3840 w 3840"/>
              <a:gd name="T5" fmla="*/ 272 h 272"/>
              <a:gd name="T6" fmla="*/ 3840 w 3840"/>
              <a:gd name="T7" fmla="*/ 0 h 272"/>
              <a:gd name="T8" fmla="*/ 2189 w 3840"/>
              <a:gd name="T9" fmla="*/ 0 h 272"/>
              <a:gd name="T10" fmla="*/ 2078 w 3840"/>
              <a:gd name="T11" fmla="*/ 125 h 272"/>
              <a:gd name="T12" fmla="*/ 0 w 3840"/>
              <a:gd name="T13" fmla="*/ 133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272">
                <a:moveTo>
                  <a:pt x="0" y="133"/>
                </a:moveTo>
                <a:cubicBezTo>
                  <a:pt x="0" y="180"/>
                  <a:pt x="0" y="224"/>
                  <a:pt x="0" y="272"/>
                </a:cubicBezTo>
                <a:cubicBezTo>
                  <a:pt x="1280" y="272"/>
                  <a:pt x="2560" y="272"/>
                  <a:pt x="3840" y="272"/>
                </a:cubicBezTo>
                <a:cubicBezTo>
                  <a:pt x="3840" y="174"/>
                  <a:pt x="3840" y="99"/>
                  <a:pt x="3840" y="0"/>
                </a:cubicBezTo>
                <a:cubicBezTo>
                  <a:pt x="3290" y="0"/>
                  <a:pt x="2739" y="0"/>
                  <a:pt x="2189" y="0"/>
                </a:cubicBezTo>
                <a:cubicBezTo>
                  <a:pt x="2078" y="125"/>
                  <a:pt x="2189" y="0"/>
                  <a:pt x="2078" y="125"/>
                </a:cubicBezTo>
                <a:cubicBezTo>
                  <a:pt x="1385" y="127"/>
                  <a:pt x="693" y="132"/>
                  <a:pt x="0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669C848-FD43-4C83-9451-8F57020486CB}"/>
              </a:ext>
            </a:extLst>
          </p:cNvPr>
          <p:cNvSpPr>
            <a:spLocks noEditPoints="1"/>
          </p:cNvSpPr>
          <p:nvPr/>
        </p:nvSpPr>
        <p:spPr bwMode="auto">
          <a:xfrm>
            <a:off x="10795655" y="5563138"/>
            <a:ext cx="1304132" cy="1166855"/>
          </a:xfrm>
          <a:custGeom>
            <a:avLst/>
            <a:gdLst>
              <a:gd name="T0" fmla="*/ 96 w 550"/>
              <a:gd name="T1" fmla="*/ 103 h 492"/>
              <a:gd name="T2" fmla="*/ 130 w 550"/>
              <a:gd name="T3" fmla="*/ 179 h 492"/>
              <a:gd name="T4" fmla="*/ 154 w 550"/>
              <a:gd name="T5" fmla="*/ 229 h 492"/>
              <a:gd name="T6" fmla="*/ 128 w 550"/>
              <a:gd name="T7" fmla="*/ 305 h 492"/>
              <a:gd name="T8" fmla="*/ 35 w 550"/>
              <a:gd name="T9" fmla="*/ 301 h 492"/>
              <a:gd name="T10" fmla="*/ 14 w 550"/>
              <a:gd name="T11" fmla="*/ 232 h 492"/>
              <a:gd name="T12" fmla="*/ 41 w 550"/>
              <a:gd name="T13" fmla="*/ 172 h 492"/>
              <a:gd name="T14" fmla="*/ 62 w 550"/>
              <a:gd name="T15" fmla="*/ 86 h 492"/>
              <a:gd name="T16" fmla="*/ 245 w 550"/>
              <a:gd name="T17" fmla="*/ 72 h 492"/>
              <a:gd name="T18" fmla="*/ 261 w 550"/>
              <a:gd name="T19" fmla="*/ 42 h 492"/>
              <a:gd name="T20" fmla="*/ 254 w 550"/>
              <a:gd name="T21" fmla="*/ 22 h 492"/>
              <a:gd name="T22" fmla="*/ 283 w 550"/>
              <a:gd name="T23" fmla="*/ 5 h 492"/>
              <a:gd name="T24" fmla="*/ 297 w 550"/>
              <a:gd name="T25" fmla="*/ 33 h 492"/>
              <a:gd name="T26" fmla="*/ 291 w 550"/>
              <a:gd name="T27" fmla="*/ 43 h 492"/>
              <a:gd name="T28" fmla="*/ 307 w 550"/>
              <a:gd name="T29" fmla="*/ 72 h 492"/>
              <a:gd name="T30" fmla="*/ 454 w 550"/>
              <a:gd name="T31" fmla="*/ 85 h 492"/>
              <a:gd name="T32" fmla="*/ 487 w 550"/>
              <a:gd name="T33" fmla="*/ 85 h 492"/>
              <a:gd name="T34" fmla="*/ 538 w 550"/>
              <a:gd name="T35" fmla="*/ 231 h 492"/>
              <a:gd name="T36" fmla="*/ 513 w 550"/>
              <a:gd name="T37" fmla="*/ 304 h 492"/>
              <a:gd name="T38" fmla="*/ 406 w 550"/>
              <a:gd name="T39" fmla="*/ 292 h 492"/>
              <a:gd name="T40" fmla="*/ 396 w 550"/>
              <a:gd name="T41" fmla="*/ 236 h 492"/>
              <a:gd name="T42" fmla="*/ 456 w 550"/>
              <a:gd name="T43" fmla="*/ 103 h 492"/>
              <a:gd name="T44" fmla="*/ 289 w 550"/>
              <a:gd name="T45" fmla="*/ 89 h 492"/>
              <a:gd name="T46" fmla="*/ 309 w 550"/>
              <a:gd name="T47" fmla="*/ 235 h 492"/>
              <a:gd name="T48" fmla="*/ 312 w 550"/>
              <a:gd name="T49" fmla="*/ 256 h 492"/>
              <a:gd name="T50" fmla="*/ 314 w 550"/>
              <a:gd name="T51" fmla="*/ 390 h 492"/>
              <a:gd name="T52" fmla="*/ 346 w 550"/>
              <a:gd name="T53" fmla="*/ 433 h 492"/>
              <a:gd name="T54" fmla="*/ 368 w 550"/>
              <a:gd name="T55" fmla="*/ 456 h 492"/>
              <a:gd name="T56" fmla="*/ 379 w 550"/>
              <a:gd name="T57" fmla="*/ 465 h 492"/>
              <a:gd name="T58" fmla="*/ 384 w 550"/>
              <a:gd name="T59" fmla="*/ 483 h 492"/>
              <a:gd name="T60" fmla="*/ 371 w 550"/>
              <a:gd name="T61" fmla="*/ 492 h 492"/>
              <a:gd name="T62" fmla="*/ 181 w 550"/>
              <a:gd name="T63" fmla="*/ 492 h 492"/>
              <a:gd name="T64" fmla="*/ 168 w 550"/>
              <a:gd name="T65" fmla="*/ 484 h 492"/>
              <a:gd name="T66" fmla="*/ 174 w 550"/>
              <a:gd name="T67" fmla="*/ 465 h 492"/>
              <a:gd name="T68" fmla="*/ 186 w 550"/>
              <a:gd name="T69" fmla="*/ 449 h 492"/>
              <a:gd name="T70" fmla="*/ 206 w 550"/>
              <a:gd name="T71" fmla="*/ 433 h 492"/>
              <a:gd name="T72" fmla="*/ 238 w 550"/>
              <a:gd name="T73" fmla="*/ 389 h 492"/>
              <a:gd name="T74" fmla="*/ 240 w 550"/>
              <a:gd name="T75" fmla="*/ 271 h 492"/>
              <a:gd name="T76" fmla="*/ 251 w 550"/>
              <a:gd name="T77" fmla="*/ 220 h 492"/>
              <a:gd name="T78" fmla="*/ 262 w 550"/>
              <a:gd name="T79" fmla="*/ 89 h 492"/>
              <a:gd name="T80" fmla="*/ 96 w 550"/>
              <a:gd name="T81" fmla="*/ 103 h 492"/>
              <a:gd name="T82" fmla="*/ 85 w 550"/>
              <a:gd name="T83" fmla="*/ 112 h 492"/>
              <a:gd name="T84" fmla="*/ 27 w 550"/>
              <a:gd name="T85" fmla="*/ 238 h 492"/>
              <a:gd name="T86" fmla="*/ 40 w 550"/>
              <a:gd name="T87" fmla="*/ 252 h 492"/>
              <a:gd name="T88" fmla="*/ 130 w 550"/>
              <a:gd name="T89" fmla="*/ 252 h 492"/>
              <a:gd name="T90" fmla="*/ 147 w 550"/>
              <a:gd name="T91" fmla="*/ 248 h 492"/>
              <a:gd name="T92" fmla="*/ 85 w 550"/>
              <a:gd name="T93" fmla="*/ 112 h 492"/>
              <a:gd name="T94" fmla="*/ 468 w 550"/>
              <a:gd name="T95" fmla="*/ 112 h 492"/>
              <a:gd name="T96" fmla="*/ 410 w 550"/>
              <a:gd name="T97" fmla="*/ 237 h 492"/>
              <a:gd name="T98" fmla="*/ 420 w 550"/>
              <a:gd name="T99" fmla="*/ 252 h 492"/>
              <a:gd name="T100" fmla="*/ 516 w 550"/>
              <a:gd name="T101" fmla="*/ 252 h 492"/>
              <a:gd name="T102" fmla="*/ 525 w 550"/>
              <a:gd name="T103" fmla="*/ 238 h 492"/>
              <a:gd name="T104" fmla="*/ 468 w 550"/>
              <a:gd name="T105" fmla="*/ 11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0" h="492">
                <a:moveTo>
                  <a:pt x="96" y="103"/>
                </a:moveTo>
                <a:cubicBezTo>
                  <a:pt x="109" y="132"/>
                  <a:pt x="120" y="155"/>
                  <a:pt x="130" y="179"/>
                </a:cubicBezTo>
                <a:cubicBezTo>
                  <a:pt x="138" y="196"/>
                  <a:pt x="146" y="212"/>
                  <a:pt x="154" y="229"/>
                </a:cubicBezTo>
                <a:cubicBezTo>
                  <a:pt x="169" y="263"/>
                  <a:pt x="161" y="288"/>
                  <a:pt x="128" y="305"/>
                </a:cubicBezTo>
                <a:cubicBezTo>
                  <a:pt x="96" y="321"/>
                  <a:pt x="65" y="320"/>
                  <a:pt x="35" y="301"/>
                </a:cubicBezTo>
                <a:cubicBezTo>
                  <a:pt x="7" y="284"/>
                  <a:pt x="0" y="261"/>
                  <a:pt x="14" y="232"/>
                </a:cubicBezTo>
                <a:cubicBezTo>
                  <a:pt x="23" y="212"/>
                  <a:pt x="33" y="192"/>
                  <a:pt x="41" y="172"/>
                </a:cubicBezTo>
                <a:cubicBezTo>
                  <a:pt x="52" y="144"/>
                  <a:pt x="78" y="120"/>
                  <a:pt x="62" y="86"/>
                </a:cubicBezTo>
                <a:cubicBezTo>
                  <a:pt x="125" y="81"/>
                  <a:pt x="185" y="77"/>
                  <a:pt x="245" y="72"/>
                </a:cubicBezTo>
                <a:cubicBezTo>
                  <a:pt x="265" y="71"/>
                  <a:pt x="270" y="61"/>
                  <a:pt x="261" y="42"/>
                </a:cubicBezTo>
                <a:cubicBezTo>
                  <a:pt x="257" y="36"/>
                  <a:pt x="254" y="29"/>
                  <a:pt x="254" y="22"/>
                </a:cubicBezTo>
                <a:cubicBezTo>
                  <a:pt x="255" y="9"/>
                  <a:pt x="270" y="0"/>
                  <a:pt x="283" y="5"/>
                </a:cubicBezTo>
                <a:cubicBezTo>
                  <a:pt x="296" y="9"/>
                  <a:pt x="301" y="19"/>
                  <a:pt x="297" y="33"/>
                </a:cubicBezTo>
                <a:cubicBezTo>
                  <a:pt x="296" y="37"/>
                  <a:pt x="293" y="40"/>
                  <a:pt x="291" y="43"/>
                </a:cubicBezTo>
                <a:cubicBezTo>
                  <a:pt x="282" y="60"/>
                  <a:pt x="288" y="71"/>
                  <a:pt x="307" y="72"/>
                </a:cubicBezTo>
                <a:cubicBezTo>
                  <a:pt x="356" y="76"/>
                  <a:pt x="405" y="81"/>
                  <a:pt x="454" y="85"/>
                </a:cubicBezTo>
                <a:cubicBezTo>
                  <a:pt x="465" y="86"/>
                  <a:pt x="476" y="85"/>
                  <a:pt x="487" y="85"/>
                </a:cubicBezTo>
                <a:cubicBezTo>
                  <a:pt x="480" y="142"/>
                  <a:pt x="521" y="182"/>
                  <a:pt x="538" y="231"/>
                </a:cubicBezTo>
                <a:cubicBezTo>
                  <a:pt x="550" y="263"/>
                  <a:pt x="544" y="287"/>
                  <a:pt x="513" y="304"/>
                </a:cubicBezTo>
                <a:cubicBezTo>
                  <a:pt x="478" y="324"/>
                  <a:pt x="432" y="318"/>
                  <a:pt x="406" y="292"/>
                </a:cubicBezTo>
                <a:cubicBezTo>
                  <a:pt x="388" y="274"/>
                  <a:pt x="385" y="258"/>
                  <a:pt x="396" y="236"/>
                </a:cubicBezTo>
                <a:cubicBezTo>
                  <a:pt x="415" y="193"/>
                  <a:pt x="434" y="151"/>
                  <a:pt x="456" y="103"/>
                </a:cubicBezTo>
                <a:cubicBezTo>
                  <a:pt x="399" y="98"/>
                  <a:pt x="346" y="94"/>
                  <a:pt x="289" y="89"/>
                </a:cubicBezTo>
                <a:cubicBezTo>
                  <a:pt x="297" y="141"/>
                  <a:pt x="290" y="189"/>
                  <a:pt x="309" y="235"/>
                </a:cubicBezTo>
                <a:cubicBezTo>
                  <a:pt x="311" y="241"/>
                  <a:pt x="312" y="249"/>
                  <a:pt x="312" y="256"/>
                </a:cubicBezTo>
                <a:cubicBezTo>
                  <a:pt x="313" y="301"/>
                  <a:pt x="313" y="346"/>
                  <a:pt x="314" y="390"/>
                </a:cubicBezTo>
                <a:cubicBezTo>
                  <a:pt x="315" y="419"/>
                  <a:pt x="318" y="423"/>
                  <a:pt x="346" y="433"/>
                </a:cubicBezTo>
                <a:cubicBezTo>
                  <a:pt x="357" y="436"/>
                  <a:pt x="370" y="439"/>
                  <a:pt x="368" y="456"/>
                </a:cubicBezTo>
                <a:cubicBezTo>
                  <a:pt x="368" y="458"/>
                  <a:pt x="376" y="461"/>
                  <a:pt x="379" y="465"/>
                </a:cubicBezTo>
                <a:cubicBezTo>
                  <a:pt x="382" y="471"/>
                  <a:pt x="385" y="477"/>
                  <a:pt x="384" y="483"/>
                </a:cubicBezTo>
                <a:cubicBezTo>
                  <a:pt x="383" y="487"/>
                  <a:pt x="376" y="492"/>
                  <a:pt x="371" y="492"/>
                </a:cubicBezTo>
                <a:cubicBezTo>
                  <a:pt x="308" y="492"/>
                  <a:pt x="245" y="492"/>
                  <a:pt x="181" y="492"/>
                </a:cubicBezTo>
                <a:cubicBezTo>
                  <a:pt x="177" y="492"/>
                  <a:pt x="168" y="487"/>
                  <a:pt x="168" y="484"/>
                </a:cubicBezTo>
                <a:cubicBezTo>
                  <a:pt x="168" y="478"/>
                  <a:pt x="171" y="471"/>
                  <a:pt x="174" y="465"/>
                </a:cubicBezTo>
                <a:cubicBezTo>
                  <a:pt x="177" y="459"/>
                  <a:pt x="181" y="454"/>
                  <a:pt x="186" y="449"/>
                </a:cubicBezTo>
                <a:cubicBezTo>
                  <a:pt x="192" y="443"/>
                  <a:pt x="198" y="436"/>
                  <a:pt x="206" y="433"/>
                </a:cubicBezTo>
                <a:cubicBezTo>
                  <a:pt x="234" y="423"/>
                  <a:pt x="238" y="419"/>
                  <a:pt x="238" y="389"/>
                </a:cubicBezTo>
                <a:cubicBezTo>
                  <a:pt x="239" y="350"/>
                  <a:pt x="238" y="310"/>
                  <a:pt x="240" y="271"/>
                </a:cubicBezTo>
                <a:cubicBezTo>
                  <a:pt x="241" y="254"/>
                  <a:pt x="249" y="237"/>
                  <a:pt x="251" y="220"/>
                </a:cubicBezTo>
                <a:cubicBezTo>
                  <a:pt x="255" y="178"/>
                  <a:pt x="258" y="136"/>
                  <a:pt x="262" y="89"/>
                </a:cubicBezTo>
                <a:cubicBezTo>
                  <a:pt x="206" y="94"/>
                  <a:pt x="153" y="98"/>
                  <a:pt x="96" y="103"/>
                </a:cubicBezTo>
                <a:close/>
                <a:moveTo>
                  <a:pt x="85" y="112"/>
                </a:moveTo>
                <a:cubicBezTo>
                  <a:pt x="64" y="158"/>
                  <a:pt x="45" y="198"/>
                  <a:pt x="27" y="238"/>
                </a:cubicBezTo>
                <a:cubicBezTo>
                  <a:pt x="20" y="252"/>
                  <a:pt x="31" y="252"/>
                  <a:pt x="40" y="252"/>
                </a:cubicBezTo>
                <a:cubicBezTo>
                  <a:pt x="70" y="252"/>
                  <a:pt x="100" y="252"/>
                  <a:pt x="130" y="252"/>
                </a:cubicBezTo>
                <a:cubicBezTo>
                  <a:pt x="134" y="252"/>
                  <a:pt x="139" y="250"/>
                  <a:pt x="147" y="248"/>
                </a:cubicBezTo>
                <a:cubicBezTo>
                  <a:pt x="126" y="203"/>
                  <a:pt x="107" y="161"/>
                  <a:pt x="85" y="112"/>
                </a:cubicBezTo>
                <a:close/>
                <a:moveTo>
                  <a:pt x="468" y="112"/>
                </a:moveTo>
                <a:cubicBezTo>
                  <a:pt x="447" y="157"/>
                  <a:pt x="429" y="197"/>
                  <a:pt x="410" y="237"/>
                </a:cubicBezTo>
                <a:cubicBezTo>
                  <a:pt x="405" y="248"/>
                  <a:pt x="410" y="252"/>
                  <a:pt x="420" y="252"/>
                </a:cubicBezTo>
                <a:cubicBezTo>
                  <a:pt x="452" y="252"/>
                  <a:pt x="484" y="252"/>
                  <a:pt x="516" y="252"/>
                </a:cubicBezTo>
                <a:cubicBezTo>
                  <a:pt x="525" y="252"/>
                  <a:pt x="530" y="248"/>
                  <a:pt x="525" y="238"/>
                </a:cubicBezTo>
                <a:cubicBezTo>
                  <a:pt x="507" y="198"/>
                  <a:pt x="488" y="158"/>
                  <a:pt x="468" y="1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155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3175" y="107950"/>
            <a:ext cx="10734675" cy="873125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10737850" y="107950"/>
            <a:ext cx="1450975" cy="873125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10028238" y="5745163"/>
            <a:ext cx="2160588" cy="1008063"/>
          </a:xfrm>
          <a:custGeom>
            <a:avLst/>
            <a:gdLst>
              <a:gd name="T0" fmla="*/ 384 w 1361"/>
              <a:gd name="T1" fmla="*/ 635 h 635"/>
              <a:gd name="T2" fmla="*/ 1361 w 1361"/>
              <a:gd name="T3" fmla="*/ 635 h 635"/>
              <a:gd name="T4" fmla="*/ 1361 w 1361"/>
              <a:gd name="T5" fmla="*/ 0 h 635"/>
              <a:gd name="T6" fmla="*/ 384 w 1361"/>
              <a:gd name="T7" fmla="*/ 0 h 635"/>
              <a:gd name="T8" fmla="*/ 0 w 1361"/>
              <a:gd name="T9" fmla="*/ 410 h 635"/>
              <a:gd name="T10" fmla="*/ 384 w 1361"/>
              <a:gd name="T11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1" h="635">
                <a:moveTo>
                  <a:pt x="384" y="635"/>
                </a:moveTo>
                <a:lnTo>
                  <a:pt x="1361" y="635"/>
                </a:lnTo>
                <a:lnTo>
                  <a:pt x="1361" y="0"/>
                </a:lnTo>
                <a:lnTo>
                  <a:pt x="384" y="0"/>
                </a:lnTo>
                <a:lnTo>
                  <a:pt x="0" y="410"/>
                </a:lnTo>
                <a:lnTo>
                  <a:pt x="384" y="635"/>
                </a:ln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175" y="6396039"/>
            <a:ext cx="10734675" cy="357188"/>
          </a:xfrm>
          <a:prstGeom prst="rect">
            <a:avLst/>
          </a:prstGeom>
          <a:solidFill>
            <a:srgbClr val="3282B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237909"/>
            <a:ext cx="42117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72729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0"/>
          <p:cNvSpPr>
            <a:spLocks/>
          </p:cNvSpPr>
          <p:nvPr/>
        </p:nvSpPr>
        <p:spPr bwMode="auto">
          <a:xfrm>
            <a:off x="0" y="5989502"/>
            <a:ext cx="12192000" cy="868497"/>
          </a:xfrm>
          <a:custGeom>
            <a:avLst/>
            <a:gdLst>
              <a:gd name="T0" fmla="*/ 0 w 3840"/>
              <a:gd name="T1" fmla="*/ 133 h 272"/>
              <a:gd name="T2" fmla="*/ 0 w 3840"/>
              <a:gd name="T3" fmla="*/ 272 h 272"/>
              <a:gd name="T4" fmla="*/ 3840 w 3840"/>
              <a:gd name="T5" fmla="*/ 272 h 272"/>
              <a:gd name="T6" fmla="*/ 3840 w 3840"/>
              <a:gd name="T7" fmla="*/ 0 h 272"/>
              <a:gd name="T8" fmla="*/ 2189 w 3840"/>
              <a:gd name="T9" fmla="*/ 0 h 272"/>
              <a:gd name="T10" fmla="*/ 2078 w 3840"/>
              <a:gd name="T11" fmla="*/ 125 h 272"/>
              <a:gd name="T12" fmla="*/ 0 w 3840"/>
              <a:gd name="T13" fmla="*/ 133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272">
                <a:moveTo>
                  <a:pt x="0" y="133"/>
                </a:moveTo>
                <a:cubicBezTo>
                  <a:pt x="0" y="180"/>
                  <a:pt x="0" y="224"/>
                  <a:pt x="0" y="272"/>
                </a:cubicBezTo>
                <a:cubicBezTo>
                  <a:pt x="1280" y="272"/>
                  <a:pt x="2560" y="272"/>
                  <a:pt x="3840" y="272"/>
                </a:cubicBezTo>
                <a:cubicBezTo>
                  <a:pt x="3840" y="174"/>
                  <a:pt x="3840" y="99"/>
                  <a:pt x="3840" y="0"/>
                </a:cubicBezTo>
                <a:cubicBezTo>
                  <a:pt x="3290" y="0"/>
                  <a:pt x="2739" y="0"/>
                  <a:pt x="2189" y="0"/>
                </a:cubicBezTo>
                <a:cubicBezTo>
                  <a:pt x="2078" y="125"/>
                  <a:pt x="2189" y="0"/>
                  <a:pt x="2078" y="125"/>
                </a:cubicBezTo>
                <a:cubicBezTo>
                  <a:pt x="1385" y="127"/>
                  <a:pt x="693" y="132"/>
                  <a:pt x="0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4775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erramienta de madera marrón sobre superficie blanca">
            <a:extLst>
              <a:ext uri="{FF2B5EF4-FFF2-40B4-BE49-F238E27FC236}">
                <a16:creationId xmlns:a16="http://schemas.microsoft.com/office/drawing/2014/main" id="{E2B7DA6D-ADFB-4D7D-B291-5B83B4515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12351" r="16924"/>
          <a:stretch/>
        </p:blipFill>
        <p:spPr bwMode="auto">
          <a:xfrm>
            <a:off x="201478" y="170482"/>
            <a:ext cx="7439186" cy="671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" y="6321091"/>
            <a:ext cx="12192000" cy="5369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1392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1108364" y="860222"/>
            <a:ext cx="11083636" cy="5244049"/>
          </a:xfrm>
          <a:custGeom>
            <a:avLst/>
            <a:gdLst>
              <a:gd name="T0" fmla="*/ 0 w 1340"/>
              <a:gd name="T1" fmla="*/ 0 h 634"/>
              <a:gd name="T2" fmla="*/ 1340 w 1340"/>
              <a:gd name="T3" fmla="*/ 12 h 634"/>
              <a:gd name="T4" fmla="*/ 1340 w 1340"/>
              <a:gd name="T5" fmla="*/ 634 h 634"/>
              <a:gd name="T6" fmla="*/ 0 w 1340"/>
              <a:gd name="T7" fmla="*/ 622 h 634"/>
              <a:gd name="T8" fmla="*/ 157 w 1340"/>
              <a:gd name="T9" fmla="*/ 315 h 634"/>
              <a:gd name="T10" fmla="*/ 0 w 1340"/>
              <a:gd name="T11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0" h="634">
                <a:moveTo>
                  <a:pt x="0" y="0"/>
                </a:moveTo>
                <a:lnTo>
                  <a:pt x="1340" y="12"/>
                </a:lnTo>
                <a:lnTo>
                  <a:pt x="1340" y="634"/>
                </a:lnTo>
                <a:lnTo>
                  <a:pt x="0" y="622"/>
                </a:lnTo>
                <a:lnTo>
                  <a:pt x="157" y="3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340795" y="5128249"/>
            <a:ext cx="5277134" cy="57902"/>
          </a:xfrm>
          <a:prstGeom prst="rect">
            <a:avLst/>
          </a:prstGeom>
          <a:solidFill>
            <a:srgbClr val="5C9A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413569" y="0"/>
            <a:ext cx="1736988" cy="6865237"/>
          </a:xfrm>
          <a:custGeom>
            <a:avLst/>
            <a:gdLst>
              <a:gd name="T0" fmla="*/ 0 w 547"/>
              <a:gd name="T1" fmla="*/ 0 h 2160"/>
              <a:gd name="T2" fmla="*/ 0 w 547"/>
              <a:gd name="T3" fmla="*/ 2160 h 2160"/>
              <a:gd name="T4" fmla="*/ 547 w 547"/>
              <a:gd name="T5" fmla="*/ 1076 h 2160"/>
              <a:gd name="T6" fmla="*/ 0 w 547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2160">
                <a:moveTo>
                  <a:pt x="0" y="0"/>
                </a:moveTo>
                <a:cubicBezTo>
                  <a:pt x="0" y="720"/>
                  <a:pt x="0" y="1440"/>
                  <a:pt x="0" y="2160"/>
                </a:cubicBezTo>
                <a:cubicBezTo>
                  <a:pt x="183" y="1799"/>
                  <a:pt x="365" y="1438"/>
                  <a:pt x="547" y="1076"/>
                </a:cubicBezTo>
                <a:cubicBezTo>
                  <a:pt x="365" y="718"/>
                  <a:pt x="183" y="359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17"/>
          <p:cNvSpPr>
            <a:spLocks/>
          </p:cNvSpPr>
          <p:nvPr/>
        </p:nvSpPr>
        <p:spPr bwMode="auto">
          <a:xfrm>
            <a:off x="835406" y="612081"/>
            <a:ext cx="1646005" cy="5641074"/>
          </a:xfrm>
          <a:custGeom>
            <a:avLst/>
            <a:gdLst>
              <a:gd name="T0" fmla="*/ 0 w 518"/>
              <a:gd name="T1" fmla="*/ 0 h 1775"/>
              <a:gd name="T2" fmla="*/ 72 w 518"/>
              <a:gd name="T3" fmla="*/ 0 h 1775"/>
              <a:gd name="T4" fmla="*/ 518 w 518"/>
              <a:gd name="T5" fmla="*/ 886 h 1775"/>
              <a:gd name="T6" fmla="*/ 71 w 518"/>
              <a:gd name="T7" fmla="*/ 1775 h 1775"/>
              <a:gd name="T8" fmla="*/ 0 w 518"/>
              <a:gd name="T9" fmla="*/ 1775 h 1775"/>
              <a:gd name="T10" fmla="*/ 444 w 518"/>
              <a:gd name="T11" fmla="*/ 886 h 1775"/>
              <a:gd name="T12" fmla="*/ 0 w 518"/>
              <a:gd name="T13" fmla="*/ 0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1775">
                <a:moveTo>
                  <a:pt x="0" y="0"/>
                </a:moveTo>
                <a:cubicBezTo>
                  <a:pt x="24" y="0"/>
                  <a:pt x="48" y="0"/>
                  <a:pt x="72" y="0"/>
                </a:cubicBezTo>
                <a:cubicBezTo>
                  <a:pt x="220" y="296"/>
                  <a:pt x="369" y="591"/>
                  <a:pt x="518" y="886"/>
                </a:cubicBezTo>
                <a:cubicBezTo>
                  <a:pt x="369" y="1183"/>
                  <a:pt x="220" y="1479"/>
                  <a:pt x="71" y="1775"/>
                </a:cubicBezTo>
                <a:cubicBezTo>
                  <a:pt x="47" y="1775"/>
                  <a:pt x="24" y="1775"/>
                  <a:pt x="0" y="1775"/>
                </a:cubicBezTo>
                <a:cubicBezTo>
                  <a:pt x="148" y="1479"/>
                  <a:pt x="296" y="1183"/>
                  <a:pt x="444" y="886"/>
                </a:cubicBezTo>
                <a:cubicBezTo>
                  <a:pt x="296" y="591"/>
                  <a:pt x="148" y="296"/>
                  <a:pt x="0" y="0"/>
                </a:cubicBezTo>
                <a:close/>
              </a:path>
            </a:pathLst>
          </a:custGeom>
          <a:solidFill>
            <a:srgbClr val="589F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0"/>
            <a:ext cx="413569" cy="68652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879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>
            <a:spLocks/>
          </p:cNvSpPr>
          <p:nvPr/>
        </p:nvSpPr>
        <p:spPr bwMode="auto">
          <a:xfrm>
            <a:off x="6265433" y="0"/>
            <a:ext cx="5926567" cy="6858000"/>
          </a:xfrm>
          <a:custGeom>
            <a:avLst/>
            <a:gdLst>
              <a:gd name="T0" fmla="*/ 552 w 1873"/>
              <a:gd name="T1" fmla="*/ 5 h 2165"/>
              <a:gd name="T2" fmla="*/ 0 w 1873"/>
              <a:gd name="T3" fmla="*/ 1090 h 2165"/>
              <a:gd name="T4" fmla="*/ 548 w 1873"/>
              <a:gd name="T5" fmla="*/ 2165 h 2165"/>
              <a:gd name="T6" fmla="*/ 1873 w 1873"/>
              <a:gd name="T7" fmla="*/ 2165 h 2165"/>
              <a:gd name="T8" fmla="*/ 1873 w 1873"/>
              <a:gd name="T9" fmla="*/ 5 h 2165"/>
              <a:gd name="T10" fmla="*/ 552 w 1873"/>
              <a:gd name="T11" fmla="*/ 5 h 2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3" h="2165">
                <a:moveTo>
                  <a:pt x="552" y="5"/>
                </a:moveTo>
                <a:cubicBezTo>
                  <a:pt x="368" y="367"/>
                  <a:pt x="184" y="728"/>
                  <a:pt x="0" y="1090"/>
                </a:cubicBezTo>
                <a:cubicBezTo>
                  <a:pt x="183" y="1448"/>
                  <a:pt x="365" y="1807"/>
                  <a:pt x="548" y="2165"/>
                </a:cubicBezTo>
                <a:cubicBezTo>
                  <a:pt x="990" y="2165"/>
                  <a:pt x="1431" y="2165"/>
                  <a:pt x="1873" y="2165"/>
                </a:cubicBezTo>
                <a:cubicBezTo>
                  <a:pt x="1873" y="1450"/>
                  <a:pt x="1873" y="720"/>
                  <a:pt x="1873" y="5"/>
                </a:cubicBezTo>
                <a:cubicBezTo>
                  <a:pt x="1432" y="0"/>
                  <a:pt x="992" y="10"/>
                  <a:pt x="552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5795591" y="659423"/>
            <a:ext cx="1788688" cy="5580370"/>
          </a:xfrm>
          <a:custGeom>
            <a:avLst/>
            <a:gdLst>
              <a:gd name="T0" fmla="*/ 566 w 566"/>
              <a:gd name="T1" fmla="*/ 0 h 1763"/>
              <a:gd name="T2" fmla="*/ 117 w 566"/>
              <a:gd name="T3" fmla="*/ 883 h 1763"/>
              <a:gd name="T4" fmla="*/ 566 w 566"/>
              <a:gd name="T5" fmla="*/ 1763 h 1763"/>
              <a:gd name="T6" fmla="*/ 446 w 566"/>
              <a:gd name="T7" fmla="*/ 1763 h 1763"/>
              <a:gd name="T8" fmla="*/ 0 w 566"/>
              <a:gd name="T9" fmla="*/ 877 h 1763"/>
              <a:gd name="T10" fmla="*/ 448 w 566"/>
              <a:gd name="T11" fmla="*/ 0 h 1763"/>
              <a:gd name="T12" fmla="*/ 566 w 566"/>
              <a:gd name="T13" fmla="*/ 0 h 1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763">
                <a:moveTo>
                  <a:pt x="566" y="0"/>
                </a:moveTo>
                <a:cubicBezTo>
                  <a:pt x="416" y="294"/>
                  <a:pt x="267" y="589"/>
                  <a:pt x="117" y="883"/>
                </a:cubicBezTo>
                <a:cubicBezTo>
                  <a:pt x="267" y="1176"/>
                  <a:pt x="417" y="1469"/>
                  <a:pt x="566" y="1763"/>
                </a:cubicBezTo>
                <a:cubicBezTo>
                  <a:pt x="526" y="1763"/>
                  <a:pt x="486" y="1763"/>
                  <a:pt x="446" y="1763"/>
                </a:cubicBezTo>
                <a:cubicBezTo>
                  <a:pt x="297" y="1467"/>
                  <a:pt x="148" y="1172"/>
                  <a:pt x="0" y="877"/>
                </a:cubicBezTo>
                <a:cubicBezTo>
                  <a:pt x="149" y="585"/>
                  <a:pt x="299" y="292"/>
                  <a:pt x="448" y="0"/>
                </a:cubicBezTo>
                <a:cubicBezTo>
                  <a:pt x="487" y="0"/>
                  <a:pt x="527" y="0"/>
                  <a:pt x="566" y="0"/>
                </a:cubicBezTo>
                <a:close/>
              </a:path>
            </a:pathLst>
          </a:custGeom>
          <a:solidFill>
            <a:srgbClr val="1A93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1518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3" y="1523993"/>
            <a:ext cx="2769493" cy="45080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7FBA5D5-9D26-4145-9A6D-E1B8D1507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93DBB3-83A4-48ED-A030-276D3FA6129F}"/>
              </a:ext>
            </a:extLst>
          </p:cNvPr>
          <p:cNvGrpSpPr/>
          <p:nvPr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4EBD44-378C-4ED7-A818-05C3DBEE9400}"/>
                </a:ext>
              </a:extLst>
            </p:cNvPr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9D33B7-FAEA-4352-9EA8-17DA87106339}"/>
                </a:ext>
              </a:extLst>
            </p:cNvPr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D3A1CC-1999-4F2B-9477-2B2D5FF6BE55}"/>
                </a:ext>
              </a:extLst>
            </p:cNvPr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B3D1F40-4DCC-4CB8-A055-86BC7F104D0C}"/>
                </a:ext>
              </a:extLst>
            </p:cNvPr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0"/>
          <p:cNvSpPr>
            <a:spLocks/>
          </p:cNvSpPr>
          <p:nvPr/>
        </p:nvSpPr>
        <p:spPr bwMode="auto">
          <a:xfrm>
            <a:off x="14127" y="6133753"/>
            <a:ext cx="12192000" cy="724247"/>
          </a:xfrm>
          <a:custGeom>
            <a:avLst/>
            <a:gdLst>
              <a:gd name="T0" fmla="*/ 0 w 3840"/>
              <a:gd name="T1" fmla="*/ 133 h 272"/>
              <a:gd name="T2" fmla="*/ 0 w 3840"/>
              <a:gd name="T3" fmla="*/ 272 h 272"/>
              <a:gd name="T4" fmla="*/ 3840 w 3840"/>
              <a:gd name="T5" fmla="*/ 272 h 272"/>
              <a:gd name="T6" fmla="*/ 3840 w 3840"/>
              <a:gd name="T7" fmla="*/ 0 h 272"/>
              <a:gd name="T8" fmla="*/ 2189 w 3840"/>
              <a:gd name="T9" fmla="*/ 0 h 272"/>
              <a:gd name="T10" fmla="*/ 2078 w 3840"/>
              <a:gd name="T11" fmla="*/ 125 h 272"/>
              <a:gd name="T12" fmla="*/ 0 w 3840"/>
              <a:gd name="T13" fmla="*/ 133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272">
                <a:moveTo>
                  <a:pt x="0" y="133"/>
                </a:moveTo>
                <a:cubicBezTo>
                  <a:pt x="0" y="180"/>
                  <a:pt x="0" y="224"/>
                  <a:pt x="0" y="272"/>
                </a:cubicBezTo>
                <a:cubicBezTo>
                  <a:pt x="1280" y="272"/>
                  <a:pt x="2560" y="272"/>
                  <a:pt x="3840" y="272"/>
                </a:cubicBezTo>
                <a:cubicBezTo>
                  <a:pt x="3840" y="174"/>
                  <a:pt x="3840" y="99"/>
                  <a:pt x="3840" y="0"/>
                </a:cubicBezTo>
                <a:cubicBezTo>
                  <a:pt x="3290" y="0"/>
                  <a:pt x="2739" y="0"/>
                  <a:pt x="2189" y="0"/>
                </a:cubicBezTo>
                <a:cubicBezTo>
                  <a:pt x="2078" y="125"/>
                  <a:pt x="2189" y="0"/>
                  <a:pt x="2078" y="125"/>
                </a:cubicBezTo>
                <a:cubicBezTo>
                  <a:pt x="1385" y="127"/>
                  <a:pt x="693" y="132"/>
                  <a:pt x="0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548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161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7547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8612C15B-8E43-4860-863B-C34E93D608E6}"/>
              </a:ext>
            </a:extLst>
          </p:cNvPr>
          <p:cNvSpPr>
            <a:spLocks/>
          </p:cNvSpPr>
          <p:nvPr/>
        </p:nvSpPr>
        <p:spPr bwMode="auto">
          <a:xfrm rot="10800000">
            <a:off x="14127" y="3613"/>
            <a:ext cx="12192000" cy="724247"/>
          </a:xfrm>
          <a:custGeom>
            <a:avLst/>
            <a:gdLst>
              <a:gd name="T0" fmla="*/ 0 w 3840"/>
              <a:gd name="T1" fmla="*/ 133 h 272"/>
              <a:gd name="T2" fmla="*/ 0 w 3840"/>
              <a:gd name="T3" fmla="*/ 272 h 272"/>
              <a:gd name="T4" fmla="*/ 3840 w 3840"/>
              <a:gd name="T5" fmla="*/ 272 h 272"/>
              <a:gd name="T6" fmla="*/ 3840 w 3840"/>
              <a:gd name="T7" fmla="*/ 0 h 272"/>
              <a:gd name="T8" fmla="*/ 2189 w 3840"/>
              <a:gd name="T9" fmla="*/ 0 h 272"/>
              <a:gd name="T10" fmla="*/ 2078 w 3840"/>
              <a:gd name="T11" fmla="*/ 125 h 272"/>
              <a:gd name="T12" fmla="*/ 0 w 3840"/>
              <a:gd name="T13" fmla="*/ 133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272">
                <a:moveTo>
                  <a:pt x="0" y="133"/>
                </a:moveTo>
                <a:cubicBezTo>
                  <a:pt x="0" y="180"/>
                  <a:pt x="0" y="224"/>
                  <a:pt x="0" y="272"/>
                </a:cubicBezTo>
                <a:cubicBezTo>
                  <a:pt x="1280" y="272"/>
                  <a:pt x="2560" y="272"/>
                  <a:pt x="3840" y="272"/>
                </a:cubicBezTo>
                <a:cubicBezTo>
                  <a:pt x="3840" y="174"/>
                  <a:pt x="3840" y="99"/>
                  <a:pt x="3840" y="0"/>
                </a:cubicBezTo>
                <a:cubicBezTo>
                  <a:pt x="3290" y="0"/>
                  <a:pt x="2739" y="0"/>
                  <a:pt x="2189" y="0"/>
                </a:cubicBezTo>
                <a:cubicBezTo>
                  <a:pt x="2078" y="125"/>
                  <a:pt x="2189" y="0"/>
                  <a:pt x="2078" y="125"/>
                </a:cubicBezTo>
                <a:cubicBezTo>
                  <a:pt x="1385" y="127"/>
                  <a:pt x="693" y="132"/>
                  <a:pt x="0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172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C6822C8-2907-6948-A5BB-8AEDF32D69D8}"/>
              </a:ext>
            </a:extLst>
          </p:cNvPr>
          <p:cNvGrpSpPr/>
          <p:nvPr/>
        </p:nvGrpSpPr>
        <p:grpSpPr>
          <a:xfrm>
            <a:off x="159662" y="2292927"/>
            <a:ext cx="6976825" cy="4566085"/>
            <a:chOff x="57365900" y="6997700"/>
            <a:chExt cx="6976825" cy="4566085"/>
          </a:xfrm>
          <a:solidFill>
            <a:schemeClr val="accent5"/>
          </a:solidFill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E8BCA599-9E88-9A49-8744-F16C7565AC7D}"/>
                </a:ext>
              </a:extLst>
            </p:cNvPr>
            <p:cNvSpPr/>
            <p:nvPr/>
          </p:nvSpPr>
          <p:spPr>
            <a:xfrm>
              <a:off x="59359800" y="8889999"/>
              <a:ext cx="1831477" cy="15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35" extrusionOk="0">
                  <a:moveTo>
                    <a:pt x="13029" y="101"/>
                  </a:moveTo>
                  <a:cubicBezTo>
                    <a:pt x="12373" y="-25"/>
                    <a:pt x="11672" y="-43"/>
                    <a:pt x="11016" y="101"/>
                  </a:cubicBezTo>
                  <a:cubicBezTo>
                    <a:pt x="10493" y="228"/>
                    <a:pt x="9912" y="372"/>
                    <a:pt x="9479" y="787"/>
                  </a:cubicBezTo>
                  <a:cubicBezTo>
                    <a:pt x="7629" y="2592"/>
                    <a:pt x="6347" y="5064"/>
                    <a:pt x="5183" y="7518"/>
                  </a:cubicBezTo>
                  <a:cubicBezTo>
                    <a:pt x="3960" y="10098"/>
                    <a:pt x="2871" y="12769"/>
                    <a:pt x="1827" y="15458"/>
                  </a:cubicBezTo>
                  <a:cubicBezTo>
                    <a:pt x="1230" y="16992"/>
                    <a:pt x="663" y="18525"/>
                    <a:pt x="81" y="20059"/>
                  </a:cubicBezTo>
                  <a:cubicBezTo>
                    <a:pt x="-38" y="20294"/>
                    <a:pt x="-23" y="20528"/>
                    <a:pt x="111" y="20745"/>
                  </a:cubicBezTo>
                  <a:cubicBezTo>
                    <a:pt x="305" y="20998"/>
                    <a:pt x="529" y="21178"/>
                    <a:pt x="812" y="21268"/>
                  </a:cubicBezTo>
                  <a:cubicBezTo>
                    <a:pt x="1185" y="21413"/>
                    <a:pt x="1573" y="21503"/>
                    <a:pt x="1976" y="21521"/>
                  </a:cubicBezTo>
                  <a:cubicBezTo>
                    <a:pt x="2438" y="21557"/>
                    <a:pt x="2901" y="21521"/>
                    <a:pt x="3363" y="21431"/>
                  </a:cubicBezTo>
                  <a:cubicBezTo>
                    <a:pt x="4392" y="21160"/>
                    <a:pt x="5451" y="20962"/>
                    <a:pt x="6496" y="20799"/>
                  </a:cubicBezTo>
                  <a:cubicBezTo>
                    <a:pt x="8435" y="20565"/>
                    <a:pt x="10374" y="20492"/>
                    <a:pt x="12328" y="20438"/>
                  </a:cubicBezTo>
                  <a:cubicBezTo>
                    <a:pt x="13373" y="20420"/>
                    <a:pt x="14417" y="20402"/>
                    <a:pt x="15461" y="20366"/>
                  </a:cubicBezTo>
                  <a:cubicBezTo>
                    <a:pt x="16475" y="20330"/>
                    <a:pt x="17505" y="20330"/>
                    <a:pt x="18519" y="20222"/>
                  </a:cubicBezTo>
                  <a:cubicBezTo>
                    <a:pt x="19011" y="20168"/>
                    <a:pt x="19503" y="20095"/>
                    <a:pt x="19981" y="19933"/>
                  </a:cubicBezTo>
                  <a:cubicBezTo>
                    <a:pt x="20294" y="19825"/>
                    <a:pt x="20771" y="19608"/>
                    <a:pt x="21040" y="19337"/>
                  </a:cubicBezTo>
                  <a:cubicBezTo>
                    <a:pt x="21353" y="19031"/>
                    <a:pt x="21562" y="18652"/>
                    <a:pt x="21502" y="18146"/>
                  </a:cubicBezTo>
                  <a:cubicBezTo>
                    <a:pt x="21443" y="17623"/>
                    <a:pt x="21338" y="17100"/>
                    <a:pt x="21234" y="16595"/>
                  </a:cubicBezTo>
                  <a:cubicBezTo>
                    <a:pt x="20995" y="15494"/>
                    <a:pt x="20667" y="14429"/>
                    <a:pt x="20309" y="13401"/>
                  </a:cubicBezTo>
                  <a:cubicBezTo>
                    <a:pt x="19623" y="11470"/>
                    <a:pt x="18758" y="9647"/>
                    <a:pt x="17892" y="7843"/>
                  </a:cubicBezTo>
                  <a:cubicBezTo>
                    <a:pt x="16923" y="5822"/>
                    <a:pt x="15953" y="3783"/>
                    <a:pt x="15237" y="1617"/>
                  </a:cubicBezTo>
                  <a:cubicBezTo>
                    <a:pt x="15222" y="1545"/>
                    <a:pt x="15192" y="1491"/>
                    <a:pt x="15177" y="1419"/>
                  </a:cubicBezTo>
                  <a:cubicBezTo>
                    <a:pt x="15163" y="1202"/>
                    <a:pt x="15073" y="1040"/>
                    <a:pt x="14924" y="931"/>
                  </a:cubicBezTo>
                  <a:cubicBezTo>
                    <a:pt x="14775" y="751"/>
                    <a:pt x="14581" y="625"/>
                    <a:pt x="14372" y="553"/>
                  </a:cubicBezTo>
                  <a:cubicBezTo>
                    <a:pt x="14178" y="462"/>
                    <a:pt x="13984" y="408"/>
                    <a:pt x="13760" y="372"/>
                  </a:cubicBezTo>
                  <a:cubicBezTo>
                    <a:pt x="13522" y="228"/>
                    <a:pt x="13283" y="137"/>
                    <a:pt x="13029" y="101"/>
                  </a:cubicBezTo>
                  <a:close/>
                  <a:moveTo>
                    <a:pt x="14417" y="12174"/>
                  </a:moveTo>
                  <a:cubicBezTo>
                    <a:pt x="14804" y="13076"/>
                    <a:pt x="15162" y="13996"/>
                    <a:pt x="15476" y="14934"/>
                  </a:cubicBezTo>
                  <a:cubicBezTo>
                    <a:pt x="15655" y="15530"/>
                    <a:pt x="15834" y="16125"/>
                    <a:pt x="15968" y="16721"/>
                  </a:cubicBezTo>
                  <a:cubicBezTo>
                    <a:pt x="16043" y="17046"/>
                    <a:pt x="16102" y="17371"/>
                    <a:pt x="16162" y="17713"/>
                  </a:cubicBezTo>
                  <a:cubicBezTo>
                    <a:pt x="16162" y="17749"/>
                    <a:pt x="16177" y="17768"/>
                    <a:pt x="16177" y="17804"/>
                  </a:cubicBezTo>
                  <a:cubicBezTo>
                    <a:pt x="15878" y="17804"/>
                    <a:pt x="15580" y="17822"/>
                    <a:pt x="15267" y="17822"/>
                  </a:cubicBezTo>
                  <a:cubicBezTo>
                    <a:pt x="14238" y="17858"/>
                    <a:pt x="13208" y="17858"/>
                    <a:pt x="12164" y="17894"/>
                  </a:cubicBezTo>
                  <a:cubicBezTo>
                    <a:pt x="10076" y="17948"/>
                    <a:pt x="8002" y="18056"/>
                    <a:pt x="5914" y="18309"/>
                  </a:cubicBezTo>
                  <a:cubicBezTo>
                    <a:pt x="7495" y="14122"/>
                    <a:pt x="9121" y="9954"/>
                    <a:pt x="11120" y="6056"/>
                  </a:cubicBezTo>
                  <a:cubicBezTo>
                    <a:pt x="11195" y="5912"/>
                    <a:pt x="11269" y="5749"/>
                    <a:pt x="11359" y="5605"/>
                  </a:cubicBezTo>
                  <a:cubicBezTo>
                    <a:pt x="11582" y="6128"/>
                    <a:pt x="11821" y="6670"/>
                    <a:pt x="12075" y="7193"/>
                  </a:cubicBezTo>
                  <a:cubicBezTo>
                    <a:pt x="12865" y="8835"/>
                    <a:pt x="13686" y="10477"/>
                    <a:pt x="14417" y="121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8909DBF0-97F2-D34A-931B-120EEDB10565}"/>
                </a:ext>
              </a:extLst>
            </p:cNvPr>
            <p:cNvSpPr/>
            <p:nvPr/>
          </p:nvSpPr>
          <p:spPr>
            <a:xfrm>
              <a:off x="57365900" y="8496299"/>
              <a:ext cx="1705039" cy="182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66" extrusionOk="0">
                  <a:moveTo>
                    <a:pt x="9600" y="150"/>
                  </a:moveTo>
                  <a:cubicBezTo>
                    <a:pt x="9088" y="314"/>
                    <a:pt x="8607" y="522"/>
                    <a:pt x="8126" y="761"/>
                  </a:cubicBezTo>
                  <a:cubicBezTo>
                    <a:pt x="7597" y="1015"/>
                    <a:pt x="7069" y="1283"/>
                    <a:pt x="6572" y="1596"/>
                  </a:cubicBezTo>
                  <a:cubicBezTo>
                    <a:pt x="6412" y="1701"/>
                    <a:pt x="6267" y="1805"/>
                    <a:pt x="6107" y="1910"/>
                  </a:cubicBezTo>
                  <a:cubicBezTo>
                    <a:pt x="5899" y="2044"/>
                    <a:pt x="5723" y="2208"/>
                    <a:pt x="5562" y="2387"/>
                  </a:cubicBezTo>
                  <a:cubicBezTo>
                    <a:pt x="4889" y="4848"/>
                    <a:pt x="4200" y="7310"/>
                    <a:pt x="3479" y="9771"/>
                  </a:cubicBezTo>
                  <a:cubicBezTo>
                    <a:pt x="2774" y="12217"/>
                    <a:pt x="2053" y="14664"/>
                    <a:pt x="1316" y="17095"/>
                  </a:cubicBezTo>
                  <a:cubicBezTo>
                    <a:pt x="899" y="18483"/>
                    <a:pt x="467" y="19870"/>
                    <a:pt x="50" y="21242"/>
                  </a:cubicBezTo>
                  <a:cubicBezTo>
                    <a:pt x="-30" y="21347"/>
                    <a:pt x="-14" y="21406"/>
                    <a:pt x="98" y="21421"/>
                  </a:cubicBezTo>
                  <a:cubicBezTo>
                    <a:pt x="210" y="21481"/>
                    <a:pt x="339" y="21481"/>
                    <a:pt x="467" y="21421"/>
                  </a:cubicBezTo>
                  <a:cubicBezTo>
                    <a:pt x="995" y="21332"/>
                    <a:pt x="1572" y="21063"/>
                    <a:pt x="2037" y="20854"/>
                  </a:cubicBezTo>
                  <a:cubicBezTo>
                    <a:pt x="2438" y="20675"/>
                    <a:pt x="2822" y="20482"/>
                    <a:pt x="3207" y="20288"/>
                  </a:cubicBezTo>
                  <a:cubicBezTo>
                    <a:pt x="7485" y="19915"/>
                    <a:pt x="11763" y="19527"/>
                    <a:pt x="16042" y="19154"/>
                  </a:cubicBezTo>
                  <a:cubicBezTo>
                    <a:pt x="16250" y="19139"/>
                    <a:pt x="16458" y="19124"/>
                    <a:pt x="16667" y="19079"/>
                  </a:cubicBezTo>
                  <a:cubicBezTo>
                    <a:pt x="17260" y="18975"/>
                    <a:pt x="17869" y="18706"/>
                    <a:pt x="18397" y="18468"/>
                  </a:cubicBezTo>
                  <a:cubicBezTo>
                    <a:pt x="19231" y="18095"/>
                    <a:pt x="20064" y="17662"/>
                    <a:pt x="20785" y="17140"/>
                  </a:cubicBezTo>
                  <a:cubicBezTo>
                    <a:pt x="21009" y="16976"/>
                    <a:pt x="21378" y="16737"/>
                    <a:pt x="21474" y="16454"/>
                  </a:cubicBezTo>
                  <a:cubicBezTo>
                    <a:pt x="21570" y="16200"/>
                    <a:pt x="21474" y="15977"/>
                    <a:pt x="21346" y="15753"/>
                  </a:cubicBezTo>
                  <a:cubicBezTo>
                    <a:pt x="21201" y="15499"/>
                    <a:pt x="21041" y="15261"/>
                    <a:pt x="20897" y="15022"/>
                  </a:cubicBezTo>
                  <a:cubicBezTo>
                    <a:pt x="20304" y="14037"/>
                    <a:pt x="19679" y="13068"/>
                    <a:pt x="19054" y="12098"/>
                  </a:cubicBezTo>
                  <a:cubicBezTo>
                    <a:pt x="17788" y="10144"/>
                    <a:pt x="16490" y="8205"/>
                    <a:pt x="15128" y="6310"/>
                  </a:cubicBezTo>
                  <a:cubicBezTo>
                    <a:pt x="13622" y="4192"/>
                    <a:pt x="12052" y="2119"/>
                    <a:pt x="10433" y="75"/>
                  </a:cubicBezTo>
                  <a:cubicBezTo>
                    <a:pt x="10337" y="-119"/>
                    <a:pt x="9664" y="120"/>
                    <a:pt x="9600" y="150"/>
                  </a:cubicBezTo>
                  <a:close/>
                  <a:moveTo>
                    <a:pt x="20705" y="16543"/>
                  </a:moveTo>
                  <a:cubicBezTo>
                    <a:pt x="20689" y="16543"/>
                    <a:pt x="20673" y="16543"/>
                    <a:pt x="20657" y="16543"/>
                  </a:cubicBezTo>
                  <a:cubicBezTo>
                    <a:pt x="20897" y="16484"/>
                    <a:pt x="20849" y="16514"/>
                    <a:pt x="20705" y="16543"/>
                  </a:cubicBezTo>
                  <a:close/>
                  <a:moveTo>
                    <a:pt x="15689" y="17006"/>
                  </a:moveTo>
                  <a:cubicBezTo>
                    <a:pt x="13382" y="17215"/>
                    <a:pt x="11059" y="17409"/>
                    <a:pt x="8751" y="17617"/>
                  </a:cubicBezTo>
                  <a:cubicBezTo>
                    <a:pt x="7613" y="17722"/>
                    <a:pt x="6476" y="17826"/>
                    <a:pt x="5322" y="17916"/>
                  </a:cubicBezTo>
                  <a:cubicBezTo>
                    <a:pt x="5306" y="17916"/>
                    <a:pt x="5290" y="17916"/>
                    <a:pt x="5274" y="17916"/>
                  </a:cubicBezTo>
                  <a:cubicBezTo>
                    <a:pt x="5915" y="15857"/>
                    <a:pt x="6540" y="13784"/>
                    <a:pt x="7149" y="11710"/>
                  </a:cubicBezTo>
                  <a:cubicBezTo>
                    <a:pt x="7662" y="10010"/>
                    <a:pt x="8142" y="8294"/>
                    <a:pt x="8639" y="6594"/>
                  </a:cubicBezTo>
                  <a:cubicBezTo>
                    <a:pt x="9168" y="7310"/>
                    <a:pt x="9681" y="8011"/>
                    <a:pt x="10193" y="8742"/>
                  </a:cubicBezTo>
                  <a:cubicBezTo>
                    <a:pt x="11700" y="10845"/>
                    <a:pt x="13142" y="12993"/>
                    <a:pt x="14520" y="15171"/>
                  </a:cubicBezTo>
                  <a:cubicBezTo>
                    <a:pt x="14920" y="15768"/>
                    <a:pt x="15305" y="16379"/>
                    <a:pt x="15689" y="1700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0DE2359-2F89-4A4A-9BD6-3872765869F1}"/>
                </a:ext>
              </a:extLst>
            </p:cNvPr>
            <p:cNvSpPr/>
            <p:nvPr/>
          </p:nvSpPr>
          <p:spPr>
            <a:xfrm>
              <a:off x="58038999" y="10642600"/>
              <a:ext cx="1937242" cy="92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2" extrusionOk="0">
                  <a:moveTo>
                    <a:pt x="17593" y="21492"/>
                  </a:moveTo>
                  <a:cubicBezTo>
                    <a:pt x="18226" y="16870"/>
                    <a:pt x="19015" y="12336"/>
                    <a:pt x="19944" y="7951"/>
                  </a:cubicBezTo>
                  <a:cubicBezTo>
                    <a:pt x="20409" y="5759"/>
                    <a:pt x="20902" y="3625"/>
                    <a:pt x="21437" y="1522"/>
                  </a:cubicBezTo>
                  <a:cubicBezTo>
                    <a:pt x="21451" y="1344"/>
                    <a:pt x="21465" y="1196"/>
                    <a:pt x="21479" y="1018"/>
                  </a:cubicBezTo>
                  <a:cubicBezTo>
                    <a:pt x="21437" y="722"/>
                    <a:pt x="21338" y="544"/>
                    <a:pt x="21197" y="455"/>
                  </a:cubicBezTo>
                  <a:cubicBezTo>
                    <a:pt x="20859" y="99"/>
                    <a:pt x="20493" y="99"/>
                    <a:pt x="20127" y="99"/>
                  </a:cubicBezTo>
                  <a:cubicBezTo>
                    <a:pt x="16002" y="-108"/>
                    <a:pt x="11876" y="11"/>
                    <a:pt x="7750" y="455"/>
                  </a:cubicBezTo>
                  <a:cubicBezTo>
                    <a:pt x="6581" y="573"/>
                    <a:pt x="5427" y="722"/>
                    <a:pt x="4258" y="899"/>
                  </a:cubicBezTo>
                  <a:cubicBezTo>
                    <a:pt x="4258" y="899"/>
                    <a:pt x="4258" y="899"/>
                    <a:pt x="4258" y="899"/>
                  </a:cubicBezTo>
                  <a:cubicBezTo>
                    <a:pt x="4230" y="899"/>
                    <a:pt x="4202" y="870"/>
                    <a:pt x="4160" y="870"/>
                  </a:cubicBezTo>
                  <a:cubicBezTo>
                    <a:pt x="3920" y="751"/>
                    <a:pt x="3681" y="692"/>
                    <a:pt x="3441" y="751"/>
                  </a:cubicBezTo>
                  <a:cubicBezTo>
                    <a:pt x="2836" y="781"/>
                    <a:pt x="2146" y="1048"/>
                    <a:pt x="1569" y="1462"/>
                  </a:cubicBezTo>
                  <a:cubicBezTo>
                    <a:pt x="1386" y="1611"/>
                    <a:pt x="1203" y="1759"/>
                    <a:pt x="1020" y="1907"/>
                  </a:cubicBezTo>
                  <a:cubicBezTo>
                    <a:pt x="724" y="2174"/>
                    <a:pt x="470" y="2499"/>
                    <a:pt x="231" y="2944"/>
                  </a:cubicBezTo>
                  <a:cubicBezTo>
                    <a:pt x="34" y="3388"/>
                    <a:pt x="-121" y="3892"/>
                    <a:pt x="132" y="4396"/>
                  </a:cubicBezTo>
                  <a:cubicBezTo>
                    <a:pt x="2414" y="9048"/>
                    <a:pt x="4512" y="14055"/>
                    <a:pt x="6412" y="19388"/>
                  </a:cubicBezTo>
                  <a:cubicBezTo>
                    <a:pt x="6666" y="20070"/>
                    <a:pt x="6905" y="20781"/>
                    <a:pt x="7145" y="21492"/>
                  </a:cubicBezTo>
                  <a:lnTo>
                    <a:pt x="12721" y="21492"/>
                  </a:lnTo>
                  <a:cubicBezTo>
                    <a:pt x="12312" y="20188"/>
                    <a:pt x="11890" y="18914"/>
                    <a:pt x="11453" y="17670"/>
                  </a:cubicBezTo>
                  <a:cubicBezTo>
                    <a:pt x="10158" y="13907"/>
                    <a:pt x="8750" y="10292"/>
                    <a:pt x="7271" y="6855"/>
                  </a:cubicBezTo>
                  <a:cubicBezTo>
                    <a:pt x="6934" y="6085"/>
                    <a:pt x="6596" y="5314"/>
                    <a:pt x="6244" y="4544"/>
                  </a:cubicBezTo>
                  <a:cubicBezTo>
                    <a:pt x="9018" y="4277"/>
                    <a:pt x="11777" y="4129"/>
                    <a:pt x="14551" y="4159"/>
                  </a:cubicBezTo>
                  <a:cubicBezTo>
                    <a:pt x="15171" y="4159"/>
                    <a:pt x="15776" y="4159"/>
                    <a:pt x="16396" y="4188"/>
                  </a:cubicBezTo>
                  <a:cubicBezTo>
                    <a:pt x="15044" y="9729"/>
                    <a:pt x="13932" y="15536"/>
                    <a:pt x="13073" y="21492"/>
                  </a:cubicBezTo>
                  <a:lnTo>
                    <a:pt x="17593" y="2149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C8ABE2E4-F676-7E41-B4EF-9C3202736A70}"/>
                </a:ext>
              </a:extLst>
            </p:cNvPr>
            <p:cNvSpPr/>
            <p:nvPr/>
          </p:nvSpPr>
          <p:spPr>
            <a:xfrm>
              <a:off x="62458600" y="6997700"/>
              <a:ext cx="1884125" cy="1649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64" extrusionOk="0">
                  <a:moveTo>
                    <a:pt x="20574" y="946"/>
                  </a:moveTo>
                  <a:cubicBezTo>
                    <a:pt x="20124" y="515"/>
                    <a:pt x="19660" y="299"/>
                    <a:pt x="19079" y="133"/>
                  </a:cubicBezTo>
                  <a:cubicBezTo>
                    <a:pt x="19007" y="116"/>
                    <a:pt x="18934" y="100"/>
                    <a:pt x="18862" y="83"/>
                  </a:cubicBezTo>
                  <a:cubicBezTo>
                    <a:pt x="18572" y="50"/>
                    <a:pt x="18282" y="17"/>
                    <a:pt x="18006" y="0"/>
                  </a:cubicBezTo>
                  <a:cubicBezTo>
                    <a:pt x="17774" y="0"/>
                    <a:pt x="17556" y="33"/>
                    <a:pt x="17324" y="50"/>
                  </a:cubicBezTo>
                  <a:cubicBezTo>
                    <a:pt x="15250" y="199"/>
                    <a:pt x="13190" y="349"/>
                    <a:pt x="11115" y="498"/>
                  </a:cubicBezTo>
                  <a:cubicBezTo>
                    <a:pt x="8809" y="664"/>
                    <a:pt x="6502" y="830"/>
                    <a:pt x="4181" y="996"/>
                  </a:cubicBezTo>
                  <a:cubicBezTo>
                    <a:pt x="3543" y="1046"/>
                    <a:pt x="2890" y="1295"/>
                    <a:pt x="2412" y="1793"/>
                  </a:cubicBezTo>
                  <a:cubicBezTo>
                    <a:pt x="2151" y="2059"/>
                    <a:pt x="1933" y="2457"/>
                    <a:pt x="1802" y="2872"/>
                  </a:cubicBezTo>
                  <a:cubicBezTo>
                    <a:pt x="1382" y="3005"/>
                    <a:pt x="975" y="3238"/>
                    <a:pt x="700" y="3553"/>
                  </a:cubicBezTo>
                  <a:cubicBezTo>
                    <a:pt x="294" y="4034"/>
                    <a:pt x="-40" y="4665"/>
                    <a:pt x="4" y="5363"/>
                  </a:cubicBezTo>
                  <a:cubicBezTo>
                    <a:pt x="47" y="5578"/>
                    <a:pt x="76" y="5811"/>
                    <a:pt x="120" y="6027"/>
                  </a:cubicBezTo>
                  <a:cubicBezTo>
                    <a:pt x="265" y="6458"/>
                    <a:pt x="482" y="6824"/>
                    <a:pt x="801" y="7123"/>
                  </a:cubicBezTo>
                  <a:cubicBezTo>
                    <a:pt x="3775" y="10692"/>
                    <a:pt x="6764" y="14262"/>
                    <a:pt x="9737" y="17831"/>
                  </a:cubicBezTo>
                  <a:cubicBezTo>
                    <a:pt x="10593" y="18844"/>
                    <a:pt x="11435" y="19857"/>
                    <a:pt x="12291" y="20886"/>
                  </a:cubicBezTo>
                  <a:cubicBezTo>
                    <a:pt x="12624" y="21185"/>
                    <a:pt x="13001" y="21401"/>
                    <a:pt x="13422" y="21500"/>
                  </a:cubicBezTo>
                  <a:cubicBezTo>
                    <a:pt x="13872" y="21600"/>
                    <a:pt x="14321" y="21583"/>
                    <a:pt x="14771" y="21451"/>
                  </a:cubicBezTo>
                  <a:cubicBezTo>
                    <a:pt x="15569" y="21202"/>
                    <a:pt x="16265" y="20554"/>
                    <a:pt x="16497" y="19624"/>
                  </a:cubicBezTo>
                  <a:cubicBezTo>
                    <a:pt x="17614" y="15241"/>
                    <a:pt x="18920" y="10925"/>
                    <a:pt x="20429" y="6707"/>
                  </a:cubicBezTo>
                  <a:cubicBezTo>
                    <a:pt x="20617" y="6176"/>
                    <a:pt x="20806" y="5645"/>
                    <a:pt x="21009" y="5130"/>
                  </a:cubicBezTo>
                  <a:cubicBezTo>
                    <a:pt x="21270" y="4433"/>
                    <a:pt x="21560" y="3802"/>
                    <a:pt x="21517" y="3005"/>
                  </a:cubicBezTo>
                  <a:cubicBezTo>
                    <a:pt x="21473" y="2208"/>
                    <a:pt x="21110" y="1461"/>
                    <a:pt x="20574" y="946"/>
                  </a:cubicBezTo>
                  <a:close/>
                  <a:moveTo>
                    <a:pt x="15453" y="5661"/>
                  </a:moveTo>
                  <a:cubicBezTo>
                    <a:pt x="15090" y="6691"/>
                    <a:pt x="14742" y="7720"/>
                    <a:pt x="14394" y="8750"/>
                  </a:cubicBezTo>
                  <a:cubicBezTo>
                    <a:pt x="13857" y="10393"/>
                    <a:pt x="13335" y="12054"/>
                    <a:pt x="12856" y="13714"/>
                  </a:cubicBezTo>
                  <a:cubicBezTo>
                    <a:pt x="10854" y="11306"/>
                    <a:pt x="8838" y="8899"/>
                    <a:pt x="6836" y="6492"/>
                  </a:cubicBezTo>
                  <a:cubicBezTo>
                    <a:pt x="6677" y="6292"/>
                    <a:pt x="6502" y="6093"/>
                    <a:pt x="6343" y="5894"/>
                  </a:cubicBezTo>
                  <a:cubicBezTo>
                    <a:pt x="9346" y="5678"/>
                    <a:pt x="12363" y="5462"/>
                    <a:pt x="15366" y="5246"/>
                  </a:cubicBezTo>
                  <a:cubicBezTo>
                    <a:pt x="15438" y="5246"/>
                    <a:pt x="15525" y="5230"/>
                    <a:pt x="15598" y="5230"/>
                  </a:cubicBezTo>
                  <a:cubicBezTo>
                    <a:pt x="15554" y="5379"/>
                    <a:pt x="15511" y="5529"/>
                    <a:pt x="15453" y="56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A9C83122-B421-3E48-8C0D-FA9E382D70C1}"/>
                </a:ext>
              </a:extLst>
            </p:cNvPr>
            <p:cNvSpPr/>
            <p:nvPr/>
          </p:nvSpPr>
          <p:spPr>
            <a:xfrm>
              <a:off x="62191899" y="8216899"/>
              <a:ext cx="1763842" cy="158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16" extrusionOk="0">
                  <a:moveTo>
                    <a:pt x="2" y="17380"/>
                  </a:moveTo>
                  <a:cubicBezTo>
                    <a:pt x="-44" y="17571"/>
                    <a:pt x="498" y="18055"/>
                    <a:pt x="529" y="18089"/>
                  </a:cubicBezTo>
                  <a:cubicBezTo>
                    <a:pt x="917" y="18470"/>
                    <a:pt x="1335" y="18816"/>
                    <a:pt x="1769" y="19162"/>
                  </a:cubicBezTo>
                  <a:cubicBezTo>
                    <a:pt x="2234" y="19542"/>
                    <a:pt x="2714" y="19905"/>
                    <a:pt x="3210" y="20234"/>
                  </a:cubicBezTo>
                  <a:cubicBezTo>
                    <a:pt x="3566" y="20476"/>
                    <a:pt x="3938" y="20718"/>
                    <a:pt x="4341" y="20856"/>
                  </a:cubicBezTo>
                  <a:cubicBezTo>
                    <a:pt x="6386" y="21600"/>
                    <a:pt x="8556" y="21548"/>
                    <a:pt x="10663" y="21479"/>
                  </a:cubicBezTo>
                  <a:cubicBezTo>
                    <a:pt x="12956" y="21392"/>
                    <a:pt x="15234" y="21306"/>
                    <a:pt x="17527" y="21220"/>
                  </a:cubicBezTo>
                  <a:cubicBezTo>
                    <a:pt x="18813" y="21168"/>
                    <a:pt x="20099" y="21133"/>
                    <a:pt x="21386" y="21081"/>
                  </a:cubicBezTo>
                  <a:cubicBezTo>
                    <a:pt x="21525" y="21116"/>
                    <a:pt x="21556" y="21064"/>
                    <a:pt x="21479" y="20926"/>
                  </a:cubicBezTo>
                  <a:cubicBezTo>
                    <a:pt x="20363" y="18262"/>
                    <a:pt x="18472" y="16118"/>
                    <a:pt x="16644" y="14043"/>
                  </a:cubicBezTo>
                  <a:cubicBezTo>
                    <a:pt x="14568" y="11708"/>
                    <a:pt x="12507" y="9391"/>
                    <a:pt x="10430" y="7056"/>
                  </a:cubicBezTo>
                  <a:cubicBezTo>
                    <a:pt x="9594" y="6122"/>
                    <a:pt x="8772" y="5188"/>
                    <a:pt x="7936" y="4254"/>
                  </a:cubicBezTo>
                  <a:cubicBezTo>
                    <a:pt x="7951" y="4168"/>
                    <a:pt x="7967" y="4064"/>
                    <a:pt x="7982" y="3978"/>
                  </a:cubicBezTo>
                  <a:cubicBezTo>
                    <a:pt x="8013" y="3770"/>
                    <a:pt x="7517" y="3338"/>
                    <a:pt x="7455" y="3269"/>
                  </a:cubicBezTo>
                  <a:cubicBezTo>
                    <a:pt x="6975" y="2802"/>
                    <a:pt x="6448" y="2369"/>
                    <a:pt x="5921" y="1971"/>
                  </a:cubicBezTo>
                  <a:cubicBezTo>
                    <a:pt x="5395" y="1574"/>
                    <a:pt x="4868" y="1159"/>
                    <a:pt x="4294" y="830"/>
                  </a:cubicBezTo>
                  <a:cubicBezTo>
                    <a:pt x="4263" y="813"/>
                    <a:pt x="4077" y="709"/>
                    <a:pt x="3892" y="605"/>
                  </a:cubicBezTo>
                  <a:cubicBezTo>
                    <a:pt x="3737" y="502"/>
                    <a:pt x="3597" y="415"/>
                    <a:pt x="3442" y="311"/>
                  </a:cubicBezTo>
                  <a:cubicBezTo>
                    <a:pt x="3241" y="173"/>
                    <a:pt x="3024" y="69"/>
                    <a:pt x="2791" y="0"/>
                  </a:cubicBezTo>
                  <a:cubicBezTo>
                    <a:pt x="2745" y="0"/>
                    <a:pt x="2714" y="17"/>
                    <a:pt x="2667" y="17"/>
                  </a:cubicBezTo>
                  <a:cubicBezTo>
                    <a:pt x="2683" y="173"/>
                    <a:pt x="2760" y="294"/>
                    <a:pt x="2884" y="398"/>
                  </a:cubicBezTo>
                  <a:cubicBezTo>
                    <a:pt x="3070" y="605"/>
                    <a:pt x="3256" y="813"/>
                    <a:pt x="3442" y="1020"/>
                  </a:cubicBezTo>
                  <a:cubicBezTo>
                    <a:pt x="2745" y="5292"/>
                    <a:pt x="1893" y="9512"/>
                    <a:pt x="901" y="13714"/>
                  </a:cubicBezTo>
                  <a:cubicBezTo>
                    <a:pt x="622" y="14942"/>
                    <a:pt x="312" y="16170"/>
                    <a:pt x="2" y="17380"/>
                  </a:cubicBezTo>
                  <a:close/>
                  <a:moveTo>
                    <a:pt x="7347" y="7696"/>
                  </a:moveTo>
                  <a:cubicBezTo>
                    <a:pt x="7456" y="7056"/>
                    <a:pt x="7580" y="6433"/>
                    <a:pt x="7688" y="5793"/>
                  </a:cubicBezTo>
                  <a:cubicBezTo>
                    <a:pt x="8153" y="6312"/>
                    <a:pt x="8618" y="6848"/>
                    <a:pt x="9083" y="7367"/>
                  </a:cubicBezTo>
                  <a:cubicBezTo>
                    <a:pt x="10105" y="8526"/>
                    <a:pt x="11143" y="9685"/>
                    <a:pt x="12166" y="10843"/>
                  </a:cubicBezTo>
                  <a:cubicBezTo>
                    <a:pt x="13080" y="11881"/>
                    <a:pt x="14010" y="12901"/>
                    <a:pt x="14862" y="13991"/>
                  </a:cubicBezTo>
                  <a:cubicBezTo>
                    <a:pt x="14878" y="14025"/>
                    <a:pt x="14909" y="14043"/>
                    <a:pt x="14924" y="14077"/>
                  </a:cubicBezTo>
                  <a:cubicBezTo>
                    <a:pt x="14924" y="14077"/>
                    <a:pt x="14924" y="14077"/>
                    <a:pt x="14924" y="14094"/>
                  </a:cubicBezTo>
                  <a:cubicBezTo>
                    <a:pt x="14909" y="14077"/>
                    <a:pt x="14893" y="14060"/>
                    <a:pt x="14893" y="14043"/>
                  </a:cubicBezTo>
                  <a:cubicBezTo>
                    <a:pt x="14909" y="14060"/>
                    <a:pt x="14924" y="14077"/>
                    <a:pt x="14940" y="14094"/>
                  </a:cubicBezTo>
                  <a:cubicBezTo>
                    <a:pt x="15002" y="14164"/>
                    <a:pt x="14986" y="14146"/>
                    <a:pt x="14955" y="14112"/>
                  </a:cubicBezTo>
                  <a:cubicBezTo>
                    <a:pt x="15002" y="14164"/>
                    <a:pt x="15033" y="14216"/>
                    <a:pt x="15064" y="14267"/>
                  </a:cubicBezTo>
                  <a:cubicBezTo>
                    <a:pt x="15172" y="14423"/>
                    <a:pt x="15296" y="14579"/>
                    <a:pt x="15405" y="14734"/>
                  </a:cubicBezTo>
                  <a:cubicBezTo>
                    <a:pt x="15621" y="15046"/>
                    <a:pt x="15838" y="15374"/>
                    <a:pt x="16040" y="15686"/>
                  </a:cubicBezTo>
                  <a:cubicBezTo>
                    <a:pt x="16412" y="16291"/>
                    <a:pt x="16753" y="16931"/>
                    <a:pt x="17032" y="17605"/>
                  </a:cubicBezTo>
                  <a:cubicBezTo>
                    <a:pt x="14800" y="17692"/>
                    <a:pt x="12553" y="17778"/>
                    <a:pt x="10322" y="17847"/>
                  </a:cubicBezTo>
                  <a:cubicBezTo>
                    <a:pt x="9176" y="17882"/>
                    <a:pt x="8029" y="17934"/>
                    <a:pt x="6882" y="17968"/>
                  </a:cubicBezTo>
                  <a:cubicBezTo>
                    <a:pt x="6309" y="17986"/>
                    <a:pt x="5751" y="18003"/>
                    <a:pt x="5178" y="18020"/>
                  </a:cubicBezTo>
                  <a:cubicBezTo>
                    <a:pt x="5984" y="14613"/>
                    <a:pt x="6712" y="11172"/>
                    <a:pt x="7347" y="769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8C672F58-7987-6D44-ACA4-07B69890834E}"/>
                </a:ext>
              </a:extLst>
            </p:cNvPr>
            <p:cNvSpPr/>
            <p:nvPr/>
          </p:nvSpPr>
          <p:spPr>
            <a:xfrm>
              <a:off x="60553599" y="7899399"/>
              <a:ext cx="1466495" cy="1640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82" extrusionOk="0">
                  <a:moveTo>
                    <a:pt x="21222" y="2809"/>
                  </a:moveTo>
                  <a:cubicBezTo>
                    <a:pt x="20905" y="2329"/>
                    <a:pt x="20458" y="1915"/>
                    <a:pt x="19992" y="1534"/>
                  </a:cubicBezTo>
                  <a:cubicBezTo>
                    <a:pt x="19582" y="1187"/>
                    <a:pt x="19135" y="889"/>
                    <a:pt x="18650" y="624"/>
                  </a:cubicBezTo>
                  <a:cubicBezTo>
                    <a:pt x="18221" y="392"/>
                    <a:pt x="17662" y="78"/>
                    <a:pt x="17159" y="45"/>
                  </a:cubicBezTo>
                  <a:cubicBezTo>
                    <a:pt x="14848" y="-121"/>
                    <a:pt x="12574" y="193"/>
                    <a:pt x="10338" y="723"/>
                  </a:cubicBezTo>
                  <a:cubicBezTo>
                    <a:pt x="8213" y="1236"/>
                    <a:pt x="6145" y="1898"/>
                    <a:pt x="4020" y="2378"/>
                  </a:cubicBezTo>
                  <a:cubicBezTo>
                    <a:pt x="2827" y="2660"/>
                    <a:pt x="1597" y="2875"/>
                    <a:pt x="367" y="2974"/>
                  </a:cubicBezTo>
                  <a:cubicBezTo>
                    <a:pt x="-80" y="3007"/>
                    <a:pt x="-24" y="3504"/>
                    <a:pt x="50" y="3752"/>
                  </a:cubicBezTo>
                  <a:cubicBezTo>
                    <a:pt x="162" y="4000"/>
                    <a:pt x="311" y="4232"/>
                    <a:pt x="498" y="4447"/>
                  </a:cubicBezTo>
                  <a:cubicBezTo>
                    <a:pt x="610" y="4613"/>
                    <a:pt x="740" y="4762"/>
                    <a:pt x="889" y="4911"/>
                  </a:cubicBezTo>
                  <a:cubicBezTo>
                    <a:pt x="3480" y="8436"/>
                    <a:pt x="6070" y="11962"/>
                    <a:pt x="8661" y="15487"/>
                  </a:cubicBezTo>
                  <a:cubicBezTo>
                    <a:pt x="9425" y="16530"/>
                    <a:pt x="10189" y="17556"/>
                    <a:pt x="10953" y="18599"/>
                  </a:cubicBezTo>
                  <a:cubicBezTo>
                    <a:pt x="11605" y="19493"/>
                    <a:pt x="12518" y="20238"/>
                    <a:pt x="13525" y="20784"/>
                  </a:cubicBezTo>
                  <a:cubicBezTo>
                    <a:pt x="13916" y="20999"/>
                    <a:pt x="14308" y="21181"/>
                    <a:pt x="14755" y="21297"/>
                  </a:cubicBezTo>
                  <a:cubicBezTo>
                    <a:pt x="14997" y="21363"/>
                    <a:pt x="15538" y="21479"/>
                    <a:pt x="15724" y="21231"/>
                  </a:cubicBezTo>
                  <a:cubicBezTo>
                    <a:pt x="17327" y="19129"/>
                    <a:pt x="17308" y="16447"/>
                    <a:pt x="17998" y="14080"/>
                  </a:cubicBezTo>
                  <a:cubicBezTo>
                    <a:pt x="18184" y="13435"/>
                    <a:pt x="18408" y="12789"/>
                    <a:pt x="18650" y="12160"/>
                  </a:cubicBezTo>
                  <a:cubicBezTo>
                    <a:pt x="19731" y="9363"/>
                    <a:pt x="21129" y="6599"/>
                    <a:pt x="21520" y="3620"/>
                  </a:cubicBezTo>
                  <a:cubicBezTo>
                    <a:pt x="21501" y="3504"/>
                    <a:pt x="21464" y="3371"/>
                    <a:pt x="21445" y="3256"/>
                  </a:cubicBezTo>
                  <a:cubicBezTo>
                    <a:pt x="21390" y="3107"/>
                    <a:pt x="21315" y="2958"/>
                    <a:pt x="21222" y="2809"/>
                  </a:cubicBezTo>
                  <a:close/>
                  <a:moveTo>
                    <a:pt x="15184" y="4745"/>
                  </a:moveTo>
                  <a:cubicBezTo>
                    <a:pt x="14606" y="6251"/>
                    <a:pt x="13935" y="7741"/>
                    <a:pt x="13376" y="9264"/>
                  </a:cubicBezTo>
                  <a:cubicBezTo>
                    <a:pt x="13096" y="10009"/>
                    <a:pt x="12854" y="10753"/>
                    <a:pt x="12649" y="11515"/>
                  </a:cubicBezTo>
                  <a:cubicBezTo>
                    <a:pt x="12463" y="12243"/>
                    <a:pt x="12332" y="12988"/>
                    <a:pt x="12183" y="13716"/>
                  </a:cubicBezTo>
                  <a:cubicBezTo>
                    <a:pt x="12090" y="14196"/>
                    <a:pt x="11978" y="14676"/>
                    <a:pt x="11866" y="15156"/>
                  </a:cubicBezTo>
                  <a:cubicBezTo>
                    <a:pt x="10375" y="13120"/>
                    <a:pt x="8884" y="11101"/>
                    <a:pt x="7393" y="9065"/>
                  </a:cubicBezTo>
                  <a:cubicBezTo>
                    <a:pt x="6853" y="8337"/>
                    <a:pt x="6312" y="7592"/>
                    <a:pt x="5772" y="6864"/>
                  </a:cubicBezTo>
                  <a:cubicBezTo>
                    <a:pt x="9015" y="6450"/>
                    <a:pt x="12071" y="5325"/>
                    <a:pt x="15239" y="4613"/>
                  </a:cubicBezTo>
                  <a:cubicBezTo>
                    <a:pt x="15202" y="4662"/>
                    <a:pt x="15202" y="4696"/>
                    <a:pt x="15184" y="474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03F39B9F-8407-514D-8088-4811277DB518}"/>
                </a:ext>
              </a:extLst>
            </p:cNvPr>
            <p:cNvSpPr/>
            <p:nvPr/>
          </p:nvSpPr>
          <p:spPr>
            <a:xfrm>
              <a:off x="58445400" y="7594600"/>
              <a:ext cx="1692836" cy="183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37" extrusionOk="0">
                  <a:moveTo>
                    <a:pt x="20903" y="1078"/>
                  </a:moveTo>
                  <a:cubicBezTo>
                    <a:pt x="20887" y="1048"/>
                    <a:pt x="20854" y="1018"/>
                    <a:pt x="20822" y="1003"/>
                  </a:cubicBezTo>
                  <a:cubicBezTo>
                    <a:pt x="20661" y="854"/>
                    <a:pt x="20468" y="660"/>
                    <a:pt x="20275" y="540"/>
                  </a:cubicBezTo>
                  <a:cubicBezTo>
                    <a:pt x="19453" y="33"/>
                    <a:pt x="18519" y="-42"/>
                    <a:pt x="17569" y="18"/>
                  </a:cubicBezTo>
                  <a:cubicBezTo>
                    <a:pt x="17150" y="48"/>
                    <a:pt x="16731" y="152"/>
                    <a:pt x="16312" y="227"/>
                  </a:cubicBezTo>
                  <a:cubicBezTo>
                    <a:pt x="15829" y="316"/>
                    <a:pt x="15346" y="406"/>
                    <a:pt x="14863" y="495"/>
                  </a:cubicBezTo>
                  <a:cubicBezTo>
                    <a:pt x="12946" y="839"/>
                    <a:pt x="11029" y="1197"/>
                    <a:pt x="9112" y="1540"/>
                  </a:cubicBezTo>
                  <a:cubicBezTo>
                    <a:pt x="6954" y="1928"/>
                    <a:pt x="4779" y="2331"/>
                    <a:pt x="2621" y="2720"/>
                  </a:cubicBezTo>
                  <a:cubicBezTo>
                    <a:pt x="1896" y="2854"/>
                    <a:pt x="1187" y="3138"/>
                    <a:pt x="688" y="3660"/>
                  </a:cubicBezTo>
                  <a:cubicBezTo>
                    <a:pt x="285" y="4078"/>
                    <a:pt x="-69" y="4765"/>
                    <a:pt x="12" y="5362"/>
                  </a:cubicBezTo>
                  <a:cubicBezTo>
                    <a:pt x="44" y="5556"/>
                    <a:pt x="92" y="5735"/>
                    <a:pt x="156" y="5914"/>
                  </a:cubicBezTo>
                  <a:cubicBezTo>
                    <a:pt x="140" y="5959"/>
                    <a:pt x="124" y="5989"/>
                    <a:pt x="124" y="6033"/>
                  </a:cubicBezTo>
                  <a:cubicBezTo>
                    <a:pt x="108" y="6228"/>
                    <a:pt x="92" y="6437"/>
                    <a:pt x="76" y="6631"/>
                  </a:cubicBezTo>
                  <a:cubicBezTo>
                    <a:pt x="108" y="7049"/>
                    <a:pt x="269" y="7422"/>
                    <a:pt x="543" y="7750"/>
                  </a:cubicBezTo>
                  <a:cubicBezTo>
                    <a:pt x="2701" y="11124"/>
                    <a:pt x="4844" y="14482"/>
                    <a:pt x="7002" y="17856"/>
                  </a:cubicBezTo>
                  <a:cubicBezTo>
                    <a:pt x="7614" y="18811"/>
                    <a:pt x="8226" y="19767"/>
                    <a:pt x="8822" y="20707"/>
                  </a:cubicBezTo>
                  <a:cubicBezTo>
                    <a:pt x="9112" y="21021"/>
                    <a:pt x="9467" y="21259"/>
                    <a:pt x="9885" y="21394"/>
                  </a:cubicBezTo>
                  <a:cubicBezTo>
                    <a:pt x="10224" y="21513"/>
                    <a:pt x="10562" y="21558"/>
                    <a:pt x="10916" y="21528"/>
                  </a:cubicBezTo>
                  <a:cubicBezTo>
                    <a:pt x="11818" y="21513"/>
                    <a:pt x="12575" y="21170"/>
                    <a:pt x="13203" y="20573"/>
                  </a:cubicBezTo>
                  <a:cubicBezTo>
                    <a:pt x="14379" y="19438"/>
                    <a:pt x="14991" y="17975"/>
                    <a:pt x="15507" y="16513"/>
                  </a:cubicBezTo>
                  <a:cubicBezTo>
                    <a:pt x="15926" y="15348"/>
                    <a:pt x="16344" y="14184"/>
                    <a:pt x="16811" y="13034"/>
                  </a:cubicBezTo>
                  <a:cubicBezTo>
                    <a:pt x="17424" y="11527"/>
                    <a:pt x="18084" y="10019"/>
                    <a:pt x="18777" y="8541"/>
                  </a:cubicBezTo>
                  <a:cubicBezTo>
                    <a:pt x="19147" y="7735"/>
                    <a:pt x="19550" y="6944"/>
                    <a:pt x="19952" y="6168"/>
                  </a:cubicBezTo>
                  <a:cubicBezTo>
                    <a:pt x="20146" y="5780"/>
                    <a:pt x="20339" y="5407"/>
                    <a:pt x="20548" y="5018"/>
                  </a:cubicBezTo>
                  <a:cubicBezTo>
                    <a:pt x="20838" y="4466"/>
                    <a:pt x="21144" y="3929"/>
                    <a:pt x="21354" y="3347"/>
                  </a:cubicBezTo>
                  <a:cubicBezTo>
                    <a:pt x="21531" y="2824"/>
                    <a:pt x="21499" y="2257"/>
                    <a:pt x="21306" y="1749"/>
                  </a:cubicBezTo>
                  <a:cubicBezTo>
                    <a:pt x="21225" y="1525"/>
                    <a:pt x="21048" y="1257"/>
                    <a:pt x="20903" y="1078"/>
                  </a:cubicBezTo>
                  <a:close/>
                  <a:moveTo>
                    <a:pt x="13445" y="7705"/>
                  </a:moveTo>
                  <a:cubicBezTo>
                    <a:pt x="12527" y="9691"/>
                    <a:pt x="11689" y="11706"/>
                    <a:pt x="10916" y="13751"/>
                  </a:cubicBezTo>
                  <a:cubicBezTo>
                    <a:pt x="10900" y="13781"/>
                    <a:pt x="10900" y="13811"/>
                    <a:pt x="10884" y="13841"/>
                  </a:cubicBezTo>
                  <a:cubicBezTo>
                    <a:pt x="9579" y="11781"/>
                    <a:pt x="8258" y="9735"/>
                    <a:pt x="6954" y="7675"/>
                  </a:cubicBezTo>
                  <a:cubicBezTo>
                    <a:pt x="6744" y="7347"/>
                    <a:pt x="6535" y="7019"/>
                    <a:pt x="6326" y="6690"/>
                  </a:cubicBezTo>
                  <a:cubicBezTo>
                    <a:pt x="9112" y="6183"/>
                    <a:pt x="11883" y="5675"/>
                    <a:pt x="14669" y="5168"/>
                  </a:cubicBezTo>
                  <a:cubicBezTo>
                    <a:pt x="14250" y="6004"/>
                    <a:pt x="13848" y="6854"/>
                    <a:pt x="13445" y="770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69798EC1-D9EA-744C-B0B4-DAD7B84A1648}"/>
                </a:ext>
              </a:extLst>
            </p:cNvPr>
            <p:cNvSpPr/>
            <p:nvPr/>
          </p:nvSpPr>
          <p:spPr>
            <a:xfrm>
              <a:off x="61112400" y="9702799"/>
              <a:ext cx="1816046" cy="176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13" extrusionOk="0">
                  <a:moveTo>
                    <a:pt x="10357" y="969"/>
                  </a:moveTo>
                  <a:cubicBezTo>
                    <a:pt x="10147" y="691"/>
                    <a:pt x="9892" y="490"/>
                    <a:pt x="9593" y="336"/>
                  </a:cubicBezTo>
                  <a:cubicBezTo>
                    <a:pt x="9323" y="150"/>
                    <a:pt x="9038" y="42"/>
                    <a:pt x="8709" y="11"/>
                  </a:cubicBezTo>
                  <a:cubicBezTo>
                    <a:pt x="8125" y="-51"/>
                    <a:pt x="7406" y="150"/>
                    <a:pt x="7001" y="598"/>
                  </a:cubicBezTo>
                  <a:cubicBezTo>
                    <a:pt x="6777" y="846"/>
                    <a:pt x="6597" y="1124"/>
                    <a:pt x="6477" y="1449"/>
                  </a:cubicBezTo>
                  <a:cubicBezTo>
                    <a:pt x="6402" y="1480"/>
                    <a:pt x="6312" y="1511"/>
                    <a:pt x="6237" y="1557"/>
                  </a:cubicBezTo>
                  <a:cubicBezTo>
                    <a:pt x="6072" y="1681"/>
                    <a:pt x="5908" y="1804"/>
                    <a:pt x="5728" y="1928"/>
                  </a:cubicBezTo>
                  <a:cubicBezTo>
                    <a:pt x="5428" y="2237"/>
                    <a:pt x="5234" y="2593"/>
                    <a:pt x="5129" y="3026"/>
                  </a:cubicBezTo>
                  <a:cubicBezTo>
                    <a:pt x="3811" y="6907"/>
                    <a:pt x="2507" y="10772"/>
                    <a:pt x="1189" y="14653"/>
                  </a:cubicBezTo>
                  <a:cubicBezTo>
                    <a:pt x="815" y="15735"/>
                    <a:pt x="455" y="16833"/>
                    <a:pt x="81" y="17915"/>
                  </a:cubicBezTo>
                  <a:cubicBezTo>
                    <a:pt x="-24" y="18364"/>
                    <a:pt x="-24" y="18812"/>
                    <a:pt x="66" y="19261"/>
                  </a:cubicBezTo>
                  <a:cubicBezTo>
                    <a:pt x="171" y="19740"/>
                    <a:pt x="380" y="20173"/>
                    <a:pt x="695" y="20544"/>
                  </a:cubicBezTo>
                  <a:cubicBezTo>
                    <a:pt x="980" y="20900"/>
                    <a:pt x="1339" y="21162"/>
                    <a:pt x="1744" y="21333"/>
                  </a:cubicBezTo>
                  <a:cubicBezTo>
                    <a:pt x="2133" y="21503"/>
                    <a:pt x="2537" y="21549"/>
                    <a:pt x="2957" y="21487"/>
                  </a:cubicBezTo>
                  <a:cubicBezTo>
                    <a:pt x="4889" y="20931"/>
                    <a:pt x="6896" y="20730"/>
                    <a:pt x="8889" y="20668"/>
                  </a:cubicBezTo>
                  <a:cubicBezTo>
                    <a:pt x="10851" y="20637"/>
                    <a:pt x="12798" y="20714"/>
                    <a:pt x="14760" y="20714"/>
                  </a:cubicBezTo>
                  <a:cubicBezTo>
                    <a:pt x="15959" y="20714"/>
                    <a:pt x="17172" y="20699"/>
                    <a:pt x="18370" y="20606"/>
                  </a:cubicBezTo>
                  <a:cubicBezTo>
                    <a:pt x="18580" y="20590"/>
                    <a:pt x="18790" y="20590"/>
                    <a:pt x="19000" y="20544"/>
                  </a:cubicBezTo>
                  <a:cubicBezTo>
                    <a:pt x="19269" y="20498"/>
                    <a:pt x="19554" y="20405"/>
                    <a:pt x="19808" y="20281"/>
                  </a:cubicBezTo>
                  <a:cubicBezTo>
                    <a:pt x="19853" y="20250"/>
                    <a:pt x="19913" y="20235"/>
                    <a:pt x="19958" y="20204"/>
                  </a:cubicBezTo>
                  <a:cubicBezTo>
                    <a:pt x="20153" y="20080"/>
                    <a:pt x="20378" y="19926"/>
                    <a:pt x="20542" y="19755"/>
                  </a:cubicBezTo>
                  <a:cubicBezTo>
                    <a:pt x="21381" y="18905"/>
                    <a:pt x="21576" y="17622"/>
                    <a:pt x="21306" y="16478"/>
                  </a:cubicBezTo>
                  <a:cubicBezTo>
                    <a:pt x="21067" y="15380"/>
                    <a:pt x="20423" y="14390"/>
                    <a:pt x="19883" y="13432"/>
                  </a:cubicBezTo>
                  <a:cubicBezTo>
                    <a:pt x="19404" y="12597"/>
                    <a:pt x="18910" y="11777"/>
                    <a:pt x="18385" y="10973"/>
                  </a:cubicBezTo>
                  <a:cubicBezTo>
                    <a:pt x="17232" y="9164"/>
                    <a:pt x="16019" y="7417"/>
                    <a:pt x="14686" y="5763"/>
                  </a:cubicBezTo>
                  <a:cubicBezTo>
                    <a:pt x="13337" y="4077"/>
                    <a:pt x="11884" y="2485"/>
                    <a:pt x="10357" y="969"/>
                  </a:cubicBezTo>
                  <a:close/>
                  <a:moveTo>
                    <a:pt x="14461" y="13432"/>
                  </a:moveTo>
                  <a:cubicBezTo>
                    <a:pt x="14880" y="14081"/>
                    <a:pt x="15270" y="14746"/>
                    <a:pt x="15659" y="15411"/>
                  </a:cubicBezTo>
                  <a:cubicBezTo>
                    <a:pt x="15674" y="15426"/>
                    <a:pt x="15674" y="15442"/>
                    <a:pt x="15689" y="15457"/>
                  </a:cubicBezTo>
                  <a:cubicBezTo>
                    <a:pt x="15674" y="15457"/>
                    <a:pt x="15659" y="15457"/>
                    <a:pt x="15644" y="15457"/>
                  </a:cubicBezTo>
                  <a:cubicBezTo>
                    <a:pt x="12469" y="15503"/>
                    <a:pt x="9278" y="15272"/>
                    <a:pt x="6117" y="15519"/>
                  </a:cubicBezTo>
                  <a:cubicBezTo>
                    <a:pt x="6941" y="13076"/>
                    <a:pt x="7765" y="10648"/>
                    <a:pt x="8604" y="8206"/>
                  </a:cubicBezTo>
                  <a:cubicBezTo>
                    <a:pt x="8784" y="7664"/>
                    <a:pt x="8978" y="7108"/>
                    <a:pt x="9158" y="6567"/>
                  </a:cubicBezTo>
                  <a:cubicBezTo>
                    <a:pt x="10581" y="8128"/>
                    <a:pt x="11929" y="9783"/>
                    <a:pt x="13158" y="11514"/>
                  </a:cubicBezTo>
                  <a:cubicBezTo>
                    <a:pt x="13607" y="12133"/>
                    <a:pt x="14041" y="12782"/>
                    <a:pt x="14461" y="1343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188" y="1239200"/>
            <a:ext cx="425541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3188" y="4118925"/>
            <a:ext cx="42554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8666" y="6356350"/>
            <a:ext cx="1095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2208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1250" y="6356350"/>
            <a:ext cx="13525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7069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61B3885-1448-4392-B14C-921FDF071E80}"/>
              </a:ext>
            </a:extLst>
          </p:cNvPr>
          <p:cNvSpPr/>
          <p:nvPr/>
        </p:nvSpPr>
        <p:spPr>
          <a:xfrm>
            <a:off x="651165" y="618259"/>
            <a:ext cx="10889672" cy="4987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272A90-4CB3-400C-BC02-EE05C73C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7190531" cy="68579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623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999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1999" y="1531249"/>
            <a:ext cx="3200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E4681DE-5BAF-4822-8702-F6863C3B7855}"/>
              </a:ext>
            </a:extLst>
          </p:cNvPr>
          <p:cNvSpPr/>
          <p:nvPr/>
        </p:nvSpPr>
        <p:spPr>
          <a:xfrm>
            <a:off x="4694736" y="1531249"/>
            <a:ext cx="32004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78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4A508575-D35C-48FD-A12D-4A8A07B10A20}"/>
              </a:ext>
            </a:extLst>
          </p:cNvPr>
          <p:cNvSpPr>
            <a:spLocks/>
          </p:cNvSpPr>
          <p:nvPr/>
        </p:nvSpPr>
        <p:spPr bwMode="auto">
          <a:xfrm rot="10800000">
            <a:off x="14127" y="3613"/>
            <a:ext cx="12192000" cy="724247"/>
          </a:xfrm>
          <a:custGeom>
            <a:avLst/>
            <a:gdLst>
              <a:gd name="T0" fmla="*/ 0 w 3840"/>
              <a:gd name="T1" fmla="*/ 133 h 272"/>
              <a:gd name="T2" fmla="*/ 0 w 3840"/>
              <a:gd name="T3" fmla="*/ 272 h 272"/>
              <a:gd name="T4" fmla="*/ 3840 w 3840"/>
              <a:gd name="T5" fmla="*/ 272 h 272"/>
              <a:gd name="T6" fmla="*/ 3840 w 3840"/>
              <a:gd name="T7" fmla="*/ 0 h 272"/>
              <a:gd name="T8" fmla="*/ 2189 w 3840"/>
              <a:gd name="T9" fmla="*/ 0 h 272"/>
              <a:gd name="T10" fmla="*/ 2078 w 3840"/>
              <a:gd name="T11" fmla="*/ 125 h 272"/>
              <a:gd name="T12" fmla="*/ 0 w 3840"/>
              <a:gd name="T13" fmla="*/ 133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272">
                <a:moveTo>
                  <a:pt x="0" y="133"/>
                </a:moveTo>
                <a:cubicBezTo>
                  <a:pt x="0" y="180"/>
                  <a:pt x="0" y="224"/>
                  <a:pt x="0" y="272"/>
                </a:cubicBezTo>
                <a:cubicBezTo>
                  <a:pt x="1280" y="272"/>
                  <a:pt x="2560" y="272"/>
                  <a:pt x="3840" y="272"/>
                </a:cubicBezTo>
                <a:cubicBezTo>
                  <a:pt x="3840" y="174"/>
                  <a:pt x="3840" y="99"/>
                  <a:pt x="3840" y="0"/>
                </a:cubicBezTo>
                <a:cubicBezTo>
                  <a:pt x="3290" y="0"/>
                  <a:pt x="2739" y="0"/>
                  <a:pt x="2189" y="0"/>
                </a:cubicBezTo>
                <a:cubicBezTo>
                  <a:pt x="2078" y="125"/>
                  <a:pt x="2189" y="0"/>
                  <a:pt x="2078" y="125"/>
                </a:cubicBezTo>
                <a:cubicBezTo>
                  <a:pt x="1385" y="127"/>
                  <a:pt x="693" y="132"/>
                  <a:pt x="0" y="1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4825" y="1332216"/>
            <a:ext cx="11182350" cy="35731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7502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25900" y="2050767"/>
            <a:ext cx="6892000" cy="4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▹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63194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>
  <p:cSld name="1_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09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it-IT"/>
              <a:t>Fare clic per modificare lo stile del titolo dello schema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603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50967" y="516133"/>
            <a:ext cx="77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6616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/>
        </p:nvSpPr>
        <p:spPr>
          <a:xfrm>
            <a:off x="1613193" y="5849287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67159" y="5403426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34" name="Rounded Rectangle 3"/>
            <p:cNvSpPr/>
            <p:nvPr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/>
        </p:nvGrpSpPr>
        <p:grpSpPr>
          <a:xfrm>
            <a:off x="627238" y="5458035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70C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0360424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482" y="3738658"/>
            <a:ext cx="6854874" cy="18785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482" y="5707541"/>
            <a:ext cx="6854874" cy="6132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44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31033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31033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35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1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1300" y="6356350"/>
            <a:ext cx="2277933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F15618FD-4B09-4647-A0B6-DC979B4628F0}"/>
              </a:ext>
            </a:extLst>
          </p:cNvPr>
          <p:cNvSpPr/>
          <p:nvPr/>
        </p:nvSpPr>
        <p:spPr>
          <a:xfrm>
            <a:off x="8713305" y="0"/>
            <a:ext cx="2740989" cy="2592443"/>
          </a:xfrm>
          <a:custGeom>
            <a:avLst/>
            <a:gdLst>
              <a:gd name="connsiteX0" fmla="*/ 294771 w 2740989"/>
              <a:gd name="connsiteY0" fmla="*/ 0 h 2592443"/>
              <a:gd name="connsiteX1" fmla="*/ 2517448 w 2740989"/>
              <a:gd name="connsiteY1" fmla="*/ 0 h 2592443"/>
              <a:gd name="connsiteX2" fmla="*/ 2475974 w 2740989"/>
              <a:gd name="connsiteY2" fmla="*/ 148274 h 2592443"/>
              <a:gd name="connsiteX3" fmla="*/ 2406946 w 2740989"/>
              <a:gd name="connsiteY3" fmla="*/ 399008 h 2592443"/>
              <a:gd name="connsiteX4" fmla="*/ 2738941 w 2740989"/>
              <a:gd name="connsiteY4" fmla="*/ 2394847 h 2592443"/>
              <a:gd name="connsiteX5" fmla="*/ 2447619 w 2740989"/>
              <a:gd name="connsiteY5" fmla="*/ 2462969 h 2592443"/>
              <a:gd name="connsiteX6" fmla="*/ 1661462 w 2740989"/>
              <a:gd name="connsiteY6" fmla="*/ 2543923 h 2592443"/>
              <a:gd name="connsiteX7" fmla="*/ 841385 w 2740989"/>
              <a:gd name="connsiteY7" fmla="*/ 2590115 h 2592443"/>
              <a:gd name="connsiteX8" fmla="*/ 461963 w 2740989"/>
              <a:gd name="connsiteY8" fmla="*/ 2575418 h 2592443"/>
              <a:gd name="connsiteX9" fmla="*/ 272104 w 2740989"/>
              <a:gd name="connsiteY9" fmla="*/ 2334191 h 2592443"/>
              <a:gd name="connsiteX10" fmla="*/ 204413 w 2740989"/>
              <a:gd name="connsiteY10" fmla="*/ 329019 h 2592443"/>
              <a:gd name="connsiteX11" fmla="*/ 274990 w 2740989"/>
              <a:gd name="connsiteY11" fmla="*/ 77282 h 25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0989" h="2592443">
                <a:moveTo>
                  <a:pt x="294771" y="0"/>
                </a:moveTo>
                <a:lnTo>
                  <a:pt x="2517448" y="0"/>
                </a:lnTo>
                <a:lnTo>
                  <a:pt x="2475974" y="148274"/>
                </a:lnTo>
                <a:cubicBezTo>
                  <a:pt x="2452373" y="231906"/>
                  <a:pt x="2428971" y="315488"/>
                  <a:pt x="2406946" y="399008"/>
                </a:cubicBezTo>
                <a:cubicBezTo>
                  <a:pt x="2230743" y="1063665"/>
                  <a:pt x="2142642" y="1741388"/>
                  <a:pt x="2738941" y="2394847"/>
                </a:cubicBezTo>
                <a:cubicBezTo>
                  <a:pt x="2766106" y="2424242"/>
                  <a:pt x="2515311" y="2452005"/>
                  <a:pt x="2447619" y="2462969"/>
                </a:cubicBezTo>
                <a:cubicBezTo>
                  <a:pt x="2203579" y="2499830"/>
                  <a:pt x="1925766" y="2521993"/>
                  <a:pt x="1661462" y="2543923"/>
                </a:cubicBezTo>
                <a:cubicBezTo>
                  <a:pt x="1403913" y="2564220"/>
                  <a:pt x="1112591" y="2582650"/>
                  <a:pt x="841385" y="2590115"/>
                </a:cubicBezTo>
                <a:cubicBezTo>
                  <a:pt x="814368" y="2590115"/>
                  <a:pt x="488980" y="2601080"/>
                  <a:pt x="461963" y="2575418"/>
                </a:cubicBezTo>
                <a:cubicBezTo>
                  <a:pt x="394125" y="2494231"/>
                  <a:pt x="326433" y="2415144"/>
                  <a:pt x="272104" y="2334191"/>
                </a:cubicBezTo>
                <a:cubicBezTo>
                  <a:pt x="-168402" y="1671399"/>
                  <a:pt x="14701" y="995543"/>
                  <a:pt x="204413" y="329019"/>
                </a:cubicBezTo>
                <a:cubicBezTo>
                  <a:pt x="228127" y="245266"/>
                  <a:pt x="252054" y="161338"/>
                  <a:pt x="274990" y="772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E5A81D9-8A76-7549-A79C-3C657AC02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13305" y="0"/>
            <a:ext cx="2740989" cy="2592443"/>
          </a:xfrm>
          <a:custGeom>
            <a:avLst/>
            <a:gdLst>
              <a:gd name="connsiteX0" fmla="*/ 294771 w 2740989"/>
              <a:gd name="connsiteY0" fmla="*/ 0 h 2592443"/>
              <a:gd name="connsiteX1" fmla="*/ 2517448 w 2740989"/>
              <a:gd name="connsiteY1" fmla="*/ 0 h 2592443"/>
              <a:gd name="connsiteX2" fmla="*/ 2475974 w 2740989"/>
              <a:gd name="connsiteY2" fmla="*/ 148274 h 2592443"/>
              <a:gd name="connsiteX3" fmla="*/ 2406946 w 2740989"/>
              <a:gd name="connsiteY3" fmla="*/ 399008 h 2592443"/>
              <a:gd name="connsiteX4" fmla="*/ 2738941 w 2740989"/>
              <a:gd name="connsiteY4" fmla="*/ 2394847 h 2592443"/>
              <a:gd name="connsiteX5" fmla="*/ 2447619 w 2740989"/>
              <a:gd name="connsiteY5" fmla="*/ 2462969 h 2592443"/>
              <a:gd name="connsiteX6" fmla="*/ 1661462 w 2740989"/>
              <a:gd name="connsiteY6" fmla="*/ 2543923 h 2592443"/>
              <a:gd name="connsiteX7" fmla="*/ 841385 w 2740989"/>
              <a:gd name="connsiteY7" fmla="*/ 2590115 h 2592443"/>
              <a:gd name="connsiteX8" fmla="*/ 461963 w 2740989"/>
              <a:gd name="connsiteY8" fmla="*/ 2575418 h 2592443"/>
              <a:gd name="connsiteX9" fmla="*/ 272104 w 2740989"/>
              <a:gd name="connsiteY9" fmla="*/ 2334191 h 2592443"/>
              <a:gd name="connsiteX10" fmla="*/ 204413 w 2740989"/>
              <a:gd name="connsiteY10" fmla="*/ 329019 h 2592443"/>
              <a:gd name="connsiteX11" fmla="*/ 274990 w 2740989"/>
              <a:gd name="connsiteY11" fmla="*/ 77282 h 25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0989" h="2592443">
                <a:moveTo>
                  <a:pt x="294771" y="0"/>
                </a:moveTo>
                <a:lnTo>
                  <a:pt x="2517448" y="0"/>
                </a:lnTo>
                <a:lnTo>
                  <a:pt x="2475974" y="148274"/>
                </a:lnTo>
                <a:cubicBezTo>
                  <a:pt x="2452373" y="231906"/>
                  <a:pt x="2428971" y="315488"/>
                  <a:pt x="2406946" y="399008"/>
                </a:cubicBezTo>
                <a:cubicBezTo>
                  <a:pt x="2230743" y="1063665"/>
                  <a:pt x="2142642" y="1741388"/>
                  <a:pt x="2738941" y="2394847"/>
                </a:cubicBezTo>
                <a:cubicBezTo>
                  <a:pt x="2766106" y="2424242"/>
                  <a:pt x="2515311" y="2452005"/>
                  <a:pt x="2447619" y="2462969"/>
                </a:cubicBezTo>
                <a:cubicBezTo>
                  <a:pt x="2203579" y="2499830"/>
                  <a:pt x="1925766" y="2521993"/>
                  <a:pt x="1661462" y="2543923"/>
                </a:cubicBezTo>
                <a:cubicBezTo>
                  <a:pt x="1403913" y="2564220"/>
                  <a:pt x="1112591" y="2582650"/>
                  <a:pt x="841385" y="2590115"/>
                </a:cubicBezTo>
                <a:cubicBezTo>
                  <a:pt x="814368" y="2590115"/>
                  <a:pt x="488980" y="2601080"/>
                  <a:pt x="461963" y="2575418"/>
                </a:cubicBezTo>
                <a:cubicBezTo>
                  <a:pt x="394125" y="2494231"/>
                  <a:pt x="326433" y="2415144"/>
                  <a:pt x="272104" y="2334191"/>
                </a:cubicBezTo>
                <a:cubicBezTo>
                  <a:pt x="-168402" y="1671399"/>
                  <a:pt x="14701" y="995543"/>
                  <a:pt x="204413" y="329019"/>
                </a:cubicBezTo>
                <a:cubicBezTo>
                  <a:pt x="228127" y="245266"/>
                  <a:pt x="252054" y="161338"/>
                  <a:pt x="274990" y="772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50389-C667-A640-A929-A0FEF6E9F231}"/>
              </a:ext>
            </a:extLst>
          </p:cNvPr>
          <p:cNvGrpSpPr/>
          <p:nvPr/>
        </p:nvGrpSpPr>
        <p:grpSpPr>
          <a:xfrm>
            <a:off x="152400" y="0"/>
            <a:ext cx="7862749" cy="3873787"/>
            <a:chOff x="70180200" y="4660899"/>
            <a:chExt cx="7862749" cy="3873787"/>
          </a:xfrm>
          <a:solidFill>
            <a:schemeClr val="accent1"/>
          </a:solidFill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EF1EE7BB-A3E1-6E40-9086-8CE99D143FD1}"/>
                </a:ext>
              </a:extLst>
            </p:cNvPr>
            <p:cNvSpPr/>
            <p:nvPr/>
          </p:nvSpPr>
          <p:spPr>
            <a:xfrm>
              <a:off x="74028299" y="4660899"/>
              <a:ext cx="574421" cy="346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563" extrusionOk="0">
                  <a:moveTo>
                    <a:pt x="3554" y="3204"/>
                  </a:moveTo>
                  <a:cubicBezTo>
                    <a:pt x="6277" y="6069"/>
                    <a:pt x="4892" y="8989"/>
                    <a:pt x="3600" y="11861"/>
                  </a:cubicBezTo>
                  <a:cubicBezTo>
                    <a:pt x="2308" y="14718"/>
                    <a:pt x="1061" y="17615"/>
                    <a:pt x="4061" y="20456"/>
                  </a:cubicBezTo>
                  <a:cubicBezTo>
                    <a:pt x="4431" y="20803"/>
                    <a:pt x="4892" y="21142"/>
                    <a:pt x="5354" y="21490"/>
                  </a:cubicBezTo>
                  <a:cubicBezTo>
                    <a:pt x="5538" y="21600"/>
                    <a:pt x="7754" y="21553"/>
                    <a:pt x="7938" y="21553"/>
                  </a:cubicBezTo>
                  <a:cubicBezTo>
                    <a:pt x="9785" y="21521"/>
                    <a:pt x="11769" y="21442"/>
                    <a:pt x="13523" y="21355"/>
                  </a:cubicBezTo>
                  <a:cubicBezTo>
                    <a:pt x="15323" y="21261"/>
                    <a:pt x="17215" y="21166"/>
                    <a:pt x="18877" y="21008"/>
                  </a:cubicBezTo>
                  <a:cubicBezTo>
                    <a:pt x="19338" y="20961"/>
                    <a:pt x="21046" y="20842"/>
                    <a:pt x="20861" y="20716"/>
                  </a:cubicBezTo>
                  <a:cubicBezTo>
                    <a:pt x="16800" y="17915"/>
                    <a:pt x="17400" y="15010"/>
                    <a:pt x="18600" y="12161"/>
                  </a:cubicBezTo>
                  <a:cubicBezTo>
                    <a:pt x="19800" y="9297"/>
                    <a:pt x="21600" y="6416"/>
                    <a:pt x="19892" y="3543"/>
                  </a:cubicBezTo>
                  <a:cubicBezTo>
                    <a:pt x="19154" y="2352"/>
                    <a:pt x="17585" y="1176"/>
                    <a:pt x="16292" y="0"/>
                  </a:cubicBezTo>
                  <a:lnTo>
                    <a:pt x="0" y="0"/>
                  </a:lnTo>
                  <a:cubicBezTo>
                    <a:pt x="1107" y="1073"/>
                    <a:pt x="2538" y="2131"/>
                    <a:pt x="3554" y="320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29B32F69-07FD-CA4E-9EB3-16231EDA1DEB}"/>
                </a:ext>
              </a:extLst>
            </p:cNvPr>
            <p:cNvSpPr/>
            <p:nvPr/>
          </p:nvSpPr>
          <p:spPr>
            <a:xfrm>
              <a:off x="73393300" y="4660899"/>
              <a:ext cx="434337" cy="339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379" y="1091"/>
                  </a:moveTo>
                  <a:cubicBezTo>
                    <a:pt x="505" y="4267"/>
                    <a:pt x="252" y="7443"/>
                    <a:pt x="189" y="10628"/>
                  </a:cubicBezTo>
                  <a:cubicBezTo>
                    <a:pt x="126" y="13812"/>
                    <a:pt x="63" y="16996"/>
                    <a:pt x="0" y="20188"/>
                  </a:cubicBezTo>
                  <a:cubicBezTo>
                    <a:pt x="0" y="20581"/>
                    <a:pt x="0" y="20966"/>
                    <a:pt x="0" y="21359"/>
                  </a:cubicBezTo>
                  <a:cubicBezTo>
                    <a:pt x="0" y="21600"/>
                    <a:pt x="10295" y="21255"/>
                    <a:pt x="11179" y="21223"/>
                  </a:cubicBezTo>
                  <a:cubicBezTo>
                    <a:pt x="13642" y="21127"/>
                    <a:pt x="16232" y="21031"/>
                    <a:pt x="18506" y="20870"/>
                  </a:cubicBezTo>
                  <a:cubicBezTo>
                    <a:pt x="19327" y="20814"/>
                    <a:pt x="21221" y="20718"/>
                    <a:pt x="21221" y="20573"/>
                  </a:cubicBezTo>
                  <a:cubicBezTo>
                    <a:pt x="21285" y="17389"/>
                    <a:pt x="21348" y="14205"/>
                    <a:pt x="21411" y="11013"/>
                  </a:cubicBezTo>
                  <a:cubicBezTo>
                    <a:pt x="21474" y="7844"/>
                    <a:pt x="21537" y="4676"/>
                    <a:pt x="21600" y="1500"/>
                  </a:cubicBezTo>
                  <a:cubicBezTo>
                    <a:pt x="21600" y="1003"/>
                    <a:pt x="21600" y="497"/>
                    <a:pt x="21600" y="0"/>
                  </a:cubicBezTo>
                  <a:lnTo>
                    <a:pt x="253" y="0"/>
                  </a:lnTo>
                  <a:cubicBezTo>
                    <a:pt x="315" y="361"/>
                    <a:pt x="379" y="730"/>
                    <a:pt x="379" y="10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FB988D22-2507-574B-BF44-C708A9C41AA1}"/>
                </a:ext>
              </a:extLst>
            </p:cNvPr>
            <p:cNvSpPr/>
            <p:nvPr/>
          </p:nvSpPr>
          <p:spPr>
            <a:xfrm>
              <a:off x="70815200" y="4660899"/>
              <a:ext cx="675289" cy="331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62" extrusionOk="0">
                  <a:moveTo>
                    <a:pt x="1772" y="380"/>
                  </a:moveTo>
                  <a:cubicBezTo>
                    <a:pt x="3375" y="2939"/>
                    <a:pt x="-192" y="5491"/>
                    <a:pt x="8" y="8050"/>
                  </a:cubicBezTo>
                  <a:cubicBezTo>
                    <a:pt x="89" y="9388"/>
                    <a:pt x="1010" y="10726"/>
                    <a:pt x="1932" y="12047"/>
                  </a:cubicBezTo>
                  <a:cubicBezTo>
                    <a:pt x="2894" y="13409"/>
                    <a:pt x="3855" y="14772"/>
                    <a:pt x="4817" y="16126"/>
                  </a:cubicBezTo>
                  <a:cubicBezTo>
                    <a:pt x="5899" y="17645"/>
                    <a:pt x="6941" y="19164"/>
                    <a:pt x="8023" y="20692"/>
                  </a:cubicBezTo>
                  <a:cubicBezTo>
                    <a:pt x="8143" y="20857"/>
                    <a:pt x="10267" y="21072"/>
                    <a:pt x="10748" y="21129"/>
                  </a:cubicBezTo>
                  <a:cubicBezTo>
                    <a:pt x="12311" y="21294"/>
                    <a:pt x="14155" y="21418"/>
                    <a:pt x="15878" y="21484"/>
                  </a:cubicBezTo>
                  <a:cubicBezTo>
                    <a:pt x="17240" y="21534"/>
                    <a:pt x="18803" y="21600"/>
                    <a:pt x="20166" y="21534"/>
                  </a:cubicBezTo>
                  <a:cubicBezTo>
                    <a:pt x="21007" y="21493"/>
                    <a:pt x="21408" y="21443"/>
                    <a:pt x="21288" y="21253"/>
                  </a:cubicBezTo>
                  <a:cubicBezTo>
                    <a:pt x="19164" y="18206"/>
                    <a:pt x="16960" y="15168"/>
                    <a:pt x="14876" y="12121"/>
                  </a:cubicBezTo>
                  <a:cubicBezTo>
                    <a:pt x="14074" y="10932"/>
                    <a:pt x="13393" y="9735"/>
                    <a:pt x="13433" y="8529"/>
                  </a:cubicBezTo>
                  <a:cubicBezTo>
                    <a:pt x="13473" y="7340"/>
                    <a:pt x="14235" y="6160"/>
                    <a:pt x="14876" y="4979"/>
                  </a:cubicBezTo>
                  <a:cubicBezTo>
                    <a:pt x="15477" y="3831"/>
                    <a:pt x="15958" y="2667"/>
                    <a:pt x="15397" y="1511"/>
                  </a:cubicBezTo>
                  <a:cubicBezTo>
                    <a:pt x="15156" y="991"/>
                    <a:pt x="14675" y="487"/>
                    <a:pt x="14034" y="0"/>
                  </a:cubicBezTo>
                  <a:lnTo>
                    <a:pt x="1411" y="0"/>
                  </a:lnTo>
                  <a:cubicBezTo>
                    <a:pt x="1571" y="124"/>
                    <a:pt x="1691" y="248"/>
                    <a:pt x="1772" y="38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93971C09-E531-324E-89DD-FB977B52098B}"/>
                </a:ext>
              </a:extLst>
            </p:cNvPr>
            <p:cNvSpPr/>
            <p:nvPr/>
          </p:nvSpPr>
          <p:spPr>
            <a:xfrm>
              <a:off x="77292200" y="4660899"/>
              <a:ext cx="750749" cy="366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361" extrusionOk="0">
                  <a:moveTo>
                    <a:pt x="105" y="511"/>
                  </a:moveTo>
                  <a:cubicBezTo>
                    <a:pt x="489" y="2059"/>
                    <a:pt x="979" y="3615"/>
                    <a:pt x="1992" y="5148"/>
                  </a:cubicBezTo>
                  <a:cubicBezTo>
                    <a:pt x="2971" y="6689"/>
                    <a:pt x="4718" y="8178"/>
                    <a:pt x="6536" y="9681"/>
                  </a:cubicBezTo>
                  <a:cubicBezTo>
                    <a:pt x="8318" y="11185"/>
                    <a:pt x="9716" y="12689"/>
                    <a:pt x="10066" y="14237"/>
                  </a:cubicBezTo>
                  <a:cubicBezTo>
                    <a:pt x="10415" y="15763"/>
                    <a:pt x="9996" y="17296"/>
                    <a:pt x="9192" y="18815"/>
                  </a:cubicBezTo>
                  <a:cubicBezTo>
                    <a:pt x="8982" y="19200"/>
                    <a:pt x="8738" y="19593"/>
                    <a:pt x="8493" y="19978"/>
                  </a:cubicBezTo>
                  <a:cubicBezTo>
                    <a:pt x="8388" y="20156"/>
                    <a:pt x="9681" y="20444"/>
                    <a:pt x="10136" y="20541"/>
                  </a:cubicBezTo>
                  <a:cubicBezTo>
                    <a:pt x="11185" y="20770"/>
                    <a:pt x="12618" y="20985"/>
                    <a:pt x="13981" y="21119"/>
                  </a:cubicBezTo>
                  <a:cubicBezTo>
                    <a:pt x="15134" y="21237"/>
                    <a:pt x="18769" y="21600"/>
                    <a:pt x="19049" y="21119"/>
                  </a:cubicBezTo>
                  <a:cubicBezTo>
                    <a:pt x="21041" y="18044"/>
                    <a:pt x="21600" y="14963"/>
                    <a:pt x="18315" y="11919"/>
                  </a:cubicBezTo>
                  <a:cubicBezTo>
                    <a:pt x="16672" y="10400"/>
                    <a:pt x="14575" y="8904"/>
                    <a:pt x="13317" y="7363"/>
                  </a:cubicBezTo>
                  <a:cubicBezTo>
                    <a:pt x="12058" y="5837"/>
                    <a:pt x="11429" y="4289"/>
                    <a:pt x="10975" y="2741"/>
                  </a:cubicBezTo>
                  <a:cubicBezTo>
                    <a:pt x="10695" y="1830"/>
                    <a:pt x="10450" y="911"/>
                    <a:pt x="10241" y="0"/>
                  </a:cubicBezTo>
                  <a:lnTo>
                    <a:pt x="0" y="0"/>
                  </a:lnTo>
                  <a:cubicBezTo>
                    <a:pt x="35" y="163"/>
                    <a:pt x="70" y="333"/>
                    <a:pt x="105" y="51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A21AA160-7909-6349-AA42-B766E99AF9E1}"/>
                </a:ext>
              </a:extLst>
            </p:cNvPr>
            <p:cNvSpPr/>
            <p:nvPr/>
          </p:nvSpPr>
          <p:spPr>
            <a:xfrm>
              <a:off x="72136000" y="4660899"/>
              <a:ext cx="602607" cy="330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84" extrusionOk="0">
                  <a:moveTo>
                    <a:pt x="2124" y="1716"/>
                  </a:moveTo>
                  <a:cubicBezTo>
                    <a:pt x="5242" y="4758"/>
                    <a:pt x="5784" y="7866"/>
                    <a:pt x="5694" y="10957"/>
                  </a:cubicBezTo>
                  <a:cubicBezTo>
                    <a:pt x="5603" y="14057"/>
                    <a:pt x="4880" y="17166"/>
                    <a:pt x="5332" y="20266"/>
                  </a:cubicBezTo>
                  <a:cubicBezTo>
                    <a:pt x="5378" y="20647"/>
                    <a:pt x="5468" y="21028"/>
                    <a:pt x="5558" y="21409"/>
                  </a:cubicBezTo>
                  <a:cubicBezTo>
                    <a:pt x="5604" y="21525"/>
                    <a:pt x="7818" y="21559"/>
                    <a:pt x="7953" y="21559"/>
                  </a:cubicBezTo>
                  <a:cubicBezTo>
                    <a:pt x="9761" y="21600"/>
                    <a:pt x="11749" y="21583"/>
                    <a:pt x="13557" y="21559"/>
                  </a:cubicBezTo>
                  <a:cubicBezTo>
                    <a:pt x="15409" y="21534"/>
                    <a:pt x="17307" y="21501"/>
                    <a:pt x="19115" y="21401"/>
                  </a:cubicBezTo>
                  <a:cubicBezTo>
                    <a:pt x="19612" y="21376"/>
                    <a:pt x="21374" y="21318"/>
                    <a:pt x="21329" y="21186"/>
                  </a:cubicBezTo>
                  <a:cubicBezTo>
                    <a:pt x="20561" y="18086"/>
                    <a:pt x="21193" y="14986"/>
                    <a:pt x="21374" y="11886"/>
                  </a:cubicBezTo>
                  <a:cubicBezTo>
                    <a:pt x="21600" y="8802"/>
                    <a:pt x="21374" y="5711"/>
                    <a:pt x="18889" y="2661"/>
                  </a:cubicBezTo>
                  <a:cubicBezTo>
                    <a:pt x="18166" y="1765"/>
                    <a:pt x="17172" y="879"/>
                    <a:pt x="16042" y="0"/>
                  </a:cubicBezTo>
                  <a:lnTo>
                    <a:pt x="0" y="0"/>
                  </a:lnTo>
                  <a:cubicBezTo>
                    <a:pt x="814" y="572"/>
                    <a:pt x="1537" y="1144"/>
                    <a:pt x="2124" y="17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C571AB45-5522-5A4A-B75E-1D7AB0A12B31}"/>
                </a:ext>
              </a:extLst>
            </p:cNvPr>
            <p:cNvSpPr/>
            <p:nvPr/>
          </p:nvSpPr>
          <p:spPr>
            <a:xfrm>
              <a:off x="74777600" y="4660899"/>
              <a:ext cx="579550" cy="348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1560" extrusionOk="0">
                  <a:moveTo>
                    <a:pt x="1273" y="1817"/>
                  </a:moveTo>
                  <a:cubicBezTo>
                    <a:pt x="3249" y="4633"/>
                    <a:pt x="5268" y="7449"/>
                    <a:pt x="6849" y="10273"/>
                  </a:cubicBezTo>
                  <a:cubicBezTo>
                    <a:pt x="7639" y="11673"/>
                    <a:pt x="8341" y="13073"/>
                    <a:pt x="8868" y="14473"/>
                  </a:cubicBezTo>
                  <a:cubicBezTo>
                    <a:pt x="9132" y="15181"/>
                    <a:pt x="9307" y="15889"/>
                    <a:pt x="9263" y="16597"/>
                  </a:cubicBezTo>
                  <a:cubicBezTo>
                    <a:pt x="9263" y="16935"/>
                    <a:pt x="9395" y="17305"/>
                    <a:pt x="9088" y="17636"/>
                  </a:cubicBezTo>
                  <a:cubicBezTo>
                    <a:pt x="9263" y="17462"/>
                    <a:pt x="9088" y="17620"/>
                    <a:pt x="9044" y="17706"/>
                  </a:cubicBezTo>
                  <a:cubicBezTo>
                    <a:pt x="9000" y="17785"/>
                    <a:pt x="8956" y="17872"/>
                    <a:pt x="8912" y="17950"/>
                  </a:cubicBezTo>
                  <a:cubicBezTo>
                    <a:pt x="8824" y="18131"/>
                    <a:pt x="8693" y="18304"/>
                    <a:pt x="8561" y="18485"/>
                  </a:cubicBezTo>
                  <a:cubicBezTo>
                    <a:pt x="8297" y="18823"/>
                    <a:pt x="7946" y="19169"/>
                    <a:pt x="7507" y="19500"/>
                  </a:cubicBezTo>
                  <a:cubicBezTo>
                    <a:pt x="6717" y="20105"/>
                    <a:pt x="9088" y="20876"/>
                    <a:pt x="11678" y="21246"/>
                  </a:cubicBezTo>
                  <a:cubicBezTo>
                    <a:pt x="12732" y="21395"/>
                    <a:pt x="14224" y="21600"/>
                    <a:pt x="15629" y="21553"/>
                  </a:cubicBezTo>
                  <a:cubicBezTo>
                    <a:pt x="16902" y="21513"/>
                    <a:pt x="17693" y="21364"/>
                    <a:pt x="18000" y="21136"/>
                  </a:cubicBezTo>
                  <a:cubicBezTo>
                    <a:pt x="21600" y="18320"/>
                    <a:pt x="19624" y="15354"/>
                    <a:pt x="18132" y="12515"/>
                  </a:cubicBezTo>
                  <a:cubicBezTo>
                    <a:pt x="16639" y="9675"/>
                    <a:pt x="14707" y="6843"/>
                    <a:pt x="12732" y="4020"/>
                  </a:cubicBezTo>
                  <a:cubicBezTo>
                    <a:pt x="11810" y="2682"/>
                    <a:pt x="10844" y="1337"/>
                    <a:pt x="9922" y="0"/>
                  </a:cubicBezTo>
                  <a:lnTo>
                    <a:pt x="0" y="0"/>
                  </a:lnTo>
                  <a:cubicBezTo>
                    <a:pt x="395" y="606"/>
                    <a:pt x="834" y="1211"/>
                    <a:pt x="1273" y="181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0FA1287B-6851-0644-AF37-B261834FA6D0}"/>
                </a:ext>
              </a:extLst>
            </p:cNvPr>
            <p:cNvSpPr/>
            <p:nvPr/>
          </p:nvSpPr>
          <p:spPr>
            <a:xfrm>
              <a:off x="72834500" y="4660899"/>
              <a:ext cx="447492" cy="318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81" extrusionOk="0">
                  <a:moveTo>
                    <a:pt x="59" y="69"/>
                  </a:moveTo>
                  <a:cubicBezTo>
                    <a:pt x="2320" y="3148"/>
                    <a:pt x="4046" y="6245"/>
                    <a:pt x="4701" y="9342"/>
                  </a:cubicBezTo>
                  <a:cubicBezTo>
                    <a:pt x="5058" y="10894"/>
                    <a:pt x="5117" y="12438"/>
                    <a:pt x="4820" y="13991"/>
                  </a:cubicBezTo>
                  <a:cubicBezTo>
                    <a:pt x="4582" y="15501"/>
                    <a:pt x="3630" y="17036"/>
                    <a:pt x="5058" y="18538"/>
                  </a:cubicBezTo>
                  <a:cubicBezTo>
                    <a:pt x="5474" y="18984"/>
                    <a:pt x="6010" y="19421"/>
                    <a:pt x="6783" y="19859"/>
                  </a:cubicBezTo>
                  <a:cubicBezTo>
                    <a:pt x="7438" y="20227"/>
                    <a:pt x="8747" y="20596"/>
                    <a:pt x="10473" y="20888"/>
                  </a:cubicBezTo>
                  <a:cubicBezTo>
                    <a:pt x="11722" y="21102"/>
                    <a:pt x="13864" y="21403"/>
                    <a:pt x="15947" y="21463"/>
                  </a:cubicBezTo>
                  <a:cubicBezTo>
                    <a:pt x="20529" y="21600"/>
                    <a:pt x="21600" y="20948"/>
                    <a:pt x="20648" y="20425"/>
                  </a:cubicBezTo>
                  <a:cubicBezTo>
                    <a:pt x="20350" y="20253"/>
                    <a:pt x="20053" y="20082"/>
                    <a:pt x="19815" y="19910"/>
                  </a:cubicBezTo>
                  <a:cubicBezTo>
                    <a:pt x="19696" y="19824"/>
                    <a:pt x="19577" y="19747"/>
                    <a:pt x="19517" y="19661"/>
                  </a:cubicBezTo>
                  <a:cubicBezTo>
                    <a:pt x="19517" y="19627"/>
                    <a:pt x="19458" y="19593"/>
                    <a:pt x="19458" y="19584"/>
                  </a:cubicBezTo>
                  <a:cubicBezTo>
                    <a:pt x="19160" y="19215"/>
                    <a:pt x="18982" y="18846"/>
                    <a:pt x="18863" y="18486"/>
                  </a:cubicBezTo>
                  <a:cubicBezTo>
                    <a:pt x="18684" y="17748"/>
                    <a:pt x="18922" y="17002"/>
                    <a:pt x="19101" y="16264"/>
                  </a:cubicBezTo>
                  <a:cubicBezTo>
                    <a:pt x="19517" y="14720"/>
                    <a:pt x="19577" y="13176"/>
                    <a:pt x="19398" y="11632"/>
                  </a:cubicBezTo>
                  <a:cubicBezTo>
                    <a:pt x="18982" y="8553"/>
                    <a:pt x="17435" y="5473"/>
                    <a:pt x="15352" y="2402"/>
                  </a:cubicBezTo>
                  <a:cubicBezTo>
                    <a:pt x="14817" y="1604"/>
                    <a:pt x="14222" y="798"/>
                    <a:pt x="13567" y="0"/>
                  </a:cubicBezTo>
                  <a:lnTo>
                    <a:pt x="0" y="0"/>
                  </a:lnTo>
                  <a:cubicBezTo>
                    <a:pt x="59" y="9"/>
                    <a:pt x="59" y="43"/>
                    <a:pt x="59" y="6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B5ED4F6B-D34A-9843-840F-E717D963A794}"/>
                </a:ext>
              </a:extLst>
            </p:cNvPr>
            <p:cNvSpPr/>
            <p:nvPr/>
          </p:nvSpPr>
          <p:spPr>
            <a:xfrm>
              <a:off x="71501000" y="4660899"/>
              <a:ext cx="699184" cy="3409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24" extrusionOk="0">
                  <a:moveTo>
                    <a:pt x="77" y="383"/>
                  </a:moveTo>
                  <a:cubicBezTo>
                    <a:pt x="154" y="3503"/>
                    <a:pt x="887" y="6607"/>
                    <a:pt x="2353" y="9711"/>
                  </a:cubicBezTo>
                  <a:cubicBezTo>
                    <a:pt x="3818" y="12815"/>
                    <a:pt x="5863" y="15911"/>
                    <a:pt x="7945" y="18999"/>
                  </a:cubicBezTo>
                  <a:cubicBezTo>
                    <a:pt x="8216" y="19382"/>
                    <a:pt x="8485" y="19765"/>
                    <a:pt x="8717" y="20148"/>
                  </a:cubicBezTo>
                  <a:cubicBezTo>
                    <a:pt x="9141" y="20746"/>
                    <a:pt x="12613" y="21177"/>
                    <a:pt x="15158" y="21329"/>
                  </a:cubicBezTo>
                  <a:cubicBezTo>
                    <a:pt x="16547" y="21416"/>
                    <a:pt x="21600" y="21600"/>
                    <a:pt x="21214" y="20986"/>
                  </a:cubicBezTo>
                  <a:cubicBezTo>
                    <a:pt x="19093" y="17898"/>
                    <a:pt x="17010" y="14810"/>
                    <a:pt x="15390" y="11706"/>
                  </a:cubicBezTo>
                  <a:cubicBezTo>
                    <a:pt x="13770" y="8610"/>
                    <a:pt x="12728" y="5498"/>
                    <a:pt x="12574" y="2378"/>
                  </a:cubicBezTo>
                  <a:cubicBezTo>
                    <a:pt x="12536" y="1580"/>
                    <a:pt x="12536" y="790"/>
                    <a:pt x="12459" y="0"/>
                  </a:cubicBezTo>
                  <a:lnTo>
                    <a:pt x="0" y="0"/>
                  </a:lnTo>
                  <a:cubicBezTo>
                    <a:pt x="77" y="128"/>
                    <a:pt x="77" y="255"/>
                    <a:pt x="77" y="38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36D3CA66-DFC1-704E-90A4-7065C4D95A57}"/>
                </a:ext>
              </a:extLst>
            </p:cNvPr>
            <p:cNvSpPr/>
            <p:nvPr/>
          </p:nvSpPr>
          <p:spPr>
            <a:xfrm>
              <a:off x="70180200" y="4660899"/>
              <a:ext cx="732936" cy="387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468" extrusionOk="0">
                  <a:moveTo>
                    <a:pt x="326" y="2301"/>
                  </a:moveTo>
                  <a:cubicBezTo>
                    <a:pt x="616" y="5159"/>
                    <a:pt x="652" y="8023"/>
                    <a:pt x="1667" y="10881"/>
                  </a:cubicBezTo>
                  <a:cubicBezTo>
                    <a:pt x="2682" y="13696"/>
                    <a:pt x="4603" y="16511"/>
                    <a:pt x="8589" y="19228"/>
                  </a:cubicBezTo>
                  <a:cubicBezTo>
                    <a:pt x="9133" y="19601"/>
                    <a:pt x="9713" y="19967"/>
                    <a:pt x="10293" y="20333"/>
                  </a:cubicBezTo>
                  <a:cubicBezTo>
                    <a:pt x="10619" y="20544"/>
                    <a:pt x="12105" y="20784"/>
                    <a:pt x="12902" y="20903"/>
                  </a:cubicBezTo>
                  <a:cubicBezTo>
                    <a:pt x="14134" y="21093"/>
                    <a:pt x="15656" y="21276"/>
                    <a:pt x="17142" y="21375"/>
                  </a:cubicBezTo>
                  <a:cubicBezTo>
                    <a:pt x="18737" y="21480"/>
                    <a:pt x="21600" y="21600"/>
                    <a:pt x="20767" y="21093"/>
                  </a:cubicBezTo>
                  <a:cubicBezTo>
                    <a:pt x="16381" y="18433"/>
                    <a:pt x="14170" y="15646"/>
                    <a:pt x="12975" y="12866"/>
                  </a:cubicBezTo>
                  <a:cubicBezTo>
                    <a:pt x="11742" y="10043"/>
                    <a:pt x="11597" y="7207"/>
                    <a:pt x="11344" y="4378"/>
                  </a:cubicBezTo>
                  <a:cubicBezTo>
                    <a:pt x="11235" y="2921"/>
                    <a:pt x="11018" y="1457"/>
                    <a:pt x="10728" y="0"/>
                  </a:cubicBezTo>
                  <a:lnTo>
                    <a:pt x="0" y="0"/>
                  </a:lnTo>
                  <a:cubicBezTo>
                    <a:pt x="145" y="774"/>
                    <a:pt x="253" y="1541"/>
                    <a:pt x="326" y="230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41960E67-803A-A342-A182-59ADF59B9865}"/>
                </a:ext>
              </a:extLst>
            </p:cNvPr>
            <p:cNvSpPr/>
            <p:nvPr/>
          </p:nvSpPr>
          <p:spPr>
            <a:xfrm>
              <a:off x="75933300" y="4660899"/>
              <a:ext cx="772577" cy="366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53" extrusionOk="0">
                  <a:moveTo>
                    <a:pt x="1361" y="2211"/>
                  </a:moveTo>
                  <a:cubicBezTo>
                    <a:pt x="2547" y="3610"/>
                    <a:pt x="4117" y="5002"/>
                    <a:pt x="5478" y="6394"/>
                  </a:cubicBezTo>
                  <a:cubicBezTo>
                    <a:pt x="6839" y="7800"/>
                    <a:pt x="7886" y="9215"/>
                    <a:pt x="8619" y="10644"/>
                  </a:cubicBezTo>
                  <a:cubicBezTo>
                    <a:pt x="10085" y="13480"/>
                    <a:pt x="10259" y="16345"/>
                    <a:pt x="9177" y="19188"/>
                  </a:cubicBezTo>
                  <a:cubicBezTo>
                    <a:pt x="9038" y="19546"/>
                    <a:pt x="8898" y="19896"/>
                    <a:pt x="8724" y="20245"/>
                  </a:cubicBezTo>
                  <a:cubicBezTo>
                    <a:pt x="8619" y="20454"/>
                    <a:pt x="9840" y="20737"/>
                    <a:pt x="10468" y="20856"/>
                  </a:cubicBezTo>
                  <a:cubicBezTo>
                    <a:pt x="11585" y="21072"/>
                    <a:pt x="13155" y="21258"/>
                    <a:pt x="14586" y="21354"/>
                  </a:cubicBezTo>
                  <a:cubicBezTo>
                    <a:pt x="16366" y="21466"/>
                    <a:pt x="19785" y="21600"/>
                    <a:pt x="20065" y="21034"/>
                  </a:cubicBezTo>
                  <a:cubicBezTo>
                    <a:pt x="21460" y="18198"/>
                    <a:pt x="21600" y="15333"/>
                    <a:pt x="20483" y="12490"/>
                  </a:cubicBezTo>
                  <a:cubicBezTo>
                    <a:pt x="19925" y="11075"/>
                    <a:pt x="19053" y="9669"/>
                    <a:pt x="17831" y="8269"/>
                  </a:cubicBezTo>
                  <a:cubicBezTo>
                    <a:pt x="16610" y="6855"/>
                    <a:pt x="15040" y="5456"/>
                    <a:pt x="13679" y="4049"/>
                  </a:cubicBezTo>
                  <a:cubicBezTo>
                    <a:pt x="12388" y="2709"/>
                    <a:pt x="11411" y="1362"/>
                    <a:pt x="10922" y="0"/>
                  </a:cubicBezTo>
                  <a:lnTo>
                    <a:pt x="0" y="0"/>
                  </a:lnTo>
                  <a:cubicBezTo>
                    <a:pt x="314" y="729"/>
                    <a:pt x="733" y="1474"/>
                    <a:pt x="1361" y="221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587BC907-FFA2-984A-8E9B-E82A2E074D1F}"/>
                </a:ext>
              </a:extLst>
            </p:cNvPr>
            <p:cNvSpPr/>
            <p:nvPr/>
          </p:nvSpPr>
          <p:spPr>
            <a:xfrm>
              <a:off x="76796899" y="4660899"/>
              <a:ext cx="513079" cy="355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86" extrusionOk="0">
                  <a:moveTo>
                    <a:pt x="903" y="732"/>
                  </a:moveTo>
                  <a:cubicBezTo>
                    <a:pt x="2017" y="1973"/>
                    <a:pt x="2229" y="3221"/>
                    <a:pt x="2601" y="4469"/>
                  </a:cubicBezTo>
                  <a:cubicBezTo>
                    <a:pt x="2973" y="5780"/>
                    <a:pt x="3185" y="7097"/>
                    <a:pt x="3344" y="8407"/>
                  </a:cubicBezTo>
                  <a:cubicBezTo>
                    <a:pt x="3662" y="11020"/>
                    <a:pt x="3609" y="13632"/>
                    <a:pt x="3238" y="16237"/>
                  </a:cubicBezTo>
                  <a:cubicBezTo>
                    <a:pt x="3025" y="17716"/>
                    <a:pt x="2654" y="19188"/>
                    <a:pt x="2176" y="20668"/>
                  </a:cubicBezTo>
                  <a:cubicBezTo>
                    <a:pt x="2123" y="20845"/>
                    <a:pt x="3344" y="20968"/>
                    <a:pt x="4246" y="21053"/>
                  </a:cubicBezTo>
                  <a:cubicBezTo>
                    <a:pt x="5997" y="21222"/>
                    <a:pt x="8279" y="21353"/>
                    <a:pt x="10349" y="21430"/>
                  </a:cubicBezTo>
                  <a:cubicBezTo>
                    <a:pt x="12419" y="21515"/>
                    <a:pt x="14701" y="21600"/>
                    <a:pt x="16877" y="21585"/>
                  </a:cubicBezTo>
                  <a:cubicBezTo>
                    <a:pt x="17620" y="21577"/>
                    <a:pt x="20008" y="21585"/>
                    <a:pt x="20061" y="21423"/>
                  </a:cubicBezTo>
                  <a:cubicBezTo>
                    <a:pt x="21176" y="17909"/>
                    <a:pt x="21600" y="14379"/>
                    <a:pt x="21388" y="10866"/>
                  </a:cubicBezTo>
                  <a:cubicBezTo>
                    <a:pt x="21282" y="9109"/>
                    <a:pt x="21016" y="7344"/>
                    <a:pt x="20539" y="5587"/>
                  </a:cubicBezTo>
                  <a:cubicBezTo>
                    <a:pt x="20114" y="3876"/>
                    <a:pt x="20061" y="2135"/>
                    <a:pt x="17567" y="455"/>
                  </a:cubicBezTo>
                  <a:cubicBezTo>
                    <a:pt x="17354" y="301"/>
                    <a:pt x="17089" y="146"/>
                    <a:pt x="16770" y="0"/>
                  </a:cubicBezTo>
                  <a:lnTo>
                    <a:pt x="0" y="0"/>
                  </a:lnTo>
                  <a:cubicBezTo>
                    <a:pt x="319" y="239"/>
                    <a:pt x="637" y="485"/>
                    <a:pt x="903" y="73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72AFFF37-C54A-7A40-ACC2-02DA8856B3EE}"/>
                </a:ext>
              </a:extLst>
            </p:cNvPr>
            <p:cNvSpPr/>
            <p:nvPr/>
          </p:nvSpPr>
          <p:spPr>
            <a:xfrm>
              <a:off x="75399900" y="4660899"/>
              <a:ext cx="538017" cy="345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89" extrusionOk="0">
                  <a:moveTo>
                    <a:pt x="1626" y="1713"/>
                  </a:moveTo>
                  <a:cubicBezTo>
                    <a:pt x="2643" y="3244"/>
                    <a:pt x="2846" y="4791"/>
                    <a:pt x="3151" y="6330"/>
                  </a:cubicBezTo>
                  <a:cubicBezTo>
                    <a:pt x="3456" y="7877"/>
                    <a:pt x="3609" y="9424"/>
                    <a:pt x="3710" y="10978"/>
                  </a:cubicBezTo>
                  <a:cubicBezTo>
                    <a:pt x="3863" y="14080"/>
                    <a:pt x="3761" y="17174"/>
                    <a:pt x="3558" y="20275"/>
                  </a:cubicBezTo>
                  <a:cubicBezTo>
                    <a:pt x="3558" y="20656"/>
                    <a:pt x="3507" y="21045"/>
                    <a:pt x="3507" y="21425"/>
                  </a:cubicBezTo>
                  <a:cubicBezTo>
                    <a:pt x="3507" y="21537"/>
                    <a:pt x="6099" y="21568"/>
                    <a:pt x="6201" y="21568"/>
                  </a:cubicBezTo>
                  <a:cubicBezTo>
                    <a:pt x="8234" y="21600"/>
                    <a:pt x="10470" y="21592"/>
                    <a:pt x="12503" y="21568"/>
                  </a:cubicBezTo>
                  <a:cubicBezTo>
                    <a:pt x="14586" y="21544"/>
                    <a:pt x="16721" y="21513"/>
                    <a:pt x="18754" y="21418"/>
                  </a:cubicBezTo>
                  <a:cubicBezTo>
                    <a:pt x="19313" y="21394"/>
                    <a:pt x="21244" y="21338"/>
                    <a:pt x="21244" y="21211"/>
                  </a:cubicBezTo>
                  <a:cubicBezTo>
                    <a:pt x="21447" y="18110"/>
                    <a:pt x="21600" y="15016"/>
                    <a:pt x="21498" y="11915"/>
                  </a:cubicBezTo>
                  <a:cubicBezTo>
                    <a:pt x="21397" y="8837"/>
                    <a:pt x="21295" y="5743"/>
                    <a:pt x="20024" y="2665"/>
                  </a:cubicBezTo>
                  <a:cubicBezTo>
                    <a:pt x="19669" y="1769"/>
                    <a:pt x="18957" y="881"/>
                    <a:pt x="17991" y="0"/>
                  </a:cubicBezTo>
                  <a:lnTo>
                    <a:pt x="0" y="0"/>
                  </a:lnTo>
                  <a:cubicBezTo>
                    <a:pt x="661" y="563"/>
                    <a:pt x="1271" y="1134"/>
                    <a:pt x="1626" y="171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50862"/>
            <a:ext cx="9683750" cy="154051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66219"/>
            <a:ext cx="9683750" cy="92343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85342" y="2675950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5342" y="2903283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85342" y="3130616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012694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141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4335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6013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8402" y="6356350"/>
            <a:ext cx="16712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 -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40" name="Segnaposto piè di pagina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endParaRPr lang="en-US"/>
          </a:p>
        </p:txBody>
      </p:sp>
      <p:sp>
        <p:nvSpPr>
          <p:cNvPr id="41" name="Segnaposto numero diapositiva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9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en-US" sz="59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60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o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igura a mano libera: Forma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</a:lstStyle>
            <a:p>
              <a:pPr rtl="0"/>
              <a:endParaRPr lang="it-IT" noProof="0"/>
            </a:p>
          </p:txBody>
        </p:sp>
        <p:pic>
          <p:nvPicPr>
            <p:cNvPr id="55" name="Elemento grafico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en-US" sz="1800"/>
            </a:lvl1pPr>
            <a:lvl2pPr marL="283464">
              <a:defRPr lang="en-US" sz="1800"/>
            </a:lvl2pPr>
            <a:lvl3pPr marL="566928">
              <a:defRPr lang="en-US" sz="1600"/>
            </a:lvl3pPr>
            <a:lvl4pPr marL="758952">
              <a:defRPr lang="en-US" sz="1400"/>
            </a:lvl4pPr>
            <a:lvl5pPr marL="1042416">
              <a:defRPr lang="en-US"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11" name="Figura a mano libera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60" name="Segnaposto piè di pagina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61" name="Segnaposto numero diapositiva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45669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en-US" sz="6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00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00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" name="Segnaposto testo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00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00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590668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en-US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en-US" dirty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en-US" sz="6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en-US" sz="240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97041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 -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44188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 -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Elemento grafico 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40" name="Segnaposto piè di pagina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endParaRPr lang="en-US" dirty="0"/>
          </a:p>
        </p:txBody>
      </p:sp>
      <p:sp>
        <p:nvSpPr>
          <p:cNvPr id="41" name="Segnaposto numero diapositiva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30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Elemento grafico 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Titolo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en-US" sz="55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7" name="Elemento grafico 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59" name="Elemento grafico 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9" name="Figura a mano libera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pic>
        <p:nvPicPr>
          <p:cNvPr id="26" name="Elemento grafico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80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605719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-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Rettangolo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75" name="Titolo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Elemento grafico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23" name="Figura a mano libera 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25" name="Figura a mano libera 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27" name="Figura a mano libera 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45" name="Segnaposto immagine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6" name="Segnaposto immagine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0" name="Segnaposto testo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1" name="Segnaposto testo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7" name="Segnaposto testo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8" name="Segnaposto testo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9" name="Segnaposto testo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4" name="Segnaposto testo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2" name="Segnaposto immagine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73" name="Segnaposto immagine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testo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4" name="Segnaposto testo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4406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897C59-303D-43EB-830D-58B293D336AC}"/>
              </a:ext>
            </a:extLst>
          </p:cNvPr>
          <p:cNvGrpSpPr/>
          <p:nvPr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60574F-0FFA-4AF4-9268-D077C9C57D58}"/>
                </a:ext>
              </a:extLst>
            </p:cNvPr>
            <p:cNvSpPr/>
            <p:nvPr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9AEC03B-EFBC-451C-9889-555B420B787B}"/>
                </a:ext>
              </a:extLst>
            </p:cNvPr>
            <p:cNvSpPr/>
            <p:nvPr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2504A8F-A26B-43AF-BF89-2621FF0CE3CD}"/>
                </a:ext>
              </a:extLst>
            </p:cNvPr>
            <p:cNvSpPr/>
            <p:nvPr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7726C56-B942-4400-8CE0-069969802448}"/>
                </a:ext>
              </a:extLst>
            </p:cNvPr>
            <p:cNvSpPr/>
            <p:nvPr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AE760DB-698E-4688-BBAF-49FD684C7AFD}"/>
                </a:ext>
              </a:extLst>
            </p:cNvPr>
            <p:cNvSpPr/>
            <p:nvPr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2A9A194-717A-430D-B418-44C0B8F1A4C3}"/>
                </a:ext>
              </a:extLst>
            </p:cNvPr>
            <p:cNvSpPr/>
            <p:nvPr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915F52A-A44F-4FB1-A1A1-1A513475EFE8}"/>
                </a:ext>
              </a:extLst>
            </p:cNvPr>
            <p:cNvSpPr/>
            <p:nvPr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034C492-58E9-4550-B83D-E33D2B2217E6}"/>
                </a:ext>
              </a:extLst>
            </p:cNvPr>
            <p:cNvSpPr/>
            <p:nvPr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92FB454-2844-432A-897E-609CA7D5AB13}"/>
                </a:ext>
              </a:extLst>
            </p:cNvPr>
            <p:cNvSpPr/>
            <p:nvPr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FE585D9-1B79-4D2C-BE24-8DD53BF2D43D}"/>
                </a:ext>
              </a:extLst>
            </p:cNvPr>
            <p:cNvSpPr/>
            <p:nvPr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CA650B9-D80A-4F55-849B-9B9229BAB7AB}"/>
                </a:ext>
              </a:extLst>
            </p:cNvPr>
            <p:cNvSpPr/>
            <p:nvPr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12A3E8F-2036-4425-950A-9DDCE99E48E2}"/>
                </a:ext>
              </a:extLst>
            </p:cNvPr>
            <p:cNvSpPr/>
            <p:nvPr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8D77422-E1EF-442A-B883-288DFB42AC7A}"/>
                </a:ext>
              </a:extLst>
            </p:cNvPr>
            <p:cNvSpPr/>
            <p:nvPr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5A5458A-8CAB-46ED-A597-7A9BC874E064}"/>
                </a:ext>
              </a:extLst>
            </p:cNvPr>
            <p:cNvSpPr/>
            <p:nvPr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9FB0AE-0FE9-4E47-89E1-28A56DFEFD44}"/>
                </a:ext>
              </a:extLst>
            </p:cNvPr>
            <p:cNvSpPr/>
            <p:nvPr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DCBA888-FF6F-4E0D-AD60-DA0D78CD05D1}"/>
                </a:ext>
              </a:extLst>
            </p:cNvPr>
            <p:cNvSpPr/>
            <p:nvPr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9271256-F951-4086-8A3B-C91C2291A176}"/>
                </a:ext>
              </a:extLst>
            </p:cNvPr>
            <p:cNvSpPr/>
            <p:nvPr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D18AA1-C449-4778-A01C-5FEFF6D4B6F0}"/>
                </a:ext>
              </a:extLst>
            </p:cNvPr>
            <p:cNvSpPr/>
            <p:nvPr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07DEC82-2EA5-41B4-BBE2-03D513A6990F}"/>
                </a:ext>
              </a:extLst>
            </p:cNvPr>
            <p:cNvSpPr/>
            <p:nvPr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C3C8386-1A37-4F90-9D5F-F552F6BD3D6B}"/>
                </a:ext>
              </a:extLst>
            </p:cNvPr>
            <p:cNvSpPr/>
            <p:nvPr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0C96B97-602D-4FB6-83FA-5F537C10D957}"/>
                </a:ext>
              </a:extLst>
            </p:cNvPr>
            <p:cNvSpPr/>
            <p:nvPr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78EB1C9-B967-4BCF-BA1F-F62AD5830A83}"/>
                </a:ext>
              </a:extLst>
            </p:cNvPr>
            <p:cNvSpPr/>
            <p:nvPr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30AF99D-4A64-462C-8DC1-2AFD50700E78}"/>
                </a:ext>
              </a:extLst>
            </p:cNvPr>
            <p:cNvSpPr/>
            <p:nvPr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51EE8AC-B14F-4016-B318-3215BFA74576}"/>
                </a:ext>
              </a:extLst>
            </p:cNvPr>
            <p:cNvSpPr/>
            <p:nvPr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B3EFE93-C789-4C06-AE63-48F21F3F0562}"/>
                </a:ext>
              </a:extLst>
            </p:cNvPr>
            <p:cNvSpPr/>
            <p:nvPr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159A26F-3E35-43ED-9527-94575D015CF9}"/>
                </a:ext>
              </a:extLst>
            </p:cNvPr>
            <p:cNvSpPr/>
            <p:nvPr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97FEBE6-4234-4233-9AAC-C966B38A457C}"/>
                </a:ext>
              </a:extLst>
            </p:cNvPr>
            <p:cNvSpPr/>
            <p:nvPr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A6CCAEB-B0B2-4918-BF93-14B428F71030}"/>
                </a:ext>
              </a:extLst>
            </p:cNvPr>
            <p:cNvSpPr/>
            <p:nvPr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6BAB2D9-48E2-4FD7-8266-8DA7249A311F}"/>
                </a:ext>
              </a:extLst>
            </p:cNvPr>
            <p:cNvSpPr/>
            <p:nvPr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373E1AE-97F0-411F-ADE1-F7FA57FDB549}"/>
                </a:ext>
              </a:extLst>
            </p:cNvPr>
            <p:cNvSpPr/>
            <p:nvPr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980EC62-1AA7-49B9-A98C-B1AE41A8BAF7}"/>
                </a:ext>
              </a:extLst>
            </p:cNvPr>
            <p:cNvSpPr/>
            <p:nvPr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B940435-8801-4AE0-AF82-51785C14109F}"/>
                </a:ext>
              </a:extLst>
            </p:cNvPr>
            <p:cNvSpPr/>
            <p:nvPr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09FEA5B-55A5-4A85-90AE-A3E8181AD6B1}"/>
                </a:ext>
              </a:extLst>
            </p:cNvPr>
            <p:cNvSpPr/>
            <p:nvPr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C24C165-A09C-48A0-8D30-43D9272501D0}"/>
                </a:ext>
              </a:extLst>
            </p:cNvPr>
            <p:cNvSpPr/>
            <p:nvPr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F779B59-BF2E-434C-A692-81F3395A2DDC}"/>
                </a:ext>
              </a:extLst>
            </p:cNvPr>
            <p:cNvSpPr/>
            <p:nvPr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2D25286-DFE7-4DB6-BC2A-849B72A1D58F}"/>
                </a:ext>
              </a:extLst>
            </p:cNvPr>
            <p:cNvSpPr/>
            <p:nvPr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FFFC619-3DCF-484B-936D-D1C6706967D7}"/>
                </a:ext>
              </a:extLst>
            </p:cNvPr>
            <p:cNvSpPr/>
            <p:nvPr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36F1647-E3A7-42C7-94DB-E22470CD7962}"/>
                </a:ext>
              </a:extLst>
            </p:cNvPr>
            <p:cNvSpPr/>
            <p:nvPr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812BACF-D77F-4A42-A212-538847FF9776}"/>
                </a:ext>
              </a:extLst>
            </p:cNvPr>
            <p:cNvSpPr/>
            <p:nvPr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3855A19-9DBA-4293-A411-6842A7DAA995}"/>
                </a:ext>
              </a:extLst>
            </p:cNvPr>
            <p:cNvSpPr/>
            <p:nvPr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705E91E-E65F-4094-8904-D56C56FC5F44}"/>
                </a:ext>
              </a:extLst>
            </p:cNvPr>
            <p:cNvSpPr/>
            <p:nvPr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6DEB2ED-B6FD-4B88-90DA-9530DA2E64C9}"/>
                </a:ext>
              </a:extLst>
            </p:cNvPr>
            <p:cNvSpPr/>
            <p:nvPr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E667E1-7F5F-4E4F-AF63-4AB31D847AE0}"/>
                </a:ext>
              </a:extLst>
            </p:cNvPr>
            <p:cNvSpPr/>
            <p:nvPr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9D94CA5-400D-47AE-9512-4557FBE20192}"/>
                </a:ext>
              </a:extLst>
            </p:cNvPr>
            <p:cNvSpPr/>
            <p:nvPr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E60784B-8569-41D5-BB14-8F5DAFDCE67A}"/>
                </a:ext>
              </a:extLst>
            </p:cNvPr>
            <p:cNvSpPr/>
            <p:nvPr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E043B0E-D351-4B21-BB22-FF8713E0E199}"/>
                </a:ext>
              </a:extLst>
            </p:cNvPr>
            <p:cNvSpPr/>
            <p:nvPr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57AC92D-3891-4CC7-9301-A742653C394B}"/>
                </a:ext>
              </a:extLst>
            </p:cNvPr>
            <p:cNvSpPr/>
            <p:nvPr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0D976A-0EA2-4422-A1FB-EE1A159B65DC}"/>
                </a:ext>
              </a:extLst>
            </p:cNvPr>
            <p:cNvSpPr/>
            <p:nvPr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74CEC48-74FA-45A9-9E16-525EB9E974F9}"/>
                </a:ext>
              </a:extLst>
            </p:cNvPr>
            <p:cNvSpPr/>
            <p:nvPr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CA8D9C7-FFCE-4895-B720-C9F65C686B93}"/>
                </a:ext>
              </a:extLst>
            </p:cNvPr>
            <p:cNvSpPr/>
            <p:nvPr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F8FDE11-2636-4F16-BC4C-C0DBD965F47E}"/>
                </a:ext>
              </a:extLst>
            </p:cNvPr>
            <p:cNvSpPr/>
            <p:nvPr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E2FCEB-5A44-4458-99EB-B2522F731513}"/>
                </a:ext>
              </a:extLst>
            </p:cNvPr>
            <p:cNvSpPr/>
            <p:nvPr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A982CEB-3569-4AB2-A279-56909D8DBA2B}"/>
                </a:ext>
              </a:extLst>
            </p:cNvPr>
            <p:cNvSpPr/>
            <p:nvPr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85FDECF-7983-4160-8B97-DA92A01F2A38}"/>
                </a:ext>
              </a:extLst>
            </p:cNvPr>
            <p:cNvSpPr/>
            <p:nvPr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0F0CF47-25FB-4AB4-837F-33B5D368A8C0}"/>
                </a:ext>
              </a:extLst>
            </p:cNvPr>
            <p:cNvSpPr/>
            <p:nvPr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2C0DD63-4FB0-4217-BC06-7CEB655B79B6}"/>
                </a:ext>
              </a:extLst>
            </p:cNvPr>
            <p:cNvSpPr/>
            <p:nvPr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841390F-E0B0-48E2-8756-2C0A532BC037}"/>
                </a:ext>
              </a:extLst>
            </p:cNvPr>
            <p:cNvSpPr/>
            <p:nvPr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49982BC-FA05-4F1B-A8BD-AE3793F3BD02}"/>
                </a:ext>
              </a:extLst>
            </p:cNvPr>
            <p:cNvSpPr/>
            <p:nvPr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4445015-4210-46FE-958B-F3271E10284B}"/>
                </a:ext>
              </a:extLst>
            </p:cNvPr>
            <p:cNvSpPr/>
            <p:nvPr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6FD93CB-F173-4C32-9E54-DE5EDB0F83D8}"/>
                </a:ext>
              </a:extLst>
            </p:cNvPr>
            <p:cNvSpPr/>
            <p:nvPr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1938777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-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Elemento grafico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45" name="Segnaposto immagine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6" name="Segnaposto immagine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0" name="Segnaposto testo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1" name="Segnaposto testo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7" name="Segnaposto testo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8" name="Segnaposto testo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9" name="Segnaposto testo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4" name="Segnaposto testo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2" name="Segnaposto immagine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73" name="Segnaposto immagine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testo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4" name="Segnaposto testo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5" name="Titolo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31" name="Segnaposto immagine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2" name="Segnaposto immagine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3" name="Segnaposto testo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4" name="Segnaposto testo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5" name="Segnaposto testo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6" name="Segnaposto testo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7" name="Segnaposto testo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8" name="Segnaposto testo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9" name="Segnaposto immagine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0" name="Segnaposto immagine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1" name="Segnaposto testo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2" name="Segnaposto testo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58659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 brevi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4113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30046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testo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en-US" sz="1200">
                <a:noFill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3" name="Segnaposto testo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en-US" sz="1200">
                <a:noFill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4" name="Segnaposto testo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en-US" sz="1200">
                <a:noFill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5" name="Segnaposto testo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en-US" sz="1200">
                <a:noFill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MMM</a:t>
            </a:r>
          </a:p>
        </p:txBody>
      </p:sp>
      <p:sp>
        <p:nvSpPr>
          <p:cNvPr id="19" name="Segnaposto testo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MMM</a:t>
            </a:r>
          </a:p>
        </p:txBody>
      </p:sp>
      <p:sp>
        <p:nvSpPr>
          <p:cNvPr id="21" name="Segnaposto testo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MMM</a:t>
            </a:r>
          </a:p>
        </p:txBody>
      </p:sp>
      <p:sp>
        <p:nvSpPr>
          <p:cNvPr id="23" name="Segnaposto testo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MMM</a:t>
            </a:r>
          </a:p>
        </p:txBody>
      </p:sp>
      <p:sp>
        <p:nvSpPr>
          <p:cNvPr id="25" name="Segnaposto testo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MMM</a:t>
            </a:r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6" name="Segnaposto piè di pagina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2" name="Segnaposto testo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4" name="Segnaposto numero diapositiva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14307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18" name="Figura a mano libera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400"/>
            </a:lvl1pPr>
            <a:lvl2pPr>
              <a:lnSpc>
                <a:spcPct val="150000"/>
              </a:lnSpc>
              <a:spcBef>
                <a:spcPts val="0"/>
              </a:spcBef>
              <a:defRPr lang="en-US" sz="1200"/>
            </a:lvl2pPr>
            <a:lvl3pPr>
              <a:lnSpc>
                <a:spcPct val="150000"/>
              </a:lnSpc>
              <a:spcBef>
                <a:spcPts val="0"/>
              </a:spcBef>
              <a:defRPr lang="en-US" sz="1100"/>
            </a:lvl3pPr>
            <a:lvl4pPr>
              <a:lnSpc>
                <a:spcPct val="150000"/>
              </a:lnSpc>
              <a:spcBef>
                <a:spcPts val="0"/>
              </a:spcBef>
              <a:defRPr lang="en-US" sz="1050"/>
            </a:lvl4pPr>
            <a:lvl5pPr>
              <a:lnSpc>
                <a:spcPct val="150000"/>
              </a:lnSpc>
              <a:spcBef>
                <a:spcPts val="0"/>
              </a:spcBef>
              <a:defRPr lang="en-US" sz="105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400"/>
            </a:lvl1pPr>
            <a:lvl2pPr>
              <a:lnSpc>
                <a:spcPct val="150000"/>
              </a:lnSpc>
              <a:spcBef>
                <a:spcPts val="0"/>
              </a:spcBef>
              <a:defRPr lang="en-US" sz="1200"/>
            </a:lvl2pPr>
            <a:lvl3pPr>
              <a:lnSpc>
                <a:spcPct val="150000"/>
              </a:lnSpc>
              <a:spcBef>
                <a:spcPts val="0"/>
              </a:spcBef>
              <a:defRPr lang="en-US" sz="1100"/>
            </a:lvl3pPr>
            <a:lvl4pPr>
              <a:lnSpc>
                <a:spcPct val="150000"/>
              </a:lnSpc>
              <a:spcBef>
                <a:spcPts val="0"/>
              </a:spcBef>
              <a:defRPr lang="en-US" sz="1050"/>
            </a:lvl4pPr>
            <a:lvl5pPr>
              <a:lnSpc>
                <a:spcPct val="150000"/>
              </a:lnSpc>
              <a:spcBef>
                <a:spcPts val="0"/>
              </a:spcBef>
              <a:defRPr lang="en-US" sz="105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testo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05685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400"/>
            </a:lvl1pPr>
            <a:lvl2pPr>
              <a:lnSpc>
                <a:spcPct val="150000"/>
              </a:lnSpc>
              <a:spcBef>
                <a:spcPts val="0"/>
              </a:spcBef>
              <a:defRPr lang="en-US" sz="1200"/>
            </a:lvl2pPr>
            <a:lvl3pPr>
              <a:lnSpc>
                <a:spcPct val="150000"/>
              </a:lnSpc>
              <a:spcBef>
                <a:spcPts val="0"/>
              </a:spcBef>
              <a:defRPr lang="en-US" sz="1100"/>
            </a:lvl3pPr>
            <a:lvl4pPr>
              <a:lnSpc>
                <a:spcPct val="150000"/>
              </a:lnSpc>
              <a:spcBef>
                <a:spcPts val="0"/>
              </a:spcBef>
              <a:defRPr lang="en-US" sz="1050"/>
            </a:lvl4pPr>
            <a:lvl5pPr>
              <a:lnSpc>
                <a:spcPct val="150000"/>
              </a:lnSpc>
              <a:spcBef>
                <a:spcPts val="0"/>
              </a:spcBef>
              <a:defRPr lang="en-US" sz="105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400"/>
            </a:lvl1pPr>
            <a:lvl2pPr>
              <a:lnSpc>
                <a:spcPct val="150000"/>
              </a:lnSpc>
              <a:spcBef>
                <a:spcPts val="0"/>
              </a:spcBef>
              <a:defRPr lang="en-US" sz="1200"/>
            </a:lvl2pPr>
            <a:lvl3pPr>
              <a:lnSpc>
                <a:spcPct val="150000"/>
              </a:lnSpc>
              <a:spcBef>
                <a:spcPts val="0"/>
              </a:spcBef>
              <a:defRPr lang="en-US" sz="1100"/>
            </a:lvl3pPr>
            <a:lvl4pPr>
              <a:lnSpc>
                <a:spcPct val="150000"/>
              </a:lnSpc>
              <a:spcBef>
                <a:spcPts val="0"/>
              </a:spcBef>
              <a:defRPr lang="en-US" sz="1050"/>
            </a:lvl4pPr>
            <a:lvl5pPr>
              <a:lnSpc>
                <a:spcPct val="150000"/>
              </a:lnSpc>
              <a:spcBef>
                <a:spcPts val="0"/>
              </a:spcBef>
              <a:defRPr lang="en-US" sz="105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testo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21" name="Segnaposto piè di pagina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Segnaposto contenuto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en-US" sz="1400"/>
            </a:lvl1pPr>
            <a:lvl2pPr>
              <a:lnSpc>
                <a:spcPct val="150000"/>
              </a:lnSpc>
              <a:spcBef>
                <a:spcPts val="0"/>
              </a:spcBef>
              <a:defRPr lang="en-US" sz="1200"/>
            </a:lvl2pPr>
            <a:lvl3pPr>
              <a:lnSpc>
                <a:spcPct val="150000"/>
              </a:lnSpc>
              <a:spcBef>
                <a:spcPts val="0"/>
              </a:spcBef>
              <a:defRPr lang="en-US" sz="1100"/>
            </a:lvl3pPr>
            <a:lvl4pPr>
              <a:lnSpc>
                <a:spcPct val="150000"/>
              </a:lnSpc>
              <a:spcBef>
                <a:spcPts val="0"/>
              </a:spcBef>
              <a:defRPr lang="en-US" sz="1050"/>
            </a:lvl4pPr>
            <a:lvl5pPr>
              <a:lnSpc>
                <a:spcPct val="150000"/>
              </a:lnSpc>
              <a:spcBef>
                <a:spcPts val="0"/>
              </a:spcBef>
              <a:defRPr lang="en-US" sz="105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49227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emento grafico 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en-US" sz="1800"/>
            </a:lvl1pPr>
            <a:lvl2pPr marL="283464">
              <a:defRPr lang="en-US" sz="1800"/>
            </a:lvl2pPr>
            <a:lvl3pPr marL="566928">
              <a:defRPr lang="en-US" sz="1600"/>
            </a:lvl3pPr>
            <a:lvl4pPr marL="758952">
              <a:defRPr lang="en-US" sz="1400"/>
            </a:lvl4pPr>
            <a:lvl5pPr marL="1042416">
              <a:defRPr lang="en-US"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45" name="Elemento grafico 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pic>
        <p:nvPicPr>
          <p:cNvPr id="34" name="Elemento grafico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Ovale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46" name="Segnaposto piè di pagina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47" name="Segnaposto numero diapositiva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8658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lemento grafico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Ovale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pic>
        <p:nvPicPr>
          <p:cNvPr id="72" name="Elemento grafico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Elemento grafico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Elemento grafico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Ovale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pic>
        <p:nvPicPr>
          <p:cNvPr id="26" name="Elemento grafico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Titolo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en-US" sz="6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80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91573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2" name="Segnaposto piè di pagina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70218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1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45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836341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0">
                <a:noFill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it-IT" noProof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CC43B8D3-9A08-F84C-9DD4-44948BA52D4B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77041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482" y="3738658"/>
            <a:ext cx="6854874" cy="18785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482" y="5707541"/>
            <a:ext cx="6854874" cy="6132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79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31033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31033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35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1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1300" y="6356350"/>
            <a:ext cx="2277933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708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1413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4335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6013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8402" y="6356350"/>
            <a:ext cx="167121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079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8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65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823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0972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75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en-US" sz="59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455369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1354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6010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3813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2864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3563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809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230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738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74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presentationgo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hyperlink" Target="http://www.presentationgo.com/" TargetMode="Externa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hyperlink" Target="http://www.presentationgo.com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5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87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3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11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4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80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63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401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8937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it-IT" noProof="0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2189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E269D8C-538C-9746-A22C-A00424EDECD5}" type="datetimeFigureOut">
              <a:rPr lang="it-IT" smtClean="0"/>
              <a:t>18/11/2025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9AAC0BC-B80F-3D41-A9A9-9B31910CCE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762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tratendencias.com/2018/06/la-secuela-de-marvels-spider-man-sera.html" TargetMode="External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earch?wallpaper=lens+flare" TargetMode="External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5" Type="http://schemas.openxmlformats.org/officeDocument/2006/relationships/comments" Target="../comments/comment1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Relationship Id="rId4" Type="http://schemas.openxmlformats.org/officeDocument/2006/relationships/hyperlink" Target="https://moralcodes.pubpub.org/pub/1osz744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blnews.org/facing-the-advances-of-ai-software-engineers-will-evolve-but-not-suffer-extinction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02C139B-9A4D-B082-C045-61188E6C41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37160" y="621754"/>
            <a:ext cx="1121664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sz="9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endParaRPr kumimoji="0" lang="it-IT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15552D-1187-EDE8-A982-70ED111B3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139" y="5380734"/>
            <a:ext cx="3803737" cy="548640"/>
          </a:xfrm>
        </p:spPr>
        <p:txBody>
          <a:bodyPr>
            <a:normAutofit/>
          </a:bodyPr>
          <a:lstStyle/>
          <a:p>
            <a:r>
              <a:rPr lang="it-IT" noProof="0" dirty="0"/>
              <a:t>Federica Santinon 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8D13707-64A8-3468-3BAA-AF05D0E7FD66}"/>
              </a:ext>
            </a:extLst>
          </p:cNvPr>
          <p:cNvSpPr txBox="1">
            <a:spLocks/>
          </p:cNvSpPr>
          <p:nvPr/>
        </p:nvSpPr>
        <p:spPr>
          <a:xfrm>
            <a:off x="7686808" y="5380734"/>
            <a:ext cx="3308956" cy="54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noProof="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F5D343-5A47-2F2A-9A7C-814885F25E38}"/>
              </a:ext>
            </a:extLst>
          </p:cNvPr>
          <p:cNvSpPr txBox="1"/>
          <p:nvPr/>
        </p:nvSpPr>
        <p:spPr>
          <a:xfrm>
            <a:off x="992688" y="2603360"/>
            <a:ext cx="1020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1F5F"/>
                </a:solidFill>
                <a:latin typeface="Garamond" panose="02020404030301010803" pitchFamily="18" charset="0"/>
              </a:rPr>
              <a:t>TUTELA DEI MINORI NELLA DIMENSIONE ON LIFE: IL RUOLO DELL’AVVOCATURA </a:t>
            </a:r>
          </a:p>
          <a:p>
            <a:pPr algn="ctr"/>
            <a:r>
              <a:rPr lang="it-IT" sz="3600" b="1" dirty="0">
                <a:solidFill>
                  <a:srgbClr val="001F5F"/>
                </a:solidFill>
                <a:latin typeface="Garamond" panose="02020404030301010803" pitchFamily="18" charset="0"/>
              </a:rPr>
              <a:t>Per u</a:t>
            </a:r>
            <a:r>
              <a:rPr lang="it-IT" sz="3600" b="1" dirty="0">
                <a:solidFill>
                  <a:srgbClr val="001F5F"/>
                </a:solidFill>
                <a:effectLst/>
                <a:latin typeface="Garamond" panose="02020404030301010803" pitchFamily="18" charset="0"/>
              </a:rPr>
              <a:t>n nuovo linguaggio e nuove competenze </a:t>
            </a:r>
            <a:endParaRPr lang="it-IT" sz="3600" noProof="0" dirty="0">
              <a:solidFill>
                <a:srgbClr val="001F5F"/>
              </a:solidFill>
              <a:effectLst/>
              <a:latin typeface="Garamond" panose="02020404030301010803" pitchFamily="18" charset="0"/>
            </a:endParaRPr>
          </a:p>
          <a:p>
            <a:endParaRPr lang="it-IT" noProof="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06D794A7-A26D-29E3-A2D9-86408A22E563}"/>
              </a:ext>
            </a:extLst>
          </p:cNvPr>
          <p:cNvSpPr/>
          <p:nvPr/>
        </p:nvSpPr>
        <p:spPr>
          <a:xfrm>
            <a:off x="6416415" y="5380734"/>
            <a:ext cx="4782897" cy="1055420"/>
          </a:xfrm>
          <a:custGeom>
            <a:avLst/>
            <a:gdLst/>
            <a:ahLst/>
            <a:cxnLst/>
            <a:rect l="l" t="t" r="r" b="b"/>
            <a:pathLst>
              <a:path w="4782897" h="1055420">
                <a:moveTo>
                  <a:pt x="0" y="0"/>
                </a:moveTo>
                <a:lnTo>
                  <a:pt x="4782897" y="0"/>
                </a:lnTo>
                <a:lnTo>
                  <a:pt x="4782897" y="1055421"/>
                </a:lnTo>
                <a:lnTo>
                  <a:pt x="0" y="1055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5192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F6202-EFB6-B7F2-BF20-B6D03CF1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it-IT"/>
              <a:t>Classificazione dei Rischi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F0DD3E1B-D731-3EE5-BE83-8DE08D4D0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345100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AE8961-DAA0-0347-8499-08FB15CBA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BAE8961-DAA0-0347-8499-08FB15CBA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69D5A7-F5C8-BA49-939D-ABAA3E0A1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269D5A7-F5C8-BA49-939D-ABAA3E0A1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105D0B-142A-B444-AFC7-6E5FD9102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1105D0B-142A-B444-AFC7-6E5FD9102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6DD70C-E108-CC44-BAA3-4BBA25F37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66DD70C-E108-CC44-BAA3-4BBA25F37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43C62-2C13-7F4A-9979-91D8BF86C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A643C62-2C13-7F4A-9979-91D8BF86C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D3AD0A-F22A-9B44-97B6-DB93B4DAB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E9D3AD0A-F22A-9B44-97B6-DB93B4DAB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06A33A-6249-6847-A3A5-F0335104A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106A33A-6249-6847-A3A5-F0335104A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D21889-CBE4-D84A-B322-6BC3DD88F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BD21889-CBE4-D84A-B322-6BC3DD88F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85B3A411-39CB-4453-9F3D-FA4820663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FF982D-3A9A-B938-7444-D9E308F9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NON ACCETTARE TUTTO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D573D2-DD8C-4E19-8BB2-1DC0767FD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9B6C5F92-472F-4CAB-90F8-B997C54EB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D9E6DA2-01BC-123C-BB4A-EE8C764A5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386" y="954117"/>
            <a:ext cx="6082900" cy="4904682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BANNER AVVISO COOKIES </a:t>
            </a:r>
          </a:p>
          <a:p>
            <a:r>
              <a:rPr lang="it-IT" dirty="0">
                <a:solidFill>
                  <a:srgbClr val="FF0000"/>
                </a:solidFill>
              </a:rPr>
              <a:t>CAMBIO PASSWORD </a:t>
            </a:r>
          </a:p>
          <a:p>
            <a:r>
              <a:rPr lang="it-IT" dirty="0">
                <a:solidFill>
                  <a:srgbClr val="FF0000"/>
                </a:solidFill>
              </a:rPr>
              <a:t>WIFI SOLO SE PROTETTO </a:t>
            </a:r>
          </a:p>
          <a:p>
            <a:r>
              <a:rPr lang="it-IT" dirty="0">
                <a:solidFill>
                  <a:srgbClr val="FF0000"/>
                </a:solidFill>
              </a:rPr>
              <a:t>AGGIORNAMENTI </a:t>
            </a:r>
          </a:p>
        </p:txBody>
      </p:sp>
    </p:spTree>
    <p:extLst>
      <p:ext uri="{BB962C8B-B14F-4D97-AF65-F5344CB8AC3E}">
        <p14:creationId xmlns:p14="http://schemas.microsoft.com/office/powerpoint/2010/main" val="350518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DCBBFD-67A3-4E70-956C-7C93C1CE7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E068C22E-C184-4F0D-BF91-CD285594A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E1FA30-377B-1150-97C5-4C7DC5FF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802521"/>
          </a:xfrm>
        </p:spPr>
        <p:txBody>
          <a:bodyPr anchor="t">
            <a:normAutofit/>
          </a:bodyPr>
          <a:lstStyle/>
          <a:p>
            <a:endParaRPr lang="it-IT" dirty="0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28C5D1D8-B18C-37F6-8CD3-87048662C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453212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64C807-89FA-9C40-FD83-E5B0046DCE4B}"/>
              </a:ext>
            </a:extLst>
          </p:cNvPr>
          <p:cNvSpPr txBox="1"/>
          <p:nvPr/>
        </p:nvSpPr>
        <p:spPr>
          <a:xfrm>
            <a:off x="352926" y="3800586"/>
            <a:ext cx="37221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dirty="0">
                <a:solidFill>
                  <a:schemeClr val="bg1"/>
                </a:solidFill>
              </a:rPr>
              <a:t>L’uso </a:t>
            </a:r>
            <a:r>
              <a:rPr lang="it-IT" sz="2400" dirty="0">
                <a:solidFill>
                  <a:schemeClr val="bg1"/>
                </a:solidFill>
              </a:rPr>
              <a:t>dei social</a:t>
            </a:r>
            <a:r>
              <a:rPr lang="it-IT" sz="2400" b="0" i="0" dirty="0">
                <a:solidFill>
                  <a:schemeClr val="bg1"/>
                </a:solidFill>
              </a:rPr>
              <a:t> dev’essere sicuro e affidabile (si tratta di proteggere i diritti fondamentali) → requisiti rigorosi, tra cui:</a:t>
            </a:r>
            <a:endParaRPr lang="en-US" sz="24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825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AEF955-DE9F-7349-AD62-81162CD09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AAEF955-DE9F-7349-AD62-81162CD09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05953C-0001-FC45-B0C0-F7A40D2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7905953C-0001-FC45-B0C0-F7A40D26B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36640B-4093-504C-BE8D-E9E1C03FA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7A36640B-4093-504C-BE8D-E9E1C03FA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E2EDC3-ECFC-444F-6E2D-85CACC67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FE366D-9299-F7F7-8456-1D063BC7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2FF539-B380-21D8-185B-999C8DD23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251" y="1062785"/>
            <a:ext cx="5273497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12B2E-2512-F423-8F31-309D3E26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3B5DB5-3855-15C4-53C6-DB6A2DF37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08C942-A0EE-7D14-863D-7B8E1E53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03" y="670321"/>
            <a:ext cx="5235394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2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145B81-7956-18EB-7C6B-633BCF0F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A24FCE-44C5-E00F-A7B9-8E953C3C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97C98E-4D65-731C-912F-5B533B637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13" y="933233"/>
            <a:ext cx="5227773" cy="4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3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DCBBFD-67A3-4E70-956C-7C93C1CE7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E068C22E-C184-4F0D-BF91-CD285594A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FE635B-1879-1913-DFF6-550F0369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it-IT" dirty="0"/>
              <a:t>Dovere di competenza 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005962D-5362-5E6A-C269-4D9D16D90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273075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906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3DA499-2CD4-9E46-84FE-7512F63D2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E3DA499-2CD4-9E46-84FE-7512F63D2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0F34C-8839-8342-98E9-61031F610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4D00F34C-8839-8342-98E9-61031F610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FDB63-1337-5F48-AFE2-44B529B6B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45FDB63-1337-5F48-AFE2-44B529B6B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1F8027-FF95-BD47-8D31-40FFE514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COMPRENDERE – RICONOSCERE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562DBA-0E99-E08B-91B6-4B2E130E5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Le limitazioni – il contesto – integrare le competenze </a:t>
            </a:r>
          </a:p>
        </p:txBody>
      </p:sp>
    </p:spTree>
    <p:extLst>
      <p:ext uri="{BB962C8B-B14F-4D97-AF65-F5344CB8AC3E}">
        <p14:creationId xmlns:p14="http://schemas.microsoft.com/office/powerpoint/2010/main" val="81235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upereroe, persona, Eroe, Spider-Man&#10;&#10;Il contenuto generato dall'IA potrebbe non essere corretto.">
            <a:extLst>
              <a:ext uri="{FF2B5EF4-FFF2-40B4-BE49-F238E27FC236}">
                <a16:creationId xmlns:a16="http://schemas.microsoft.com/office/drawing/2014/main" id="{1A0CC9FB-88E3-8520-6371-2D753BBAB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4" y="0"/>
            <a:ext cx="12190195" cy="685901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1A754C-0375-0ACB-4EE8-0E5528A34748}"/>
              </a:ext>
            </a:extLst>
          </p:cNvPr>
          <p:cNvSpPr txBox="1"/>
          <p:nvPr/>
        </p:nvSpPr>
        <p:spPr>
          <a:xfrm>
            <a:off x="559838" y="914400"/>
            <a:ext cx="55361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>
                <a:solidFill>
                  <a:schemeClr val="bg1"/>
                </a:solidFill>
              </a:rPr>
              <a:t>Serve competenza, non delega cieca</a:t>
            </a:r>
          </a:p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752678-AF25-E95B-EB0A-41AFCC6F3031}"/>
              </a:ext>
            </a:extLst>
          </p:cNvPr>
          <p:cNvSpPr txBox="1"/>
          <p:nvPr/>
        </p:nvSpPr>
        <p:spPr>
          <a:xfrm>
            <a:off x="1268963" y="5243804"/>
            <a:ext cx="934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“Da un grande potere derivano grandi responsabilità.” — </a:t>
            </a:r>
            <a:r>
              <a:rPr lang="it-IT" b="1" i="1"/>
              <a:t>Ben Parker</a:t>
            </a:r>
            <a:r>
              <a:rPr lang="it-IT" b="1"/>
              <a:t>, </a:t>
            </a:r>
            <a:r>
              <a:rPr lang="it-IT" b="1" i="1"/>
              <a:t>Spider-Man</a:t>
            </a:r>
            <a:r>
              <a:rPr lang="it-IT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108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Viso umano, persona, uomo, concerto&#10;&#10;Il contenuto generato dall'IA potrebbe non essere corretto.">
            <a:extLst>
              <a:ext uri="{FF2B5EF4-FFF2-40B4-BE49-F238E27FC236}">
                <a16:creationId xmlns:a16="http://schemas.microsoft.com/office/drawing/2014/main" id="{57E3BE67-4DA2-4E7C-8D10-22699BEB1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78024" y="0"/>
            <a:ext cx="12870023" cy="80260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E51717-64C2-D23E-FF48-11CC6C7F2E54}"/>
              </a:ext>
            </a:extLst>
          </p:cNvPr>
          <p:cNvSpPr txBox="1"/>
          <p:nvPr/>
        </p:nvSpPr>
        <p:spPr>
          <a:xfrm>
            <a:off x="354562" y="4713735"/>
            <a:ext cx="3429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/>
              <a:t>Verso l’avvocato aumentato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55146F-50AA-8E08-4A27-094B44530F28}"/>
              </a:ext>
            </a:extLst>
          </p:cNvPr>
          <p:cNvSpPr txBox="1"/>
          <p:nvPr/>
        </p:nvSpPr>
        <p:spPr>
          <a:xfrm>
            <a:off x="8762999" y="3282574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“L’intelligenza artificiale a volte viene erroneamente inquadrata come una macchina che sostituisce l’uomo. Non si tratta di macchine che sostituiscono gli esseri umani, ma di macchine che aumentano gli esseri umani.” </a:t>
            </a:r>
          </a:p>
          <a:p>
            <a:r>
              <a:rPr lang="it-IT" b="1"/>
              <a:t>— </a:t>
            </a:r>
            <a:r>
              <a:rPr lang="it-IT" b="1" i="1"/>
              <a:t>Robin Bordoli</a:t>
            </a:r>
            <a:r>
              <a:rPr lang="it-IT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009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943EC9F-2F22-241E-14AA-C93F99AE8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657827-D6E2-9A9D-E32E-6CCAB20CB3D7}"/>
              </a:ext>
            </a:extLst>
          </p:cNvPr>
          <p:cNvSpPr txBox="1"/>
          <p:nvPr/>
        </p:nvSpPr>
        <p:spPr>
          <a:xfrm>
            <a:off x="549704" y="5613990"/>
            <a:ext cx="523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grafo della conoscenza</a:t>
            </a:r>
          </a:p>
        </p:txBody>
      </p:sp>
    </p:spTree>
    <p:extLst>
      <p:ext uri="{BB962C8B-B14F-4D97-AF65-F5344CB8AC3E}">
        <p14:creationId xmlns:p14="http://schemas.microsoft.com/office/powerpoint/2010/main" val="15177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66F2A7D-4A5A-FB8B-5277-39B2684EF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F9310F-B411-1392-12D3-0420006A10D1}"/>
              </a:ext>
            </a:extLst>
          </p:cNvPr>
          <p:cNvSpPr txBox="1"/>
          <p:nvPr/>
        </p:nvSpPr>
        <p:spPr>
          <a:xfrm>
            <a:off x="1298448" y="1060704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3116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alpha val="1469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FE56F6E-F81D-F8F1-51F2-6973C9B122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</a:blip>
          <a:srcRect l="2281" t="22277" r="1813" b="23775"/>
          <a:stretch/>
        </p:blipFill>
        <p:spPr>
          <a:xfrm>
            <a:off x="-452283" y="117987"/>
            <a:ext cx="12192000" cy="6858000"/>
          </a:xfrm>
          <a:prstGeom prst="rect">
            <a:avLst/>
          </a:prstGeom>
          <a:effectLst>
            <a:outerShdw blurRad="1084851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894752-17E8-327A-7BB4-3EAFAF0CDA41}"/>
              </a:ext>
            </a:extLst>
          </p:cNvPr>
          <p:cNvSpPr txBox="1"/>
          <p:nvPr/>
        </p:nvSpPr>
        <p:spPr>
          <a:xfrm>
            <a:off x="1925052" y="2413337"/>
            <a:ext cx="2871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>
                <a:solidFill>
                  <a:schemeClr val="accent1">
                    <a:lumMod val="75000"/>
                  </a:schemeClr>
                </a:solidFill>
              </a:rPr>
              <a:t>GRAZIE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73D191-FD23-A8C3-10A3-56ACE3FF3A67}"/>
              </a:ext>
            </a:extLst>
          </p:cNvPr>
          <p:cNvSpPr txBox="1"/>
          <p:nvPr/>
        </p:nvSpPr>
        <p:spPr>
          <a:xfrm>
            <a:off x="6497053" y="5550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0CF0F03-BA0E-F1CA-F09E-58585E66F4C0}"/>
              </a:ext>
            </a:extLst>
          </p:cNvPr>
          <p:cNvSpPr/>
          <p:nvPr/>
        </p:nvSpPr>
        <p:spPr>
          <a:xfrm>
            <a:off x="6416415" y="5380734"/>
            <a:ext cx="4782897" cy="1055420"/>
          </a:xfrm>
          <a:custGeom>
            <a:avLst/>
            <a:gdLst/>
            <a:ahLst/>
            <a:cxnLst/>
            <a:rect l="l" t="t" r="r" b="b"/>
            <a:pathLst>
              <a:path w="4782897" h="1055420">
                <a:moveTo>
                  <a:pt x="0" y="0"/>
                </a:moveTo>
                <a:lnTo>
                  <a:pt x="4782897" y="0"/>
                </a:lnTo>
                <a:lnTo>
                  <a:pt x="4782897" y="1055421"/>
                </a:lnTo>
                <a:lnTo>
                  <a:pt x="0" y="10554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993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868B-2244-9740-5515-9D301246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C3CA653-2642-C019-A2D6-FB3B275558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37160" y="621754"/>
            <a:ext cx="1121664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sz="9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endParaRPr kumimoji="0" lang="it-IT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36AA628-16E0-439A-913F-0423B672B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139" y="5380734"/>
            <a:ext cx="3803737" cy="548640"/>
          </a:xfrm>
        </p:spPr>
        <p:txBody>
          <a:bodyPr>
            <a:normAutofit/>
          </a:bodyPr>
          <a:lstStyle/>
          <a:p>
            <a:r>
              <a:rPr lang="it-IT" noProof="0" dirty="0"/>
              <a:t>Federica Santinon 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59222360-D69C-E9FA-C572-4C3E1D0F624A}"/>
              </a:ext>
            </a:extLst>
          </p:cNvPr>
          <p:cNvSpPr txBox="1">
            <a:spLocks/>
          </p:cNvSpPr>
          <p:nvPr/>
        </p:nvSpPr>
        <p:spPr>
          <a:xfrm>
            <a:off x="7686808" y="5380734"/>
            <a:ext cx="3308956" cy="54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noProof="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B3E9EC1-7A09-121D-33C5-0ED5C44BA293}"/>
              </a:ext>
            </a:extLst>
          </p:cNvPr>
          <p:cNvSpPr txBox="1"/>
          <p:nvPr/>
        </p:nvSpPr>
        <p:spPr>
          <a:xfrm>
            <a:off x="992688" y="2603360"/>
            <a:ext cx="1020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RUOLO DELL’AVVOCATO NUOVE COMPETENZE E NUOVI DOVERI SIAMO I CUSTODI DIGITALI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9584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pappagallo, uccello, interno, scrivania&#10;&#10;Il contenuto generato dall'IA potrebbe non essere corretto.">
            <a:extLst>
              <a:ext uri="{FF2B5EF4-FFF2-40B4-BE49-F238E27FC236}">
                <a16:creationId xmlns:a16="http://schemas.microsoft.com/office/drawing/2014/main" id="{FEDF76DB-30D2-7C04-82B9-AC77796489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478" b="2399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E0923F-727F-D6D1-1957-2073FDBF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it-IT" dirty="0"/>
              <a:t>I SOCIAL E LA RETE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C3DB14F-386D-669E-0E5A-6C122C588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645920"/>
            <a:ext cx="10553700" cy="50427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La tecnologia e il mondo delle reti sociali sono in costante evoluzione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I social network sono il luogo in cui non esistono barriere tra la vita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digitale e quella reale: quello che succede online ha sempre più spesso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impatto fuori da Internet, nel quotidiano e nei rapporti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con gli altri.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I social offrono vantaggi significativi e immediati: semplificano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i contatti, rendono possibili scambi di informazioni con un numero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enorme di persone, permettono di esprimere idee, passioni o talenti,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ma amplificano allo stesso tempo i rischi di un utilizzo improprio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o fraudolento dei dati personali degli utenti, esponendoli a furti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di identità, a veri e propri abusi, a danni della reputazione,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3600" dirty="0"/>
              <a:t>a informazioni non verificate o vere e proprie fake news.)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79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Immagine che contiene schermata, cartone animato, Composizione digitale, vestiti&#10;&#10;Il contenuto generato dall'IA potrebbe non essere corretto.">
            <a:extLst>
              <a:ext uri="{FF2B5EF4-FFF2-40B4-BE49-F238E27FC236}">
                <a16:creationId xmlns:a16="http://schemas.microsoft.com/office/drawing/2014/main" id="{91E6F2F2-ED12-3633-2EB4-324451AFF9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3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BE4956C-15CC-E03C-447A-CFF3E98E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it-IT" dirty="0"/>
              <a:t>DA FACEBOOK A TIKTOK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A45C09-3F03-FDE5-8AFE-7EE89FAA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I social media sono “piazze digitali” in cui via Internet ci si ritrova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condividendo con altri informazioni, fotografie, filmati, pensieri,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indirizzi, conoscenze e tanto altro.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Facebook nasce in ambito universitario, come una bacheca telematica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tra colleghi di corso che non si volevano “perdere di vista” e che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desideravano ritrovarsi e scambiare informazioni, una volta entrati nel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mondo del lavoro.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L’esigenza di condivisione ha trovato una risposta nella nascita di altre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piattaforme, come quelle che permettono di comunicare con testi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brevi (Twitter, ora X) o di esprimersi attraverso la pubblicazione di foto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(Instagram) e video (sempre Instagram, poi Snapchat e TikTok),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o di fare rete in ambito professionale (LinkedIn). Altre, come YouTube,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si sono evolute, arrivando a proporre veri e propri palinsesti tv online,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altre ancora appartengono già all’archeologia (MySpace).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endParaRPr lang="it-IT" sz="2800"/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      DA FACEBOOK A TIKTOK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endParaRPr lang="it-IT" sz="2800"/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4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endParaRPr lang="it-IT" sz="2800"/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Insieme alle modalità di espressione, i social network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si stanno ormai distinguendo anche per i target, cioè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il pubblico a cui si rivolgono: è infatti sempre più probabile,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ad esempio, che su Facebook ci si ritrovino i genitori o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i nonni, mentre i più giovani interagiscono coi loro coetanei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su Instagram o TikTok.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Sebbene non si tratti di piattaforme, anche le app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di messaggistica, che ci permettono di essere sempre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in contatto e di scambiarci file, immagini e video, </a:t>
            </a:r>
          </a:p>
          <a:p>
            <a:pPr marL="0" indent="0">
              <a:buNone/>
              <a:defRPr sz="2000">
                <a:solidFill>
                  <a:srgbClr val="FFFFFF"/>
                </a:solidFill>
              </a:defRPr>
            </a:pPr>
            <a:r>
              <a:rPr lang="it-IT" sz="2800"/>
              <a:t>come WhatsApp o Telegram, sono considerati social media.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47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40739-E8C6-033C-DD99-B249E052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7" y="447188"/>
            <a:ext cx="11870266" cy="970450"/>
          </a:xfrm>
        </p:spPr>
        <p:txBody>
          <a:bodyPr/>
          <a:lstStyle/>
          <a:p>
            <a:r>
              <a:rPr lang="it-IT" sz="3600" dirty="0"/>
              <a:t>I DATI PERSONALI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F5C38B-EDDF-8526-3248-D781210D6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268" y="2222287"/>
            <a:ext cx="5818318" cy="4466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100" b="1" dirty="0"/>
              <a:t>🔹 GDPR EU 16 ANNI IN ITALIA 14 ANNI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✅ informazioni da fornire ai più giovani linguaggio semplice e chiaro </a:t>
            </a:r>
          </a:p>
          <a:p>
            <a:pPr marL="0" indent="0">
              <a:buNone/>
            </a:pPr>
            <a:r>
              <a:rPr lang="it-IT" dirty="0"/>
              <a:t>Deve essere comprensibile perché il minore deve essere consapevole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25F746-C712-F431-2565-E3856B0F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869118" cy="4466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🔸 tutela possibile?</a:t>
            </a:r>
          </a:p>
          <a:p>
            <a:pPr marL="0" indent="0">
              <a:buNone/>
            </a:pPr>
            <a:r>
              <a:rPr lang="it-IT" dirty="0"/>
              <a:t>Segnalazione al garante privacy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Revenge </a:t>
            </a:r>
            <a:r>
              <a:rPr lang="it-IT" dirty="0" err="1"/>
              <a:t>porn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Cyberbullismo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513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DFDE50-C29A-AC4B-F60C-E792121E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it-IT" dirty="0"/>
              <a:t>Nuovo linguaggio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BB4E199-3A4D-5BC6-1D43-16049F2069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506508"/>
              </p:ext>
            </p:extLst>
          </p:nvPr>
        </p:nvGraphicFramePr>
        <p:xfrm>
          <a:off x="235527" y="2202874"/>
          <a:ext cx="11679382" cy="420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0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92D357-2BDC-4A60-89AF-51E661657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192D357-2BDC-4A60-89AF-51E661657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95AC45-50CC-4029-A007-B7826A73C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295AC45-50CC-4029-A007-B7826A73C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D064A2-6370-49DF-9D06-F5163F53B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29D064A2-6370-49DF-9D06-F5163F53B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C8AC06-303A-45B8-B8E4-2C19C8559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66C8AC06-303A-45B8-B8E4-2C19C8559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2940FD-3D9F-4D56-BEC6-2D10830C0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B2940FD-3D9F-4D56-BEC6-2D10830C0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AC3DEC-95C8-4614-9162-988C0336E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99AC3DEC-95C8-4614-9162-988C0336E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B4C261-4881-422E-BB7C-8FCE6F793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64B4C261-4881-422E-BB7C-8FCE6F793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88AFC9-3063-41FF-AFE0-95C9C7090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388AFC9-3063-41FF-AFE0-95C9C7090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2F7ABB-CAAA-4D4C-9FDE-F864862D6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EC2F7ABB-CAAA-4D4C-9FDE-F864862D6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33BA55-C35F-4F70-9F51-2B98262FF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C33BA55-C35F-4F70-9F51-2B98262FF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4B37A2-F73A-4FAA-AEDD-D9E9E6795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C94B37A2-F73A-4FAA-AEDD-D9E9E6795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479B56-DF50-4242-ADF3-D47E83ABA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89479B56-DF50-4242-ADF3-D47E83ABA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DCBBFD-67A3-4E70-956C-7C93C1CE7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E068C22E-C184-4F0D-BF91-CD285594A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3E348E-A10E-5033-7012-7430EADC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it-IT" dirty="0"/>
              <a:t>Vita digitale 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220FFE3-863A-9AA2-5CE4-DEF61DD33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260893"/>
              </p:ext>
            </p:extLst>
          </p:nvPr>
        </p:nvGraphicFramePr>
        <p:xfrm>
          <a:off x="5466522" y="288758"/>
          <a:ext cx="6388593" cy="620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408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35B480-ABA8-4610-A32F-9A71649BF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D35B480-ABA8-4610-A32F-9A71649BF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209437-A8F2-4C10-8BF8-8BEE67360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D6209437-A8F2-4C10-8BF8-8BEE67360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ED358C-2D97-4AE9-A573-21A9C0DD1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FED358C-2D97-4AE9-A573-21A9C0DD1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EC93DA-B635-4273-BC59-1563BD070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EEC93DA-B635-4273-BC59-1563BD070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AD16A0-5570-4A3C-8E53-6DF6D1F85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7AD16A0-5570-4A3C-8E53-6DF6D1F85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79BE09-D273-4E1D-8AEC-DE69AF15C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2079BE09-D273-4E1D-8AEC-DE69AF15C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14696-C597-4818-855D-C887A00D4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E414696-C597-4818-855D-C887A00D4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7B6E39-8178-4C35-848E-494F6D215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7B7B6E39-8178-4C35-848E-494F6D215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A42F97-4551-4302-9CA4-2EBD0EDA9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0BA42F97-4551-4302-9CA4-2EBD0EDA9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401A41-9805-4FDB-91E0-97E680A40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C2401A41-9805-4FDB-91E0-97E680A40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323694-6254-4EB6-93AA-48FF4872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A323694-6254-4EB6-93AA-48FF48721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31D325-15B6-4B1F-BEAE-20DD57BD7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5E31D325-15B6-4B1F-BEAE-20DD57BD7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85B3A411-39CB-4453-9F3D-FA4820663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3952AC-C594-22C5-0288-156A8FDC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APPROCCIO BASATO SUL RISCHIO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D573D2-DD8C-4E19-8BB2-1DC0767FD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9B6C5F92-472F-4CAB-90F8-B997C54EB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60975F-D51C-EC0F-2177-825C4F3B20FC}"/>
              </a:ext>
            </a:extLst>
          </p:cNvPr>
          <p:cNvSpPr txBox="1"/>
          <p:nvPr/>
        </p:nvSpPr>
        <p:spPr>
          <a:xfrm>
            <a:off x="6005053" y="1354708"/>
            <a:ext cx="2666999" cy="4026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Gli account sui social media dei minori tra i 14 e i 18</a:t>
            </a:r>
          </a:p>
          <a:p>
            <a:r>
              <a:rPr lang="it-IT" sz="2000" dirty="0">
                <a:solidFill>
                  <a:srgbClr val="FF0000"/>
                </a:solidFill>
              </a:rPr>
              <a:t>anni dovrebbero essere impostati automaticamente</a:t>
            </a:r>
          </a:p>
          <a:p>
            <a:r>
              <a:rPr lang="it-IT" sz="2000" dirty="0">
                <a:solidFill>
                  <a:srgbClr val="FF0000"/>
                </a:solidFill>
              </a:rPr>
              <a:t>su "privato": </a:t>
            </a:r>
            <a:r>
              <a:rPr lang="it-IT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 tra i 14 e i 18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 dovrebbero essere impostati automaticamente</a:t>
            </a:r>
          </a:p>
          <a:p>
            <a:pPr>
              <a:buNone/>
            </a:pPr>
            <a:r>
              <a:rPr lang="it-IT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"privato": 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04450"/>
      </p:ext>
    </p:extLst>
  </p:cSld>
  <p:clrMapOvr>
    <a:masterClrMapping/>
  </p:clrMapOvr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theme/theme1.xml><?xml version="1.0" encoding="utf-8"?>
<a:theme xmlns:a="http://schemas.openxmlformats.org/drawingml/2006/main" name="Metropolitano">
  <a:themeElements>
    <a:clrScheme name="HEADLINE">
      <a:dk1>
        <a:srgbClr val="053345"/>
      </a:dk1>
      <a:lt1>
        <a:srgbClr val="FFFFFF"/>
      </a:lt1>
      <a:dk2>
        <a:srgbClr val="053345"/>
      </a:dk2>
      <a:lt2>
        <a:srgbClr val="E7E6E6"/>
      </a:lt2>
      <a:accent1>
        <a:srgbClr val="053345"/>
      </a:accent1>
      <a:accent2>
        <a:srgbClr val="F2AE2F"/>
      </a:accent2>
      <a:accent3>
        <a:srgbClr val="788C9B"/>
      </a:accent3>
      <a:accent4>
        <a:srgbClr val="FCD187"/>
      </a:accent4>
      <a:accent5>
        <a:srgbClr val="F2AE2F"/>
      </a:accent5>
      <a:accent6>
        <a:srgbClr val="053345"/>
      </a:accent6>
      <a:hlink>
        <a:srgbClr val="053345"/>
      </a:hlink>
      <a:folHlink>
        <a:srgbClr val="0533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o" id="{3A39C4F8-596F-9D4D-B990-D28FD68721A1}" vid="{0E114F09-E01A-3546-B326-FA77EA080E54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14_T_PGO_Scribble-lines-16x9.pptx" id="{985822CA-4741-4CB1-8EB4-ED68222A3018}" vid="{9B685FA0-BCA2-403A-814C-CA1B4B70693F}"/>
    </a:ext>
  </a:extLst>
</a:theme>
</file>

<file path=ppt/theme/theme3.xml><?xml version="1.0" encoding="utf-8"?>
<a:theme xmlns:a="http://schemas.openxmlformats.org/drawingml/2006/main" name="1_PresentationGO">
  <a:themeElements>
    <a:clrScheme name="HEADLINE">
      <a:dk1>
        <a:srgbClr val="053345"/>
      </a:dk1>
      <a:lt1>
        <a:srgbClr val="FFFFFF"/>
      </a:lt1>
      <a:dk2>
        <a:srgbClr val="053345"/>
      </a:dk2>
      <a:lt2>
        <a:srgbClr val="E7E6E6"/>
      </a:lt2>
      <a:accent1>
        <a:srgbClr val="053345"/>
      </a:accent1>
      <a:accent2>
        <a:srgbClr val="F2AE2F"/>
      </a:accent2>
      <a:accent3>
        <a:srgbClr val="788C9B"/>
      </a:accent3>
      <a:accent4>
        <a:srgbClr val="FCD187"/>
      </a:accent4>
      <a:accent5>
        <a:srgbClr val="F2AE2F"/>
      </a:accent5>
      <a:accent6>
        <a:srgbClr val="053345"/>
      </a:accent6>
      <a:hlink>
        <a:srgbClr val="053345"/>
      </a:hlink>
      <a:folHlink>
        <a:srgbClr val="0533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14_T_PGO_Scribble-lines-16x9.pptx" id="{985822CA-4741-4CB1-8EB4-ED68222A3018}" vid="{C950595D-375C-4E15-8894-4692D93CAEA0}"/>
    </a:ext>
  </a:extLst>
</a:theme>
</file>

<file path=ppt/theme/theme4.xml><?xml version="1.0" encoding="utf-8"?>
<a:theme xmlns:a="http://schemas.openxmlformats.org/drawingml/2006/main" name="Scribble">
  <a:themeElements>
    <a:clrScheme name="HEADLINE">
      <a:dk1>
        <a:srgbClr val="053345"/>
      </a:dk1>
      <a:lt1>
        <a:srgbClr val="FFFFFF"/>
      </a:lt1>
      <a:dk2>
        <a:srgbClr val="053345"/>
      </a:dk2>
      <a:lt2>
        <a:srgbClr val="E7E6E6"/>
      </a:lt2>
      <a:accent1>
        <a:srgbClr val="053345"/>
      </a:accent1>
      <a:accent2>
        <a:srgbClr val="F2AE2F"/>
      </a:accent2>
      <a:accent3>
        <a:srgbClr val="788C9B"/>
      </a:accent3>
      <a:accent4>
        <a:srgbClr val="FCD187"/>
      </a:accent4>
      <a:accent5>
        <a:srgbClr val="F2AE2F"/>
      </a:accent5>
      <a:accent6>
        <a:srgbClr val="053345"/>
      </a:accent6>
      <a:hlink>
        <a:srgbClr val="053345"/>
      </a:hlink>
      <a:folHlink>
        <a:srgbClr val="0533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ribble" id="{C22B2F9A-28DD-AE44-9020-F68008B2A5C8}" vid="{ACFB4838-72BE-044D-9C06-A2445B137932}"/>
    </a:ext>
  </a:extLst>
</a:theme>
</file>

<file path=ppt/theme/theme5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ver and End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dello Metropolitano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_Design_Win32_SW_v11" id="{D7435ACC-9DD3-4D5B-A984-7326EB7AF7CB}" vid="{7C01AFE1-C5EE-47B6-A71D-62A9F78E446F}"/>
    </a:ext>
  </a:extLst>
</a:theme>
</file>

<file path=ppt/theme/theme9.xml><?xml version="1.0" encoding="utf-8"?>
<a:theme xmlns:a="http://schemas.openxmlformats.org/drawingml/2006/main" name="Citazion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itazi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5879</TotalTime>
  <Words>801</Words>
  <Application>Microsoft Office PowerPoint</Application>
  <PresentationFormat>Widescreen</PresentationFormat>
  <Paragraphs>120</Paragraphs>
  <Slides>21</Slides>
  <Notes>5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9</vt:i4>
      </vt:variant>
      <vt:variant>
        <vt:lpstr>Titoli diapositive</vt:lpstr>
      </vt:variant>
      <vt:variant>
        <vt:i4>21</vt:i4>
      </vt:variant>
    </vt:vector>
  </HeadingPairs>
  <TitlesOfParts>
    <vt:vector size="39" baseType="lpstr">
      <vt:lpstr>Aptos</vt:lpstr>
      <vt:lpstr>Arial</vt:lpstr>
      <vt:lpstr>Arial Black</vt:lpstr>
      <vt:lpstr>Calibri</vt:lpstr>
      <vt:lpstr>Calibri Light</vt:lpstr>
      <vt:lpstr>Century Gothic</vt:lpstr>
      <vt:lpstr>Garamond</vt:lpstr>
      <vt:lpstr>Open Sans</vt:lpstr>
      <vt:lpstr>Wingdings 2</vt:lpstr>
      <vt:lpstr>Metropolitano</vt:lpstr>
      <vt:lpstr>Designed by PresentationGO</vt:lpstr>
      <vt:lpstr>1_PresentationGO</vt:lpstr>
      <vt:lpstr>Scribble</vt:lpstr>
      <vt:lpstr>Contents Slide Master</vt:lpstr>
      <vt:lpstr>Cover and End Slide Master</vt:lpstr>
      <vt:lpstr>Section Break Slide Master</vt:lpstr>
      <vt:lpstr>Modello Metropolitano</vt:lpstr>
      <vt:lpstr>Citazione</vt:lpstr>
      <vt:lpstr> </vt:lpstr>
      <vt:lpstr>Presentazione standard di PowerPoint</vt:lpstr>
      <vt:lpstr> </vt:lpstr>
      <vt:lpstr>I SOCIAL E LA RETE </vt:lpstr>
      <vt:lpstr>DA FACEBOOK A TIKTOK</vt:lpstr>
      <vt:lpstr>I DATI PERSONALI </vt:lpstr>
      <vt:lpstr>Nuovo linguaggio</vt:lpstr>
      <vt:lpstr>Vita digitale </vt:lpstr>
      <vt:lpstr>APPROCCIO BASATO SUL RISCHIO</vt:lpstr>
      <vt:lpstr>Classificazione dei Rischi</vt:lpstr>
      <vt:lpstr>NON ACCETTARE TUTTO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Dovere di competenza </vt:lpstr>
      <vt:lpstr>COMPRENDERE – RICONOSCERE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Gianmarco Marinai</dc:creator>
  <cp:lastModifiedBy>Legalità CNF</cp:lastModifiedBy>
  <cp:revision>62</cp:revision>
  <cp:lastPrinted>2024-11-22T11:51:46Z</cp:lastPrinted>
  <dcterms:created xsi:type="dcterms:W3CDTF">2024-11-08T09:50:52Z</dcterms:created>
  <dcterms:modified xsi:type="dcterms:W3CDTF">2025-11-18T09:33:11Z</dcterms:modified>
</cp:coreProperties>
</file>