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presProps.xml" ContentType="application/vnd.openxmlformats-officedocument.presentationml.presProps+xml"/>
  <Override PartName="/ppt/media/image1.jpeg" ContentType="image/jpeg"/>
  <Override PartName="/ppt/media/image3.png" ContentType="image/png"/>
  <Override PartName="/ppt/media/image2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10.jpeg" ContentType="image/jpeg"/>
  <Override PartName="/ppt/media/image11.jpeg" ContentType="image/jpeg"/>
  <Override PartName="/ppt/media/image12.jpeg" ContentType="image/jpeg"/>
  <Override PartName="/ppt/media/image13.png" ContentType="image/png"/>
  <Override PartName="/ppt/media/image14.png" ContentType="image/png"/>
  <Override PartName="/ppt/media/image15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0718800" cy="59436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E29D9DA-BF8A-4CA1-ADBD-14A4EF6A2C9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35680" y="236880"/>
            <a:ext cx="9646200" cy="99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35680" y="1390680"/>
            <a:ext cx="9646200" cy="344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DEEC91B-3409-4EAF-9B32-75951D3E9FF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35680" y="236880"/>
            <a:ext cx="9646200" cy="99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35680" y="1390680"/>
            <a:ext cx="9646200" cy="344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8DF59EA-CDD0-4BF2-898C-082AFE066B4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35680" y="236880"/>
            <a:ext cx="9646200" cy="99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35680" y="1390680"/>
            <a:ext cx="4707000" cy="344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478480" y="1390680"/>
            <a:ext cx="4707000" cy="344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C9D8F27-9AFA-40C1-A969-C068D6536E0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35680" y="236880"/>
            <a:ext cx="9646200" cy="99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9FB9D8F-232D-4B69-9B51-C4D0E661D60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35680" y="236880"/>
            <a:ext cx="9646200" cy="4600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FD06780-BE23-42E6-8C21-41172627EDF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35680" y="236880"/>
            <a:ext cx="9646200" cy="99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35680" y="1390680"/>
            <a:ext cx="4707000" cy="164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478480" y="1390680"/>
            <a:ext cx="4707000" cy="344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35680" y="3191040"/>
            <a:ext cx="4707000" cy="164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B3E20A2-828F-4FC1-A583-980B2DD3757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35680" y="236880"/>
            <a:ext cx="9646200" cy="99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35680" y="1390680"/>
            <a:ext cx="4707000" cy="344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478480" y="1390680"/>
            <a:ext cx="4707000" cy="164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478480" y="3191040"/>
            <a:ext cx="4707000" cy="164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2888B7A-8BEF-4C90-979E-523779D3097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35680" y="236880"/>
            <a:ext cx="9646200" cy="99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35680" y="1390680"/>
            <a:ext cx="4707000" cy="164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478480" y="1390680"/>
            <a:ext cx="4707000" cy="164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35680" y="3191040"/>
            <a:ext cx="9646200" cy="164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1539F2B-1090-4A7F-8946-0872259B456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35680" y="236880"/>
            <a:ext cx="9646200" cy="99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35680" y="1390680"/>
            <a:ext cx="9646200" cy="164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35680" y="3191040"/>
            <a:ext cx="9646200" cy="164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8D1795A-4C80-4839-A7BB-7F345F6DF79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35680" y="236880"/>
            <a:ext cx="9646200" cy="99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35680" y="1390680"/>
            <a:ext cx="4707000" cy="164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478480" y="1390680"/>
            <a:ext cx="4707000" cy="164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35680" y="3191040"/>
            <a:ext cx="4707000" cy="164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478480" y="3191040"/>
            <a:ext cx="4707000" cy="164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B0EB8E2-5568-4D90-862F-933BBF379EAE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35680" y="236880"/>
            <a:ext cx="9646200" cy="99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35680" y="1390680"/>
            <a:ext cx="3105720" cy="164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796920" y="1390680"/>
            <a:ext cx="3105720" cy="164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7058520" y="1390680"/>
            <a:ext cx="3105720" cy="164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35680" y="3191040"/>
            <a:ext cx="3105720" cy="164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796920" y="3191040"/>
            <a:ext cx="3105720" cy="164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7058520" y="3191040"/>
            <a:ext cx="3105720" cy="164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FABEE71-C53E-4EC5-8AFE-B8276AA131C7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&lt;piè di pagina&gt;</a:t>
            </a:r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D7CCFF8-2720-4908-87D3-B30EA5106259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&lt;numero&gt;</a:t>
            </a:fld>
            <a:endParaRPr b="0" lang="it-IT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it-IT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it-IT" sz="1400" spc="-1" strike="noStrike">
                <a:solidFill>
                  <a:srgbClr val="000000"/>
                </a:solidFill>
                <a:latin typeface="Times New Roman"/>
              </a:rPr>
              <a:t>&lt;data/ora&gt;</a:t>
            </a:r>
            <a:endParaRPr b="0" lang="it-IT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35680" y="236880"/>
            <a:ext cx="9646200" cy="992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it-IT" sz="4400" spc="-1" strike="noStrike">
                <a:solidFill>
                  <a:srgbClr val="000000"/>
                </a:solidFill>
                <a:latin typeface="Arial"/>
              </a:rPr>
              <a:t>Fai clic per modificare il formato del testo del titolo</a:t>
            </a: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35680" y="1390680"/>
            <a:ext cx="9646200" cy="3446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latin typeface="Arial"/>
              </a:rPr>
              <a:t>Fai clic per modificare il formato del testo della struttura</a:t>
            </a:r>
            <a:endParaRPr b="0" lang="it-IT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800" spc="-1" strike="noStrike">
                <a:solidFill>
                  <a:srgbClr val="000000"/>
                </a:solidFill>
                <a:latin typeface="Arial"/>
              </a:rPr>
              <a:t>Secondo livello struttura</a:t>
            </a:r>
            <a:endParaRPr b="0" lang="it-IT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400" spc="-1" strike="noStrike">
                <a:solidFill>
                  <a:srgbClr val="000000"/>
                </a:solidFill>
                <a:latin typeface="Arial"/>
              </a:rPr>
              <a:t>Terzo livello struttura</a:t>
            </a:r>
            <a:endParaRPr b="0" lang="it-IT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pc="-1" strike="noStrike">
                <a:solidFill>
                  <a:srgbClr val="000000"/>
                </a:solidFill>
                <a:latin typeface="Arial"/>
              </a:rPr>
              <a:t>Quarto livello struttura</a:t>
            </a:r>
            <a:endParaRPr b="0" lang="it-IT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Arial"/>
              </a:rPr>
              <a:t>Quinto livello struttura</a:t>
            </a:r>
            <a:endParaRPr b="0" lang="it-IT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Arial"/>
              </a:rPr>
              <a:t>Sesto livello struttura</a:t>
            </a:r>
            <a:endParaRPr b="0" lang="it-IT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Arial"/>
              </a:rPr>
              <a:t>Settimo livello struttura</a:t>
            </a:r>
            <a:endParaRPr b="0" lang="it-IT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9.png"/><Relationship Id="rId3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eeform 2"/>
          <p:cNvSpPr/>
          <p:nvPr/>
        </p:nvSpPr>
        <p:spPr>
          <a:xfrm>
            <a:off x="0" y="0"/>
            <a:ext cx="10724400" cy="5942880"/>
          </a:xfrm>
          <a:custGeom>
            <a:avLst/>
            <a:gdLst>
              <a:gd name="textAreaLeft" fmla="*/ 0 w 10724400"/>
              <a:gd name="textAreaRight" fmla="*/ 10725120 w 10724400"/>
              <a:gd name="textAreaTop" fmla="*/ 0 h 5942880"/>
              <a:gd name="textAreaBottom" fmla="*/ 5943600 h 5942880"/>
            </a:gdLst>
            <a:ahLst/>
            <a:rect l="textAreaLeft" t="textAreaTop" r="textAreaRight" b="textAreaBottom"/>
            <a:pathLst>
              <a:path w="10725150" h="5943600">
                <a:moveTo>
                  <a:pt x="0" y="0"/>
                </a:moveTo>
                <a:lnTo>
                  <a:pt x="10725150" y="0"/>
                </a:lnTo>
                <a:lnTo>
                  <a:pt x="10725150" y="5943600"/>
                </a:lnTo>
                <a:lnTo>
                  <a:pt x="0" y="59436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 2"/>
          <p:cNvSpPr/>
          <p:nvPr/>
        </p:nvSpPr>
        <p:spPr>
          <a:xfrm>
            <a:off x="0" y="0"/>
            <a:ext cx="10724400" cy="5942880"/>
          </a:xfrm>
          <a:custGeom>
            <a:avLst/>
            <a:gdLst>
              <a:gd name="textAreaLeft" fmla="*/ 0 w 10724400"/>
              <a:gd name="textAreaRight" fmla="*/ 10725120 w 10724400"/>
              <a:gd name="textAreaTop" fmla="*/ 0 h 5942880"/>
              <a:gd name="textAreaBottom" fmla="*/ 5943600 h 5942880"/>
            </a:gdLst>
            <a:ahLst/>
            <a:rect l="textAreaLeft" t="textAreaTop" r="textAreaRight" b="textAreaBottom"/>
            <a:pathLst>
              <a:path w="10725150" h="5943600">
                <a:moveTo>
                  <a:pt x="0" y="0"/>
                </a:moveTo>
                <a:lnTo>
                  <a:pt x="10725150" y="0"/>
                </a:lnTo>
                <a:lnTo>
                  <a:pt x="10725150" y="5943600"/>
                </a:lnTo>
                <a:lnTo>
                  <a:pt x="0" y="59436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reeform 2"/>
          <p:cNvSpPr/>
          <p:nvPr/>
        </p:nvSpPr>
        <p:spPr>
          <a:xfrm>
            <a:off x="0" y="0"/>
            <a:ext cx="10724400" cy="5942880"/>
          </a:xfrm>
          <a:custGeom>
            <a:avLst/>
            <a:gdLst>
              <a:gd name="textAreaLeft" fmla="*/ 0 w 10724400"/>
              <a:gd name="textAreaRight" fmla="*/ 10725120 w 10724400"/>
              <a:gd name="textAreaTop" fmla="*/ 0 h 5942880"/>
              <a:gd name="textAreaBottom" fmla="*/ 5943600 h 5942880"/>
            </a:gdLst>
            <a:ahLst/>
            <a:rect l="textAreaLeft" t="textAreaTop" r="textAreaRight" b="textAreaBottom"/>
            <a:pathLst>
              <a:path w="10725150" h="5943600">
                <a:moveTo>
                  <a:pt x="0" y="0"/>
                </a:moveTo>
                <a:lnTo>
                  <a:pt x="10725150" y="0"/>
                </a:lnTo>
                <a:lnTo>
                  <a:pt x="10725150" y="5943600"/>
                </a:lnTo>
                <a:lnTo>
                  <a:pt x="0" y="59436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Freeform 2"/>
          <p:cNvSpPr/>
          <p:nvPr/>
        </p:nvSpPr>
        <p:spPr>
          <a:xfrm>
            <a:off x="0" y="0"/>
            <a:ext cx="10724400" cy="5942880"/>
          </a:xfrm>
          <a:custGeom>
            <a:avLst/>
            <a:gdLst>
              <a:gd name="textAreaLeft" fmla="*/ 0 w 10724400"/>
              <a:gd name="textAreaRight" fmla="*/ 10725120 w 10724400"/>
              <a:gd name="textAreaTop" fmla="*/ 0 h 5942880"/>
              <a:gd name="textAreaBottom" fmla="*/ 5943600 h 5942880"/>
            </a:gdLst>
            <a:ahLst/>
            <a:rect l="textAreaLeft" t="textAreaTop" r="textAreaRight" b="textAreaBottom"/>
            <a:pathLst>
              <a:path w="10725150" h="5943600">
                <a:moveTo>
                  <a:pt x="0" y="0"/>
                </a:moveTo>
                <a:lnTo>
                  <a:pt x="10725150" y="0"/>
                </a:lnTo>
                <a:lnTo>
                  <a:pt x="10725150" y="5943600"/>
                </a:lnTo>
                <a:lnTo>
                  <a:pt x="0" y="59436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 2"/>
          <p:cNvSpPr/>
          <p:nvPr/>
        </p:nvSpPr>
        <p:spPr>
          <a:xfrm>
            <a:off x="0" y="0"/>
            <a:ext cx="10724400" cy="5942880"/>
          </a:xfrm>
          <a:custGeom>
            <a:avLst/>
            <a:gdLst>
              <a:gd name="textAreaLeft" fmla="*/ 0 w 10724400"/>
              <a:gd name="textAreaRight" fmla="*/ 10725120 w 10724400"/>
              <a:gd name="textAreaTop" fmla="*/ 0 h 5942880"/>
              <a:gd name="textAreaBottom" fmla="*/ 5943600 h 5942880"/>
            </a:gdLst>
            <a:ahLst/>
            <a:rect l="textAreaLeft" t="textAreaTop" r="textAreaRight" b="textAreaBottom"/>
            <a:pathLst>
              <a:path w="10725150" h="5943600">
                <a:moveTo>
                  <a:pt x="0" y="0"/>
                </a:moveTo>
                <a:lnTo>
                  <a:pt x="10725150" y="0"/>
                </a:lnTo>
                <a:lnTo>
                  <a:pt x="10725150" y="5943600"/>
                </a:lnTo>
                <a:lnTo>
                  <a:pt x="0" y="59436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eform 2"/>
          <p:cNvSpPr/>
          <p:nvPr/>
        </p:nvSpPr>
        <p:spPr>
          <a:xfrm>
            <a:off x="0" y="0"/>
            <a:ext cx="10724400" cy="5942880"/>
          </a:xfrm>
          <a:custGeom>
            <a:avLst/>
            <a:gdLst>
              <a:gd name="textAreaLeft" fmla="*/ 0 w 10724400"/>
              <a:gd name="textAreaRight" fmla="*/ 10725120 w 10724400"/>
              <a:gd name="textAreaTop" fmla="*/ 0 h 5942880"/>
              <a:gd name="textAreaBottom" fmla="*/ 5943600 h 5942880"/>
            </a:gdLst>
            <a:ahLst/>
            <a:rect l="textAreaLeft" t="textAreaTop" r="textAreaRight" b="textAreaBottom"/>
            <a:pathLst>
              <a:path w="10725150" h="5943600">
                <a:moveTo>
                  <a:pt x="0" y="0"/>
                </a:moveTo>
                <a:lnTo>
                  <a:pt x="10725150" y="0"/>
                </a:lnTo>
                <a:lnTo>
                  <a:pt x="10725150" y="5943600"/>
                </a:lnTo>
                <a:lnTo>
                  <a:pt x="0" y="59436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2"/>
          <p:cNvSpPr/>
          <p:nvPr/>
        </p:nvSpPr>
        <p:spPr>
          <a:xfrm>
            <a:off x="0" y="0"/>
            <a:ext cx="10724400" cy="5942880"/>
          </a:xfrm>
          <a:custGeom>
            <a:avLst/>
            <a:gdLst>
              <a:gd name="textAreaLeft" fmla="*/ 0 w 10724400"/>
              <a:gd name="textAreaRight" fmla="*/ 10725120 w 10724400"/>
              <a:gd name="textAreaTop" fmla="*/ 0 h 5942880"/>
              <a:gd name="textAreaBottom" fmla="*/ 5943600 h 5942880"/>
            </a:gdLst>
            <a:ahLst/>
            <a:rect l="textAreaLeft" t="textAreaTop" r="textAreaRight" b="textAreaBottom"/>
            <a:pathLst>
              <a:path w="10725150" h="5943600">
                <a:moveTo>
                  <a:pt x="0" y="0"/>
                </a:moveTo>
                <a:lnTo>
                  <a:pt x="10725150" y="0"/>
                </a:lnTo>
                <a:lnTo>
                  <a:pt x="10725150" y="5943600"/>
                </a:lnTo>
                <a:lnTo>
                  <a:pt x="0" y="59436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Freeform 2"/>
          <p:cNvSpPr/>
          <p:nvPr/>
        </p:nvSpPr>
        <p:spPr>
          <a:xfrm>
            <a:off x="0" y="0"/>
            <a:ext cx="10724400" cy="5942880"/>
          </a:xfrm>
          <a:custGeom>
            <a:avLst/>
            <a:gdLst>
              <a:gd name="textAreaLeft" fmla="*/ 0 w 10724400"/>
              <a:gd name="textAreaRight" fmla="*/ 10725120 w 10724400"/>
              <a:gd name="textAreaTop" fmla="*/ 0 h 5942880"/>
              <a:gd name="textAreaBottom" fmla="*/ 5943600 h 5942880"/>
            </a:gdLst>
            <a:ahLst/>
            <a:rect l="textAreaLeft" t="textAreaTop" r="textAreaRight" b="textAreaBottom"/>
            <a:pathLst>
              <a:path w="10725150" h="5943600">
                <a:moveTo>
                  <a:pt x="0" y="0"/>
                </a:moveTo>
                <a:lnTo>
                  <a:pt x="10725150" y="0"/>
                </a:lnTo>
                <a:lnTo>
                  <a:pt x="10725150" y="5943600"/>
                </a:lnTo>
                <a:lnTo>
                  <a:pt x="0" y="59436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 2"/>
          <p:cNvSpPr/>
          <p:nvPr/>
        </p:nvSpPr>
        <p:spPr>
          <a:xfrm>
            <a:off x="0" y="0"/>
            <a:ext cx="10724400" cy="5942880"/>
          </a:xfrm>
          <a:custGeom>
            <a:avLst/>
            <a:gdLst>
              <a:gd name="textAreaLeft" fmla="*/ 0 w 10724400"/>
              <a:gd name="textAreaRight" fmla="*/ 10725120 w 10724400"/>
              <a:gd name="textAreaTop" fmla="*/ 0 h 5942880"/>
              <a:gd name="textAreaBottom" fmla="*/ 5943600 h 5942880"/>
            </a:gdLst>
            <a:ahLst/>
            <a:rect l="textAreaLeft" t="textAreaTop" r="textAreaRight" b="textAreaBottom"/>
            <a:pathLst>
              <a:path w="10725150" h="5943600">
                <a:moveTo>
                  <a:pt x="0" y="0"/>
                </a:moveTo>
                <a:lnTo>
                  <a:pt x="10725150" y="0"/>
                </a:lnTo>
                <a:lnTo>
                  <a:pt x="10725150" y="5943600"/>
                </a:lnTo>
                <a:lnTo>
                  <a:pt x="0" y="59436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50" name="Freeform 3"/>
          <p:cNvSpPr/>
          <p:nvPr/>
        </p:nvSpPr>
        <p:spPr>
          <a:xfrm>
            <a:off x="0" y="0"/>
            <a:ext cx="10724400" cy="5942880"/>
          </a:xfrm>
          <a:custGeom>
            <a:avLst/>
            <a:gdLst>
              <a:gd name="textAreaLeft" fmla="*/ 0 w 10724400"/>
              <a:gd name="textAreaRight" fmla="*/ 10725120 w 10724400"/>
              <a:gd name="textAreaTop" fmla="*/ 0 h 5942880"/>
              <a:gd name="textAreaBottom" fmla="*/ 5943600 h 5942880"/>
            </a:gdLst>
            <a:ahLst/>
            <a:rect l="textAreaLeft" t="textAreaTop" r="textAreaRight" b="textAreaBottom"/>
            <a:pathLst>
              <a:path w="10725150" h="5943600">
                <a:moveTo>
                  <a:pt x="0" y="0"/>
                </a:moveTo>
                <a:lnTo>
                  <a:pt x="10725150" y="0"/>
                </a:lnTo>
                <a:lnTo>
                  <a:pt x="10725150" y="5943600"/>
                </a:lnTo>
                <a:lnTo>
                  <a:pt x="0" y="59436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4020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Freeform 2"/>
          <p:cNvSpPr/>
          <p:nvPr/>
        </p:nvSpPr>
        <p:spPr>
          <a:xfrm>
            <a:off x="1902960" y="0"/>
            <a:ext cx="6918840" cy="5942880"/>
          </a:xfrm>
          <a:custGeom>
            <a:avLst/>
            <a:gdLst>
              <a:gd name="textAreaLeft" fmla="*/ 0 w 6918840"/>
              <a:gd name="textAreaRight" fmla="*/ 6919560 w 6918840"/>
              <a:gd name="textAreaTop" fmla="*/ 0 h 5942880"/>
              <a:gd name="textAreaBottom" fmla="*/ 5943600 h 5942880"/>
            </a:gdLst>
            <a:ahLst/>
            <a:rect l="textAreaLeft" t="textAreaTop" r="textAreaRight" b="textAreaBottom"/>
            <a:pathLst>
              <a:path w="6919579" h="5943600">
                <a:moveTo>
                  <a:pt x="0" y="0"/>
                </a:moveTo>
                <a:lnTo>
                  <a:pt x="6919578" y="0"/>
                </a:lnTo>
                <a:lnTo>
                  <a:pt x="6919578" y="5943600"/>
                </a:lnTo>
                <a:lnTo>
                  <a:pt x="0" y="59436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4020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 2"/>
          <p:cNvSpPr/>
          <p:nvPr/>
        </p:nvSpPr>
        <p:spPr>
          <a:xfrm>
            <a:off x="2988720" y="0"/>
            <a:ext cx="4746600" cy="5942880"/>
          </a:xfrm>
          <a:custGeom>
            <a:avLst/>
            <a:gdLst>
              <a:gd name="textAreaLeft" fmla="*/ 0 w 4746600"/>
              <a:gd name="textAreaRight" fmla="*/ 4747320 w 4746600"/>
              <a:gd name="textAreaTop" fmla="*/ 0 h 5942880"/>
              <a:gd name="textAreaBottom" fmla="*/ 5943600 h 5942880"/>
            </a:gdLst>
            <a:ahLst/>
            <a:rect l="textAreaLeft" t="textAreaTop" r="textAreaRight" b="textAreaBottom"/>
            <a:pathLst>
              <a:path w="4747450" h="5943600">
                <a:moveTo>
                  <a:pt x="0" y="0"/>
                </a:moveTo>
                <a:lnTo>
                  <a:pt x="4747450" y="0"/>
                </a:lnTo>
                <a:lnTo>
                  <a:pt x="4747450" y="5943600"/>
                </a:lnTo>
                <a:lnTo>
                  <a:pt x="0" y="59436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4020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 2"/>
          <p:cNvSpPr/>
          <p:nvPr/>
        </p:nvSpPr>
        <p:spPr>
          <a:xfrm>
            <a:off x="1902600" y="287640"/>
            <a:ext cx="6294960" cy="5367240"/>
          </a:xfrm>
          <a:custGeom>
            <a:avLst/>
            <a:gdLst>
              <a:gd name="textAreaLeft" fmla="*/ 0 w 6294960"/>
              <a:gd name="textAreaRight" fmla="*/ 6295680 w 6294960"/>
              <a:gd name="textAreaTop" fmla="*/ 0 h 5367240"/>
              <a:gd name="textAreaBottom" fmla="*/ 5367960 h 5367240"/>
            </a:gdLst>
            <a:ahLst/>
            <a:rect l="textAreaLeft" t="textAreaTop" r="textAreaRight" b="textAreaBottom"/>
            <a:pathLst>
              <a:path w="6295527" h="5367973">
                <a:moveTo>
                  <a:pt x="0" y="0"/>
                </a:moveTo>
                <a:lnTo>
                  <a:pt x="6295527" y="0"/>
                </a:lnTo>
                <a:lnTo>
                  <a:pt x="6295527" y="5367972"/>
                </a:lnTo>
                <a:lnTo>
                  <a:pt x="0" y="536797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54" name="TextBox 3"/>
          <p:cNvSpPr/>
          <p:nvPr/>
        </p:nvSpPr>
        <p:spPr>
          <a:xfrm>
            <a:off x="2272680" y="2116440"/>
            <a:ext cx="5554440" cy="56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ts val="4416"/>
              </a:lnSpc>
            </a:pPr>
            <a:r>
              <a:rPr b="0" lang="en-US" sz="3150" spc="-1" strike="noStrike">
                <a:solidFill>
                  <a:srgbClr val="ffffff">
                    <a:alpha val="54000"/>
                  </a:srgbClr>
                </a:solidFill>
                <a:latin typeface="Cheque"/>
                <a:ea typeface="Cheque"/>
              </a:rPr>
              <a:t>Fondazione Il Vittoriale</a:t>
            </a:r>
            <a:endParaRPr b="0" lang="it-IT" sz="315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4020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Freeform 2"/>
          <p:cNvSpPr/>
          <p:nvPr/>
        </p:nvSpPr>
        <p:spPr>
          <a:xfrm>
            <a:off x="2140200" y="488520"/>
            <a:ext cx="6840720" cy="4754160"/>
          </a:xfrm>
          <a:custGeom>
            <a:avLst/>
            <a:gdLst>
              <a:gd name="textAreaLeft" fmla="*/ 0 w 6840720"/>
              <a:gd name="textAreaRight" fmla="*/ 6841440 w 6840720"/>
              <a:gd name="textAreaTop" fmla="*/ 0 h 4754160"/>
              <a:gd name="textAreaBottom" fmla="*/ 4754880 h 4754160"/>
            </a:gdLst>
            <a:ahLst/>
            <a:rect l="textAreaLeft" t="textAreaTop" r="textAreaRight" b="textAreaBottom"/>
            <a:pathLst>
              <a:path w="6841554" h="4754880">
                <a:moveTo>
                  <a:pt x="0" y="0"/>
                </a:moveTo>
                <a:lnTo>
                  <a:pt x="6841554" y="0"/>
                </a:lnTo>
                <a:lnTo>
                  <a:pt x="6841554" y="4754880"/>
                </a:lnTo>
                <a:lnTo>
                  <a:pt x="0" y="475488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Freeform 2"/>
          <p:cNvSpPr/>
          <p:nvPr/>
        </p:nvSpPr>
        <p:spPr>
          <a:xfrm>
            <a:off x="3205800" y="-1224720"/>
            <a:ext cx="4592880" cy="8853840"/>
          </a:xfrm>
          <a:custGeom>
            <a:avLst/>
            <a:gdLst>
              <a:gd name="textAreaLeft" fmla="*/ 0 w 4592880"/>
              <a:gd name="textAreaRight" fmla="*/ 4593600 w 4592880"/>
              <a:gd name="textAreaTop" fmla="*/ 0 h 8853840"/>
              <a:gd name="textAreaBottom" fmla="*/ 8854560 h 8853840"/>
            </a:gdLst>
            <a:ahLst/>
            <a:rect l="textAreaLeft" t="textAreaTop" r="textAreaRight" b="textAreaBottom"/>
            <a:pathLst>
              <a:path w="4593567" h="8854665">
                <a:moveTo>
                  <a:pt x="0" y="0"/>
                </a:moveTo>
                <a:lnTo>
                  <a:pt x="4593567" y="0"/>
                </a:lnTo>
                <a:lnTo>
                  <a:pt x="4593567" y="8854665"/>
                </a:lnTo>
                <a:lnTo>
                  <a:pt x="0" y="8854665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Freeform 2"/>
          <p:cNvSpPr/>
          <p:nvPr/>
        </p:nvSpPr>
        <p:spPr>
          <a:xfrm>
            <a:off x="0" y="-419400"/>
            <a:ext cx="10724400" cy="6362280"/>
          </a:xfrm>
          <a:custGeom>
            <a:avLst/>
            <a:gdLst>
              <a:gd name="textAreaLeft" fmla="*/ 0 w 10724400"/>
              <a:gd name="textAreaRight" fmla="*/ 10725120 w 10724400"/>
              <a:gd name="textAreaTop" fmla="*/ 0 h 6362280"/>
              <a:gd name="textAreaBottom" fmla="*/ 6363000 h 6362280"/>
            </a:gdLst>
            <a:ahLst/>
            <a:rect l="textAreaLeft" t="textAreaTop" r="textAreaRight" b="textAreaBottom"/>
            <a:pathLst>
              <a:path w="10725150" h="6363019">
                <a:moveTo>
                  <a:pt x="0" y="0"/>
                </a:moveTo>
                <a:lnTo>
                  <a:pt x="10725150" y="0"/>
                </a:lnTo>
                <a:lnTo>
                  <a:pt x="10725150" y="6363019"/>
                </a:lnTo>
                <a:lnTo>
                  <a:pt x="0" y="6363019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Application>LibreOffice/7.4.3.2$Windows_X86_64 LibreOffice_project/1048a8393ae2eeec98dff31b5c133c5f1d08b890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/>
  <dc:description/>
  <dc:identifier>DAGWTqVgRRg</dc:identifier>
  <dc:language>it-IT</dc:language>
  <cp:lastModifiedBy/>
  <dcterms:modified xsi:type="dcterms:W3CDTF">2025-01-18T16:06:21Z</dcterms:modified>
  <cp:revision>2</cp:revision>
  <dc:subject/>
  <dc:title>Fondazione Il Vittoriale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On-screen Show (4:3)</vt:lpwstr>
  </property>
</Properties>
</file>