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78" r:id="rId2"/>
    <p:sldId id="276" r:id="rId3"/>
    <p:sldId id="325" r:id="rId4"/>
    <p:sldId id="318" r:id="rId5"/>
    <p:sldId id="277" r:id="rId6"/>
    <p:sldId id="269" r:id="rId7"/>
    <p:sldId id="270" r:id="rId8"/>
    <p:sldId id="326" r:id="rId9"/>
    <p:sldId id="321" r:id="rId10"/>
    <p:sldId id="311" r:id="rId11"/>
    <p:sldId id="259" r:id="rId12"/>
    <p:sldId id="327" r:id="rId13"/>
    <p:sldId id="328" r:id="rId14"/>
    <p:sldId id="315" r:id="rId15"/>
    <p:sldId id="316" r:id="rId16"/>
    <p:sldId id="288" r:id="rId17"/>
    <p:sldId id="317" r:id="rId18"/>
    <p:sldId id="329" r:id="rId19"/>
    <p:sldId id="337" r:id="rId20"/>
    <p:sldId id="330" r:id="rId21"/>
    <p:sldId id="336" r:id="rId22"/>
    <p:sldId id="341" r:id="rId23"/>
    <p:sldId id="342" r:id="rId24"/>
    <p:sldId id="343" r:id="rId25"/>
    <p:sldId id="344" r:id="rId26"/>
    <p:sldId id="345" r:id="rId27"/>
    <p:sldId id="346" r:id="rId28"/>
    <p:sldId id="347" r:id="rId29"/>
    <p:sldId id="307" r:id="rId30"/>
    <p:sldId id="300" r:id="rId31"/>
    <p:sldId id="301" r:id="rId32"/>
    <p:sldId id="302" r:id="rId33"/>
    <p:sldId id="303" r:id="rId34"/>
    <p:sldId id="319" r:id="rId35"/>
    <p:sldId id="304" r:id="rId36"/>
    <p:sldId id="320" r:id="rId37"/>
    <p:sldId id="305" r:id="rId38"/>
  </p:sldIdLst>
  <p:sldSz cx="18288000" cy="10287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8ADB68-B65F-45F5-A858-C2BA4CB49547}" v="35" dt="2024-09-24T13:18:25.76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Korolev Bold"/>
          <a:ea typeface="Korolev Bold"/>
          <a:cs typeface="Korolev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Korolev Bold"/>
          <a:ea typeface="Korolev Bold"/>
          <a:cs typeface="Korolev Bold"/>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Korolev Bold"/>
          <a:ea typeface="Korolev Bold"/>
          <a:cs typeface="Korolev Bold"/>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Korolev Bold"/>
          <a:ea typeface="Korolev Bold"/>
          <a:cs typeface="Korolev Bold"/>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Korolev Bold"/>
          <a:ea typeface="Korolev Bold"/>
          <a:cs typeface="Korolev Bold"/>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Korolev Bold"/>
          <a:ea typeface="Korolev Bold"/>
          <a:cs typeface="Korolev Bold"/>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Korolev Bold"/>
          <a:ea typeface="Korolev Bold"/>
          <a:cs typeface="Korolev Bold"/>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0"/>
    <p:restoredTop sz="94611"/>
  </p:normalViewPr>
  <p:slideViewPr>
    <p:cSldViewPr snapToGrid="0" snapToObjects="1">
      <p:cViewPr>
        <p:scale>
          <a:sx n="60" d="100"/>
          <a:sy n="60" d="100"/>
        </p:scale>
        <p:origin x="72" y="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ara Favilli" userId="2547a8aa76060db9" providerId="LiveId" clId="{AD8ADB68-B65F-45F5-A858-C2BA4CB49547}"/>
    <pc:docChg chg="undo redo custSel addSld delSld modSld">
      <pc:chgData name="Chiara Favilli" userId="2547a8aa76060db9" providerId="LiveId" clId="{AD8ADB68-B65F-45F5-A858-C2BA4CB49547}" dt="2024-09-24T13:49:05.779" v="1625" actId="1036"/>
      <pc:docMkLst>
        <pc:docMk/>
      </pc:docMkLst>
      <pc:sldChg chg="modSp add mod">
        <pc:chgData name="Chiara Favilli" userId="2547a8aa76060db9" providerId="LiveId" clId="{AD8ADB68-B65F-45F5-A858-C2BA4CB49547}" dt="2024-09-24T12:05:25.721" v="1280" actId="1076"/>
        <pc:sldMkLst>
          <pc:docMk/>
          <pc:sldMk cId="3848116925" sldId="259"/>
        </pc:sldMkLst>
        <pc:spChg chg="mod">
          <ac:chgData name="Chiara Favilli" userId="2547a8aa76060db9" providerId="LiveId" clId="{AD8ADB68-B65F-45F5-A858-C2BA4CB49547}" dt="2024-09-24T12:05:25.721" v="1280" actId="1076"/>
          <ac:spMkLst>
            <pc:docMk/>
            <pc:sldMk cId="3848116925" sldId="259"/>
            <ac:spMk id="26627" creationId="{00000000-0000-0000-0000-000000000000}"/>
          </ac:spMkLst>
        </pc:spChg>
      </pc:sldChg>
      <pc:sldChg chg="modSp add mod">
        <pc:chgData name="Chiara Favilli" userId="2547a8aa76060db9" providerId="LiveId" clId="{AD8ADB68-B65F-45F5-A858-C2BA4CB49547}" dt="2024-09-24T12:47:20.324" v="1560" actId="20577"/>
        <pc:sldMkLst>
          <pc:docMk/>
          <pc:sldMk cId="0" sldId="269"/>
        </pc:sldMkLst>
        <pc:spChg chg="mod">
          <ac:chgData name="Chiara Favilli" userId="2547a8aa76060db9" providerId="LiveId" clId="{AD8ADB68-B65F-45F5-A858-C2BA4CB49547}" dt="2024-09-24T12:47:20.324" v="1560" actId="20577"/>
          <ac:spMkLst>
            <pc:docMk/>
            <pc:sldMk cId="0" sldId="269"/>
            <ac:spMk id="18435" creationId="{8AE0C5E6-B2F8-49DB-BBBC-8A1F56FBEED7}"/>
          </ac:spMkLst>
        </pc:spChg>
      </pc:sldChg>
      <pc:sldChg chg="modSp add mod">
        <pc:chgData name="Chiara Favilli" userId="2547a8aa76060db9" providerId="LiveId" clId="{AD8ADB68-B65F-45F5-A858-C2BA4CB49547}" dt="2024-09-24T13:08:36.045" v="1612" actId="20577"/>
        <pc:sldMkLst>
          <pc:docMk/>
          <pc:sldMk cId="0" sldId="270"/>
        </pc:sldMkLst>
        <pc:spChg chg="mod">
          <ac:chgData name="Chiara Favilli" userId="2547a8aa76060db9" providerId="LiveId" clId="{AD8ADB68-B65F-45F5-A858-C2BA4CB49547}" dt="2024-09-24T12:04:22.925" v="1263" actId="1076"/>
          <ac:spMkLst>
            <pc:docMk/>
            <pc:sldMk cId="0" sldId="270"/>
            <ac:spMk id="19458" creationId="{06454BA4-4B64-4A44-AB14-71114F6C25FA}"/>
          </ac:spMkLst>
        </pc:spChg>
        <pc:spChg chg="mod">
          <ac:chgData name="Chiara Favilli" userId="2547a8aa76060db9" providerId="LiveId" clId="{AD8ADB68-B65F-45F5-A858-C2BA4CB49547}" dt="2024-09-24T13:08:36.045" v="1612" actId="20577"/>
          <ac:spMkLst>
            <pc:docMk/>
            <pc:sldMk cId="0" sldId="270"/>
            <ac:spMk id="19459" creationId="{82638634-4583-4A60-80CF-9947C727F873}"/>
          </ac:spMkLst>
        </pc:spChg>
      </pc:sldChg>
      <pc:sldChg chg="modSp add mod">
        <pc:chgData name="Chiara Favilli" userId="2547a8aa76060db9" providerId="LiveId" clId="{AD8ADB68-B65F-45F5-A858-C2BA4CB49547}" dt="2024-09-24T12:31:57.214" v="1533" actId="14100"/>
        <pc:sldMkLst>
          <pc:docMk/>
          <pc:sldMk cId="0" sldId="276"/>
        </pc:sldMkLst>
        <pc:spChg chg="mod">
          <ac:chgData name="Chiara Favilli" userId="2547a8aa76060db9" providerId="LiveId" clId="{AD8ADB68-B65F-45F5-A858-C2BA4CB49547}" dt="2024-09-24T12:31:57.214" v="1533" actId="14100"/>
          <ac:spMkLst>
            <pc:docMk/>
            <pc:sldMk cId="0" sldId="276"/>
            <ac:spMk id="8195" creationId="{B2C84841-9924-4A5B-B3EC-7627D0182441}"/>
          </ac:spMkLst>
        </pc:spChg>
      </pc:sldChg>
      <pc:sldChg chg="modSp add mod">
        <pc:chgData name="Chiara Favilli" userId="2547a8aa76060db9" providerId="LiveId" clId="{AD8ADB68-B65F-45F5-A858-C2BA4CB49547}" dt="2024-09-24T12:04:02.382" v="1259" actId="1076"/>
        <pc:sldMkLst>
          <pc:docMk/>
          <pc:sldMk cId="0" sldId="277"/>
        </pc:sldMkLst>
        <pc:spChg chg="mod">
          <ac:chgData name="Chiara Favilli" userId="2547a8aa76060db9" providerId="LiveId" clId="{AD8ADB68-B65F-45F5-A858-C2BA4CB49547}" dt="2024-09-24T12:04:02.382" v="1259" actId="1076"/>
          <ac:spMkLst>
            <pc:docMk/>
            <pc:sldMk cId="0" sldId="277"/>
            <ac:spMk id="17411" creationId="{025CF111-0379-4A49-A085-939E9574A0E4}"/>
          </ac:spMkLst>
        </pc:spChg>
      </pc:sldChg>
      <pc:sldChg chg="modSp mod">
        <pc:chgData name="Chiara Favilli" userId="2547a8aa76060db9" providerId="LiveId" clId="{AD8ADB68-B65F-45F5-A858-C2BA4CB49547}" dt="2024-09-24T12:31:48.612" v="1531" actId="27636"/>
        <pc:sldMkLst>
          <pc:docMk/>
          <pc:sldMk cId="1314742340" sldId="278"/>
        </pc:sldMkLst>
        <pc:spChg chg="mod">
          <ac:chgData name="Chiara Favilli" userId="2547a8aa76060db9" providerId="LiveId" clId="{AD8ADB68-B65F-45F5-A858-C2BA4CB49547}" dt="2024-09-24T12:31:48.612" v="1531" actId="27636"/>
          <ac:spMkLst>
            <pc:docMk/>
            <pc:sldMk cId="1314742340" sldId="278"/>
            <ac:spMk id="3" creationId="{00000000-0000-0000-0000-000000000000}"/>
          </ac:spMkLst>
        </pc:spChg>
      </pc:sldChg>
      <pc:sldChg chg="del">
        <pc:chgData name="Chiara Favilli" userId="2547a8aa76060db9" providerId="LiveId" clId="{AD8ADB68-B65F-45F5-A858-C2BA4CB49547}" dt="2024-09-24T10:24:55.191" v="832" actId="2696"/>
        <pc:sldMkLst>
          <pc:docMk/>
          <pc:sldMk cId="1953163925" sldId="280"/>
        </pc:sldMkLst>
      </pc:sldChg>
      <pc:sldChg chg="del">
        <pc:chgData name="Chiara Favilli" userId="2547a8aa76060db9" providerId="LiveId" clId="{AD8ADB68-B65F-45F5-A858-C2BA4CB49547}" dt="2024-09-24T10:24:55.191" v="832" actId="2696"/>
        <pc:sldMkLst>
          <pc:docMk/>
          <pc:sldMk cId="3096658303" sldId="281"/>
        </pc:sldMkLst>
      </pc:sldChg>
      <pc:sldChg chg="del">
        <pc:chgData name="Chiara Favilli" userId="2547a8aa76060db9" providerId="LiveId" clId="{AD8ADB68-B65F-45F5-A858-C2BA4CB49547}" dt="2024-09-24T10:00:39.791" v="0" actId="2696"/>
        <pc:sldMkLst>
          <pc:docMk/>
          <pc:sldMk cId="3208972628" sldId="285"/>
        </pc:sldMkLst>
      </pc:sldChg>
      <pc:sldChg chg="del">
        <pc:chgData name="Chiara Favilli" userId="2547a8aa76060db9" providerId="LiveId" clId="{AD8ADB68-B65F-45F5-A858-C2BA4CB49547}" dt="2024-09-24T10:00:39.791" v="0" actId="2696"/>
        <pc:sldMkLst>
          <pc:docMk/>
          <pc:sldMk cId="2072123371" sldId="287"/>
        </pc:sldMkLst>
      </pc:sldChg>
      <pc:sldChg chg="del">
        <pc:chgData name="Chiara Favilli" userId="2547a8aa76060db9" providerId="LiveId" clId="{AD8ADB68-B65F-45F5-A858-C2BA4CB49547}" dt="2024-09-24T10:16:04.811" v="133" actId="2696"/>
        <pc:sldMkLst>
          <pc:docMk/>
          <pc:sldMk cId="1303496336" sldId="288"/>
        </pc:sldMkLst>
      </pc:sldChg>
      <pc:sldChg chg="modSp add mod">
        <pc:chgData name="Chiara Favilli" userId="2547a8aa76060db9" providerId="LiveId" clId="{AD8ADB68-B65F-45F5-A858-C2BA4CB49547}" dt="2024-09-24T12:31:28.226" v="1527" actId="27636"/>
        <pc:sldMkLst>
          <pc:docMk/>
          <pc:sldMk cId="3070786651" sldId="288"/>
        </pc:sldMkLst>
        <pc:spChg chg="mod">
          <ac:chgData name="Chiara Favilli" userId="2547a8aa76060db9" providerId="LiveId" clId="{AD8ADB68-B65F-45F5-A858-C2BA4CB49547}" dt="2024-09-24T12:31:28.226" v="1527" actId="27636"/>
          <ac:spMkLst>
            <pc:docMk/>
            <pc:sldMk cId="3070786651" sldId="288"/>
            <ac:spMk id="3" creationId="{00000000-0000-0000-0000-000000000000}"/>
          </ac:spMkLst>
        </pc:spChg>
      </pc:sldChg>
      <pc:sldChg chg="del">
        <pc:chgData name="Chiara Favilli" userId="2547a8aa76060db9" providerId="LiveId" clId="{AD8ADB68-B65F-45F5-A858-C2BA4CB49547}" dt="2024-09-24T10:37:41.751" v="966" actId="2696"/>
        <pc:sldMkLst>
          <pc:docMk/>
          <pc:sldMk cId="3781789567" sldId="289"/>
        </pc:sldMkLst>
      </pc:sldChg>
      <pc:sldChg chg="del">
        <pc:chgData name="Chiara Favilli" userId="2547a8aa76060db9" providerId="LiveId" clId="{AD8ADB68-B65F-45F5-A858-C2BA4CB49547}" dt="2024-09-24T10:37:41.751" v="966" actId="2696"/>
        <pc:sldMkLst>
          <pc:docMk/>
          <pc:sldMk cId="98027521" sldId="290"/>
        </pc:sldMkLst>
      </pc:sldChg>
      <pc:sldChg chg="del">
        <pc:chgData name="Chiara Favilli" userId="2547a8aa76060db9" providerId="LiveId" clId="{AD8ADB68-B65F-45F5-A858-C2BA4CB49547}" dt="2024-09-24T10:37:41.751" v="966" actId="2696"/>
        <pc:sldMkLst>
          <pc:docMk/>
          <pc:sldMk cId="1534710210" sldId="291"/>
        </pc:sldMkLst>
      </pc:sldChg>
      <pc:sldChg chg="modSp del mod">
        <pc:chgData name="Chiara Favilli" userId="2547a8aa76060db9" providerId="LiveId" clId="{AD8ADB68-B65F-45F5-A858-C2BA4CB49547}" dt="2024-09-24T10:37:41.751" v="966" actId="2696"/>
        <pc:sldMkLst>
          <pc:docMk/>
          <pc:sldMk cId="1185942872" sldId="292"/>
        </pc:sldMkLst>
        <pc:spChg chg="mod">
          <ac:chgData name="Chiara Favilli" userId="2547a8aa76060db9" providerId="LiveId" clId="{AD8ADB68-B65F-45F5-A858-C2BA4CB49547}" dt="2024-09-24T10:01:06.453" v="2" actId="122"/>
          <ac:spMkLst>
            <pc:docMk/>
            <pc:sldMk cId="1185942872" sldId="292"/>
            <ac:spMk id="23554" creationId="{00000000-0000-0000-0000-000000000000}"/>
          </ac:spMkLst>
        </pc:spChg>
      </pc:sldChg>
      <pc:sldChg chg="del">
        <pc:chgData name="Chiara Favilli" userId="2547a8aa76060db9" providerId="LiveId" clId="{AD8ADB68-B65F-45F5-A858-C2BA4CB49547}" dt="2024-09-24T10:37:41.751" v="966" actId="2696"/>
        <pc:sldMkLst>
          <pc:docMk/>
          <pc:sldMk cId="4213050117" sldId="294"/>
        </pc:sldMkLst>
      </pc:sldChg>
      <pc:sldChg chg="del">
        <pc:chgData name="Chiara Favilli" userId="2547a8aa76060db9" providerId="LiveId" clId="{AD8ADB68-B65F-45F5-A858-C2BA4CB49547}" dt="2024-09-24T10:15:26.100" v="132" actId="47"/>
        <pc:sldMkLst>
          <pc:docMk/>
          <pc:sldMk cId="3324314615" sldId="295"/>
        </pc:sldMkLst>
      </pc:sldChg>
      <pc:sldChg chg="del">
        <pc:chgData name="Chiara Favilli" userId="2547a8aa76060db9" providerId="LiveId" clId="{AD8ADB68-B65F-45F5-A858-C2BA4CB49547}" dt="2024-09-24T10:15:25.827" v="131" actId="47"/>
        <pc:sldMkLst>
          <pc:docMk/>
          <pc:sldMk cId="2012733680" sldId="296"/>
        </pc:sldMkLst>
      </pc:sldChg>
      <pc:sldChg chg="del">
        <pc:chgData name="Chiara Favilli" userId="2547a8aa76060db9" providerId="LiveId" clId="{AD8ADB68-B65F-45F5-A858-C2BA4CB49547}" dt="2024-09-24T10:15:20.951" v="130" actId="47"/>
        <pc:sldMkLst>
          <pc:docMk/>
          <pc:sldMk cId="1264634271" sldId="297"/>
        </pc:sldMkLst>
      </pc:sldChg>
      <pc:sldChg chg="del">
        <pc:chgData name="Chiara Favilli" userId="2547a8aa76060db9" providerId="LiveId" clId="{AD8ADB68-B65F-45F5-A858-C2BA4CB49547}" dt="2024-09-24T10:15:19.302" v="129" actId="47"/>
        <pc:sldMkLst>
          <pc:docMk/>
          <pc:sldMk cId="4293581708" sldId="298"/>
        </pc:sldMkLst>
      </pc:sldChg>
      <pc:sldChg chg="modSp mod">
        <pc:chgData name="Chiara Favilli" userId="2547a8aa76060db9" providerId="LiveId" clId="{AD8ADB68-B65F-45F5-A858-C2BA4CB49547}" dt="2024-09-24T10:32:45.431" v="964" actId="179"/>
        <pc:sldMkLst>
          <pc:docMk/>
          <pc:sldMk cId="2948997508" sldId="300"/>
        </pc:sldMkLst>
        <pc:spChg chg="mod">
          <ac:chgData name="Chiara Favilli" userId="2547a8aa76060db9" providerId="LiveId" clId="{AD8ADB68-B65F-45F5-A858-C2BA4CB49547}" dt="2024-09-24T10:32:45.431" v="964" actId="179"/>
          <ac:spMkLst>
            <pc:docMk/>
            <pc:sldMk cId="2948997508" sldId="300"/>
            <ac:spMk id="33795" creationId="{00000000-0000-0000-0000-000000000000}"/>
          </ac:spMkLst>
        </pc:spChg>
      </pc:sldChg>
      <pc:sldChg chg="modSp mod">
        <pc:chgData name="Chiara Favilli" userId="2547a8aa76060db9" providerId="LiveId" clId="{AD8ADB68-B65F-45F5-A858-C2BA4CB49547}" dt="2024-09-24T11:25:17.366" v="1248" actId="20577"/>
        <pc:sldMkLst>
          <pc:docMk/>
          <pc:sldMk cId="628783639" sldId="302"/>
        </pc:sldMkLst>
        <pc:spChg chg="mod">
          <ac:chgData name="Chiara Favilli" userId="2547a8aa76060db9" providerId="LiveId" clId="{AD8ADB68-B65F-45F5-A858-C2BA4CB49547}" dt="2024-09-24T11:25:17.366" v="1248" actId="20577"/>
          <ac:spMkLst>
            <pc:docMk/>
            <pc:sldMk cId="628783639" sldId="302"/>
            <ac:spMk id="35843" creationId="{00000000-0000-0000-0000-000000000000}"/>
          </ac:spMkLst>
        </pc:spChg>
      </pc:sldChg>
      <pc:sldChg chg="modSp mod">
        <pc:chgData name="Chiara Favilli" userId="2547a8aa76060db9" providerId="LiveId" clId="{AD8ADB68-B65F-45F5-A858-C2BA4CB49547}" dt="2024-09-24T13:49:05.779" v="1625" actId="1036"/>
        <pc:sldMkLst>
          <pc:docMk/>
          <pc:sldMk cId="1522118770" sldId="304"/>
        </pc:sldMkLst>
        <pc:spChg chg="mod">
          <ac:chgData name="Chiara Favilli" userId="2547a8aa76060db9" providerId="LiveId" clId="{AD8ADB68-B65F-45F5-A858-C2BA4CB49547}" dt="2024-09-24T13:49:05.779" v="1625" actId="1036"/>
          <ac:spMkLst>
            <pc:docMk/>
            <pc:sldMk cId="1522118770" sldId="304"/>
            <ac:spMk id="38915" creationId="{00000000-0000-0000-0000-000000000000}"/>
          </ac:spMkLst>
        </pc:spChg>
      </pc:sldChg>
      <pc:sldChg chg="modSp mod">
        <pc:chgData name="Chiara Favilli" userId="2547a8aa76060db9" providerId="LiveId" clId="{AD8ADB68-B65F-45F5-A858-C2BA4CB49547}" dt="2024-09-24T11:26:29.538" v="1254" actId="20577"/>
        <pc:sldMkLst>
          <pc:docMk/>
          <pc:sldMk cId="1396597934" sldId="305"/>
        </pc:sldMkLst>
        <pc:spChg chg="mod">
          <ac:chgData name="Chiara Favilli" userId="2547a8aa76060db9" providerId="LiveId" clId="{AD8ADB68-B65F-45F5-A858-C2BA4CB49547}" dt="2024-09-24T11:26:29.538" v="1254" actId="20577"/>
          <ac:spMkLst>
            <pc:docMk/>
            <pc:sldMk cId="1396597934" sldId="305"/>
            <ac:spMk id="3" creationId="{00000000-0000-0000-0000-000000000000}"/>
          </ac:spMkLst>
        </pc:spChg>
      </pc:sldChg>
      <pc:sldChg chg="del">
        <pc:chgData name="Chiara Favilli" userId="2547a8aa76060db9" providerId="LiveId" clId="{AD8ADB68-B65F-45F5-A858-C2BA4CB49547}" dt="2024-09-24T11:26:16.118" v="1253" actId="47"/>
        <pc:sldMkLst>
          <pc:docMk/>
          <pc:sldMk cId="527973975" sldId="306"/>
        </pc:sldMkLst>
      </pc:sldChg>
      <pc:sldChg chg="del">
        <pc:chgData name="Chiara Favilli" userId="2547a8aa76060db9" providerId="LiveId" clId="{AD8ADB68-B65F-45F5-A858-C2BA4CB49547}" dt="2024-09-24T11:24:03.962" v="1122" actId="2696"/>
        <pc:sldMkLst>
          <pc:docMk/>
          <pc:sldMk cId="1009962607" sldId="307"/>
        </pc:sldMkLst>
      </pc:sldChg>
      <pc:sldChg chg="add">
        <pc:chgData name="Chiara Favilli" userId="2547a8aa76060db9" providerId="LiveId" clId="{AD8ADB68-B65F-45F5-A858-C2BA4CB49547}" dt="2024-09-24T11:24:22.740" v="1123"/>
        <pc:sldMkLst>
          <pc:docMk/>
          <pc:sldMk cId="2582496954" sldId="307"/>
        </pc:sldMkLst>
      </pc:sldChg>
      <pc:sldChg chg="del">
        <pc:chgData name="Chiara Favilli" userId="2547a8aa76060db9" providerId="LiveId" clId="{AD8ADB68-B65F-45F5-A858-C2BA4CB49547}" dt="2024-09-24T10:37:14.325" v="965" actId="47"/>
        <pc:sldMkLst>
          <pc:docMk/>
          <pc:sldMk cId="4135734157" sldId="308"/>
        </pc:sldMkLst>
      </pc:sldChg>
      <pc:sldChg chg="del">
        <pc:chgData name="Chiara Favilli" userId="2547a8aa76060db9" providerId="LiveId" clId="{AD8ADB68-B65F-45F5-A858-C2BA4CB49547}" dt="2024-09-24T10:00:39.791" v="0" actId="2696"/>
        <pc:sldMkLst>
          <pc:docMk/>
          <pc:sldMk cId="3689697515" sldId="309"/>
        </pc:sldMkLst>
      </pc:sldChg>
      <pc:sldChg chg="del">
        <pc:chgData name="Chiara Favilli" userId="2547a8aa76060db9" providerId="LiveId" clId="{AD8ADB68-B65F-45F5-A858-C2BA4CB49547}" dt="2024-09-24T10:00:39.791" v="0" actId="2696"/>
        <pc:sldMkLst>
          <pc:docMk/>
          <pc:sldMk cId="3741806127" sldId="311"/>
        </pc:sldMkLst>
      </pc:sldChg>
      <pc:sldChg chg="modSp add mod">
        <pc:chgData name="Chiara Favilli" userId="2547a8aa76060db9" providerId="LiveId" clId="{AD8ADB68-B65F-45F5-A858-C2BA4CB49547}" dt="2024-09-24T12:05:17.901" v="1279" actId="14100"/>
        <pc:sldMkLst>
          <pc:docMk/>
          <pc:sldMk cId="4150541570" sldId="311"/>
        </pc:sldMkLst>
        <pc:spChg chg="mod">
          <ac:chgData name="Chiara Favilli" userId="2547a8aa76060db9" providerId="LiveId" clId="{AD8ADB68-B65F-45F5-A858-C2BA4CB49547}" dt="2024-09-24T12:05:17.901" v="1279" actId="14100"/>
          <ac:spMkLst>
            <pc:docMk/>
            <pc:sldMk cId="4150541570" sldId="311"/>
            <ac:spMk id="7171" creationId="{00000000-0000-0000-0000-000000000000}"/>
          </ac:spMkLst>
        </pc:spChg>
        <pc:spChg chg="mod">
          <ac:chgData name="Chiara Favilli" userId="2547a8aa76060db9" providerId="LiveId" clId="{AD8ADB68-B65F-45F5-A858-C2BA4CB49547}" dt="2024-09-24T12:05:13.585" v="1278" actId="27636"/>
          <ac:spMkLst>
            <pc:docMk/>
            <pc:sldMk cId="4150541570" sldId="311"/>
            <ac:spMk id="8196" creationId="{00000000-0000-0000-0000-000000000000}"/>
          </ac:spMkLst>
        </pc:spChg>
      </pc:sldChg>
      <pc:sldChg chg="del">
        <pc:chgData name="Chiara Favilli" userId="2547a8aa76060db9" providerId="LiveId" clId="{AD8ADB68-B65F-45F5-A858-C2BA4CB49547}" dt="2024-09-24T10:37:41.751" v="966" actId="2696"/>
        <pc:sldMkLst>
          <pc:docMk/>
          <pc:sldMk cId="1113144082" sldId="312"/>
        </pc:sldMkLst>
      </pc:sldChg>
      <pc:sldChg chg="del">
        <pc:chgData name="Chiara Favilli" userId="2547a8aa76060db9" providerId="LiveId" clId="{AD8ADB68-B65F-45F5-A858-C2BA4CB49547}" dt="2024-09-24T10:37:41.751" v="966" actId="2696"/>
        <pc:sldMkLst>
          <pc:docMk/>
          <pc:sldMk cId="1462636464" sldId="314"/>
        </pc:sldMkLst>
      </pc:sldChg>
      <pc:sldChg chg="modSp add mod">
        <pc:chgData name="Chiara Favilli" userId="2547a8aa76060db9" providerId="LiveId" clId="{AD8ADB68-B65F-45F5-A858-C2BA4CB49547}" dt="2024-09-24T13:18:25.761" v="1615" actId="1036"/>
        <pc:sldMkLst>
          <pc:docMk/>
          <pc:sldMk cId="2035514661" sldId="315"/>
        </pc:sldMkLst>
        <pc:spChg chg="mod">
          <ac:chgData name="Chiara Favilli" userId="2547a8aa76060db9" providerId="LiveId" clId="{AD8ADB68-B65F-45F5-A858-C2BA4CB49547}" dt="2024-09-24T12:06:23.035" v="1295" actId="14100"/>
          <ac:spMkLst>
            <pc:docMk/>
            <pc:sldMk cId="2035514661" sldId="315"/>
            <ac:spMk id="16390" creationId="{00000000-0000-0000-0000-000000000000}"/>
          </ac:spMkLst>
        </pc:spChg>
        <pc:spChg chg="mod">
          <ac:chgData name="Chiara Favilli" userId="2547a8aa76060db9" providerId="LiveId" clId="{AD8ADB68-B65F-45F5-A858-C2BA4CB49547}" dt="2024-09-24T13:18:25.761" v="1615" actId="1036"/>
          <ac:spMkLst>
            <pc:docMk/>
            <pc:sldMk cId="2035514661" sldId="315"/>
            <ac:spMk id="44035" creationId="{00000000-0000-0000-0000-000000000000}"/>
          </ac:spMkLst>
        </pc:spChg>
      </pc:sldChg>
      <pc:sldChg chg="modSp add mod">
        <pc:chgData name="Chiara Favilli" userId="2547a8aa76060db9" providerId="LiveId" clId="{AD8ADB68-B65F-45F5-A858-C2BA4CB49547}" dt="2024-09-24T12:31:06.754" v="1523" actId="14100"/>
        <pc:sldMkLst>
          <pc:docMk/>
          <pc:sldMk cId="304252012" sldId="316"/>
        </pc:sldMkLst>
        <pc:spChg chg="mod">
          <ac:chgData name="Chiara Favilli" userId="2547a8aa76060db9" providerId="LiveId" clId="{AD8ADB68-B65F-45F5-A858-C2BA4CB49547}" dt="2024-09-24T12:31:06.754" v="1523" actId="14100"/>
          <ac:spMkLst>
            <pc:docMk/>
            <pc:sldMk cId="304252012" sldId="316"/>
            <ac:spMk id="18434" creationId="{00000000-0000-0000-0000-000000000000}"/>
          </ac:spMkLst>
        </pc:spChg>
        <pc:spChg chg="mod">
          <ac:chgData name="Chiara Favilli" userId="2547a8aa76060db9" providerId="LiveId" clId="{AD8ADB68-B65F-45F5-A858-C2BA4CB49547}" dt="2024-09-24T12:06:40.478" v="1298" actId="1076"/>
          <ac:spMkLst>
            <pc:docMk/>
            <pc:sldMk cId="304252012" sldId="316"/>
            <ac:spMk id="18435" creationId="{00000000-0000-0000-0000-000000000000}"/>
          </ac:spMkLst>
        </pc:spChg>
      </pc:sldChg>
      <pc:sldChg chg="add">
        <pc:chgData name="Chiara Favilli" userId="2547a8aa76060db9" providerId="LiveId" clId="{AD8ADB68-B65F-45F5-A858-C2BA4CB49547}" dt="2024-09-24T10:15:01.242" v="122"/>
        <pc:sldMkLst>
          <pc:docMk/>
          <pc:sldMk cId="14805283" sldId="317"/>
        </pc:sldMkLst>
      </pc:sldChg>
      <pc:sldChg chg="modSp add mod">
        <pc:chgData name="Chiara Favilli" userId="2547a8aa76060db9" providerId="LiveId" clId="{AD8ADB68-B65F-45F5-A858-C2BA4CB49547}" dt="2024-09-24T10:41:00.560" v="1013" actId="20577"/>
        <pc:sldMkLst>
          <pc:docMk/>
          <pc:sldMk cId="3029055634" sldId="318"/>
        </pc:sldMkLst>
        <pc:spChg chg="mod">
          <ac:chgData name="Chiara Favilli" userId="2547a8aa76060db9" providerId="LiveId" clId="{AD8ADB68-B65F-45F5-A858-C2BA4CB49547}" dt="2024-09-24T10:41:00.560" v="1013" actId="20577"/>
          <ac:spMkLst>
            <pc:docMk/>
            <pc:sldMk cId="3029055634" sldId="318"/>
            <ac:spMk id="3" creationId="{00000000-0000-0000-0000-000000000000}"/>
          </ac:spMkLst>
        </pc:spChg>
      </pc:sldChg>
      <pc:sldChg chg="del">
        <pc:chgData name="Chiara Favilli" userId="2547a8aa76060db9" providerId="LiveId" clId="{AD8ADB68-B65F-45F5-A858-C2BA4CB49547}" dt="2024-09-24T10:40:04.344" v="1011" actId="2696"/>
        <pc:sldMkLst>
          <pc:docMk/>
          <pc:sldMk cId="3976069481" sldId="318"/>
        </pc:sldMkLst>
      </pc:sldChg>
      <pc:sldChg chg="modSp add mod">
        <pc:chgData name="Chiara Favilli" userId="2547a8aa76060db9" providerId="LiveId" clId="{AD8ADB68-B65F-45F5-A858-C2BA4CB49547}" dt="2024-09-24T13:43:14.585" v="1622" actId="1076"/>
        <pc:sldMkLst>
          <pc:docMk/>
          <pc:sldMk cId="704697511" sldId="319"/>
        </pc:sldMkLst>
        <pc:spChg chg="mod">
          <ac:chgData name="Chiara Favilli" userId="2547a8aa76060db9" providerId="LiveId" clId="{AD8ADB68-B65F-45F5-A858-C2BA4CB49547}" dt="2024-09-24T13:43:14.585" v="1622" actId="1076"/>
          <ac:spMkLst>
            <pc:docMk/>
            <pc:sldMk cId="704697511" sldId="319"/>
            <ac:spMk id="3" creationId="{7AA18531-4CC1-4F95-8561-48AB26341142}"/>
          </ac:spMkLst>
        </pc:spChg>
      </pc:sldChg>
      <pc:sldChg chg="modSp del mod">
        <pc:chgData name="Chiara Favilli" userId="2547a8aa76060db9" providerId="LiveId" clId="{AD8ADB68-B65F-45F5-A858-C2BA4CB49547}" dt="2024-09-24T10:38:53.471" v="983" actId="2696"/>
        <pc:sldMkLst>
          <pc:docMk/>
          <pc:sldMk cId="927142302" sldId="319"/>
        </pc:sldMkLst>
        <pc:spChg chg="mod">
          <ac:chgData name="Chiara Favilli" userId="2547a8aa76060db9" providerId="LiveId" clId="{AD8ADB68-B65F-45F5-A858-C2BA4CB49547}" dt="2024-09-24T10:38:05.161" v="967" actId="21"/>
          <ac:spMkLst>
            <pc:docMk/>
            <pc:sldMk cId="927142302" sldId="319"/>
            <ac:spMk id="3" creationId="{7AA18531-4CC1-4F95-8561-48AB26341142}"/>
          </ac:spMkLst>
        </pc:spChg>
      </pc:sldChg>
      <pc:sldChg chg="modSp mod">
        <pc:chgData name="Chiara Favilli" userId="2547a8aa76060db9" providerId="LiveId" clId="{AD8ADB68-B65F-45F5-A858-C2BA4CB49547}" dt="2024-09-24T10:38:42.879" v="982" actId="20577"/>
        <pc:sldMkLst>
          <pc:docMk/>
          <pc:sldMk cId="3580609926" sldId="320"/>
        </pc:sldMkLst>
        <pc:spChg chg="mod">
          <ac:chgData name="Chiara Favilli" userId="2547a8aa76060db9" providerId="LiveId" clId="{AD8ADB68-B65F-45F5-A858-C2BA4CB49547}" dt="2024-09-24T10:38:42.879" v="982" actId="20577"/>
          <ac:spMkLst>
            <pc:docMk/>
            <pc:sldMk cId="3580609926" sldId="320"/>
            <ac:spMk id="3" creationId="{5F3F8833-ECC0-4B73-A1E7-8F8D1B852508}"/>
          </ac:spMkLst>
        </pc:spChg>
      </pc:sldChg>
      <pc:sldChg chg="del">
        <pc:chgData name="Chiara Favilli" userId="2547a8aa76060db9" providerId="LiveId" clId="{AD8ADB68-B65F-45F5-A858-C2BA4CB49547}" dt="2024-09-24T10:40:04.344" v="1011" actId="2696"/>
        <pc:sldMkLst>
          <pc:docMk/>
          <pc:sldMk cId="365011408" sldId="321"/>
        </pc:sldMkLst>
      </pc:sldChg>
      <pc:sldChg chg="add del">
        <pc:chgData name="Chiara Favilli" userId="2547a8aa76060db9" providerId="LiveId" clId="{AD8ADB68-B65F-45F5-A858-C2BA4CB49547}" dt="2024-09-24T10:41:37.110" v="1016" actId="2696"/>
        <pc:sldMkLst>
          <pc:docMk/>
          <pc:sldMk cId="513999464" sldId="321"/>
        </pc:sldMkLst>
      </pc:sldChg>
      <pc:sldChg chg="add del">
        <pc:chgData name="Chiara Favilli" userId="2547a8aa76060db9" providerId="LiveId" clId="{AD8ADB68-B65F-45F5-A858-C2BA4CB49547}" dt="2024-09-24T10:41:23.722" v="1014" actId="2696"/>
        <pc:sldMkLst>
          <pc:docMk/>
          <pc:sldMk cId="2311750863" sldId="321"/>
        </pc:sldMkLst>
      </pc:sldChg>
      <pc:sldChg chg="add">
        <pc:chgData name="Chiara Favilli" userId="2547a8aa76060db9" providerId="LiveId" clId="{AD8ADB68-B65F-45F5-A858-C2BA4CB49547}" dt="2024-09-24T10:41:53.776" v="1020"/>
        <pc:sldMkLst>
          <pc:docMk/>
          <pc:sldMk cId="3520725553" sldId="321"/>
        </pc:sldMkLst>
      </pc:sldChg>
      <pc:sldChg chg="del">
        <pc:chgData name="Chiara Favilli" userId="2547a8aa76060db9" providerId="LiveId" clId="{AD8ADB68-B65F-45F5-A858-C2BA4CB49547}" dt="2024-09-24T10:37:41.751" v="966" actId="2696"/>
        <pc:sldMkLst>
          <pc:docMk/>
          <pc:sldMk cId="765242123" sldId="322"/>
        </pc:sldMkLst>
      </pc:sldChg>
      <pc:sldChg chg="del">
        <pc:chgData name="Chiara Favilli" userId="2547a8aa76060db9" providerId="LiveId" clId="{AD8ADB68-B65F-45F5-A858-C2BA4CB49547}" dt="2024-09-24T10:37:41.751" v="966" actId="2696"/>
        <pc:sldMkLst>
          <pc:docMk/>
          <pc:sldMk cId="3053027245" sldId="323"/>
        </pc:sldMkLst>
      </pc:sldChg>
      <pc:sldChg chg="del">
        <pc:chgData name="Chiara Favilli" userId="2547a8aa76060db9" providerId="LiveId" clId="{AD8ADB68-B65F-45F5-A858-C2BA4CB49547}" dt="2024-09-24T10:25:01.738" v="833" actId="47"/>
        <pc:sldMkLst>
          <pc:docMk/>
          <pc:sldMk cId="2221489415" sldId="324"/>
        </pc:sldMkLst>
      </pc:sldChg>
      <pc:sldChg chg="modSp new mod">
        <pc:chgData name="Chiara Favilli" userId="2547a8aa76060db9" providerId="LiveId" clId="{AD8ADB68-B65F-45F5-A858-C2BA4CB49547}" dt="2024-09-24T10:08:21.968" v="17" actId="20577"/>
        <pc:sldMkLst>
          <pc:docMk/>
          <pc:sldMk cId="879296833" sldId="325"/>
        </pc:sldMkLst>
        <pc:spChg chg="mod">
          <ac:chgData name="Chiara Favilli" userId="2547a8aa76060db9" providerId="LiveId" clId="{AD8ADB68-B65F-45F5-A858-C2BA4CB49547}" dt="2024-09-24T10:08:08.231" v="15" actId="113"/>
          <ac:spMkLst>
            <pc:docMk/>
            <pc:sldMk cId="879296833" sldId="325"/>
            <ac:spMk id="2" creationId="{0F07785C-C4AD-4DA2-2190-21FE81F5CB70}"/>
          </ac:spMkLst>
        </pc:spChg>
        <pc:spChg chg="mod">
          <ac:chgData name="Chiara Favilli" userId="2547a8aa76060db9" providerId="LiveId" clId="{AD8ADB68-B65F-45F5-A858-C2BA4CB49547}" dt="2024-09-24T10:08:21.968" v="17" actId="20577"/>
          <ac:spMkLst>
            <pc:docMk/>
            <pc:sldMk cId="879296833" sldId="325"/>
            <ac:spMk id="3" creationId="{6C082A4E-E947-B7F2-D354-EE319AAA090E}"/>
          </ac:spMkLst>
        </pc:spChg>
      </pc:sldChg>
      <pc:sldChg chg="modSp new mod">
        <pc:chgData name="Chiara Favilli" userId="2547a8aa76060db9" providerId="LiveId" clId="{AD8ADB68-B65F-45F5-A858-C2BA4CB49547}" dt="2024-09-24T12:04:48.791" v="1270" actId="14100"/>
        <pc:sldMkLst>
          <pc:docMk/>
          <pc:sldMk cId="1052729627" sldId="326"/>
        </pc:sldMkLst>
        <pc:spChg chg="mod">
          <ac:chgData name="Chiara Favilli" userId="2547a8aa76060db9" providerId="LiveId" clId="{AD8ADB68-B65F-45F5-A858-C2BA4CB49547}" dt="2024-09-24T12:04:48.791" v="1270" actId="14100"/>
          <ac:spMkLst>
            <pc:docMk/>
            <pc:sldMk cId="1052729627" sldId="326"/>
            <ac:spMk id="2" creationId="{2A7EE702-3CCA-1BD4-E319-3E3F811FC158}"/>
          </ac:spMkLst>
        </pc:spChg>
        <pc:spChg chg="mod">
          <ac:chgData name="Chiara Favilli" userId="2547a8aa76060db9" providerId="LiveId" clId="{AD8ADB68-B65F-45F5-A858-C2BA4CB49547}" dt="2024-09-24T12:04:45.698" v="1269" actId="14100"/>
          <ac:spMkLst>
            <pc:docMk/>
            <pc:sldMk cId="1052729627" sldId="326"/>
            <ac:spMk id="3" creationId="{E8A6FA5E-3F7B-A134-24D2-1B671BD7FA40}"/>
          </ac:spMkLst>
        </pc:spChg>
      </pc:sldChg>
      <pc:sldChg chg="modSp add mod">
        <pc:chgData name="Chiara Favilli" userId="2547a8aa76060db9" providerId="LiveId" clId="{AD8ADB68-B65F-45F5-A858-C2BA4CB49547}" dt="2024-09-24T12:05:47.109" v="1287" actId="1076"/>
        <pc:sldMkLst>
          <pc:docMk/>
          <pc:sldMk cId="2180657340" sldId="327"/>
        </pc:sldMkLst>
        <pc:spChg chg="mod">
          <ac:chgData name="Chiara Favilli" userId="2547a8aa76060db9" providerId="LiveId" clId="{AD8ADB68-B65F-45F5-A858-C2BA4CB49547}" dt="2024-09-24T12:05:32.152" v="1281" actId="14100"/>
          <ac:spMkLst>
            <pc:docMk/>
            <pc:sldMk cId="2180657340" sldId="327"/>
            <ac:spMk id="10244" creationId="{00000000-0000-0000-0000-000000000000}"/>
          </ac:spMkLst>
        </pc:spChg>
        <pc:spChg chg="mod">
          <ac:chgData name="Chiara Favilli" userId="2547a8aa76060db9" providerId="LiveId" clId="{AD8ADB68-B65F-45F5-A858-C2BA4CB49547}" dt="2024-09-24T12:05:47.109" v="1287" actId="1076"/>
          <ac:spMkLst>
            <pc:docMk/>
            <pc:sldMk cId="2180657340" sldId="327"/>
            <ac:spMk id="11267" creationId="{00000000-0000-0000-0000-000000000000}"/>
          </ac:spMkLst>
        </pc:spChg>
      </pc:sldChg>
      <pc:sldChg chg="modSp add mod">
        <pc:chgData name="Chiara Favilli" userId="2547a8aa76060db9" providerId="LiveId" clId="{AD8ADB68-B65F-45F5-A858-C2BA4CB49547}" dt="2024-09-24T13:16:11.325" v="1614" actId="14100"/>
        <pc:sldMkLst>
          <pc:docMk/>
          <pc:sldMk cId="2502227238" sldId="328"/>
        </pc:sldMkLst>
        <pc:spChg chg="mod">
          <ac:chgData name="Chiara Favilli" userId="2547a8aa76060db9" providerId="LiveId" clId="{AD8ADB68-B65F-45F5-A858-C2BA4CB49547}" dt="2024-09-24T13:16:07.465" v="1613" actId="14100"/>
          <ac:spMkLst>
            <pc:docMk/>
            <pc:sldMk cId="2502227238" sldId="328"/>
            <ac:spMk id="14340" creationId="{00000000-0000-0000-0000-000000000000}"/>
          </ac:spMkLst>
        </pc:spChg>
        <pc:spChg chg="mod">
          <ac:chgData name="Chiara Favilli" userId="2547a8aa76060db9" providerId="LiveId" clId="{AD8ADB68-B65F-45F5-A858-C2BA4CB49547}" dt="2024-09-24T13:16:11.325" v="1614" actId="14100"/>
          <ac:spMkLst>
            <pc:docMk/>
            <pc:sldMk cId="2502227238" sldId="328"/>
            <ac:spMk id="39939" creationId="{00000000-0000-0000-0000-000000000000}"/>
          </ac:spMkLst>
        </pc:spChg>
      </pc:sldChg>
      <pc:sldChg chg="add">
        <pc:chgData name="Chiara Favilli" userId="2547a8aa76060db9" providerId="LiveId" clId="{AD8ADB68-B65F-45F5-A858-C2BA4CB49547}" dt="2024-09-24T10:15:01.242" v="122"/>
        <pc:sldMkLst>
          <pc:docMk/>
          <pc:sldMk cId="1487862304" sldId="329"/>
        </pc:sldMkLst>
      </pc:sldChg>
      <pc:sldChg chg="add del">
        <pc:chgData name="Chiara Favilli" userId="2547a8aa76060db9" providerId="LiveId" clId="{AD8ADB68-B65F-45F5-A858-C2BA4CB49547}" dt="2024-09-24T11:23:07.080" v="1120" actId="2696"/>
        <pc:sldMkLst>
          <pc:docMk/>
          <pc:sldMk cId="107937470" sldId="330"/>
        </pc:sldMkLst>
      </pc:sldChg>
      <pc:sldChg chg="modSp add mod">
        <pc:chgData name="Chiara Favilli" userId="2547a8aa76060db9" providerId="LiveId" clId="{AD8ADB68-B65F-45F5-A858-C2BA4CB49547}" dt="2024-09-24T13:24:49.104" v="1616" actId="14100"/>
        <pc:sldMkLst>
          <pc:docMk/>
          <pc:sldMk cId="389881531" sldId="330"/>
        </pc:sldMkLst>
        <pc:spChg chg="mod">
          <ac:chgData name="Chiara Favilli" userId="2547a8aa76060db9" providerId="LiveId" clId="{AD8ADB68-B65F-45F5-A858-C2BA4CB49547}" dt="2024-09-24T13:24:49.104" v="1616" actId="14100"/>
          <ac:spMkLst>
            <pc:docMk/>
            <pc:sldMk cId="389881531" sldId="330"/>
            <ac:spMk id="3" creationId="{00000000-0000-0000-0000-000000000000}"/>
          </ac:spMkLst>
        </pc:spChg>
      </pc:sldChg>
      <pc:sldChg chg="modSp add del mod">
        <pc:chgData name="Chiara Favilli" userId="2547a8aa76060db9" providerId="LiveId" clId="{AD8ADB68-B65F-45F5-A858-C2BA4CB49547}" dt="2024-09-24T10:22:33.060" v="650" actId="2696"/>
        <pc:sldMkLst>
          <pc:docMk/>
          <pc:sldMk cId="4095419841" sldId="330"/>
        </pc:sldMkLst>
        <pc:spChg chg="mod">
          <ac:chgData name="Chiara Favilli" userId="2547a8aa76060db9" providerId="LiveId" clId="{AD8ADB68-B65F-45F5-A858-C2BA4CB49547}" dt="2024-09-24T10:15:01.314" v="123" actId="27636"/>
          <ac:spMkLst>
            <pc:docMk/>
            <pc:sldMk cId="4095419841" sldId="330"/>
            <ac:spMk id="2" creationId="{00000000-0000-0000-0000-000000000000}"/>
          </ac:spMkLst>
        </pc:spChg>
        <pc:spChg chg="mod">
          <ac:chgData name="Chiara Favilli" userId="2547a8aa76060db9" providerId="LiveId" clId="{AD8ADB68-B65F-45F5-A858-C2BA4CB49547}" dt="2024-09-24T10:15:01.328" v="124" actId="27636"/>
          <ac:spMkLst>
            <pc:docMk/>
            <pc:sldMk cId="4095419841" sldId="330"/>
            <ac:spMk id="3" creationId="{00000000-0000-0000-0000-000000000000}"/>
          </ac:spMkLst>
        </pc:spChg>
      </pc:sldChg>
      <pc:sldChg chg="add">
        <pc:chgData name="Chiara Favilli" userId="2547a8aa76060db9" providerId="LiveId" clId="{AD8ADB68-B65F-45F5-A858-C2BA4CB49547}" dt="2024-09-24T11:23:12.380" v="1121"/>
        <pc:sldMkLst>
          <pc:docMk/>
          <pc:sldMk cId="1469948762" sldId="336"/>
        </pc:sldMkLst>
      </pc:sldChg>
      <pc:sldChg chg="add del">
        <pc:chgData name="Chiara Favilli" userId="2547a8aa76060db9" providerId="LiveId" clId="{AD8ADB68-B65F-45F5-A858-C2BA4CB49547}" dt="2024-09-24T11:23:07.080" v="1120" actId="2696"/>
        <pc:sldMkLst>
          <pc:docMk/>
          <pc:sldMk cId="3685785302" sldId="336"/>
        </pc:sldMkLst>
      </pc:sldChg>
      <pc:sldChg chg="modSp add del mod">
        <pc:chgData name="Chiara Favilli" userId="2547a8aa76060db9" providerId="LiveId" clId="{AD8ADB68-B65F-45F5-A858-C2BA4CB49547}" dt="2024-09-24T10:22:33.060" v="650" actId="2696"/>
        <pc:sldMkLst>
          <pc:docMk/>
          <pc:sldMk cId="4243055590" sldId="336"/>
        </pc:sldMkLst>
        <pc:spChg chg="mod">
          <ac:chgData name="Chiara Favilli" userId="2547a8aa76060db9" providerId="LiveId" clId="{AD8ADB68-B65F-45F5-A858-C2BA4CB49547}" dt="2024-09-24T10:15:01.332" v="125" actId="27636"/>
          <ac:spMkLst>
            <pc:docMk/>
            <pc:sldMk cId="4243055590" sldId="336"/>
            <ac:spMk id="2" creationId="{7A74EBB2-9A75-4A84-ABB3-102B25EFDE97}"/>
          </ac:spMkLst>
        </pc:spChg>
      </pc:sldChg>
      <pc:sldChg chg="add">
        <pc:chgData name="Chiara Favilli" userId="2547a8aa76060db9" providerId="LiveId" clId="{AD8ADB68-B65F-45F5-A858-C2BA4CB49547}" dt="2024-09-24T10:15:01.242" v="122"/>
        <pc:sldMkLst>
          <pc:docMk/>
          <pc:sldMk cId="3382815009" sldId="337"/>
        </pc:sldMkLst>
      </pc:sldChg>
      <pc:sldChg chg="modSp add mod">
        <pc:chgData name="Chiara Favilli" userId="2547a8aa76060db9" providerId="LiveId" clId="{AD8ADB68-B65F-45F5-A858-C2BA4CB49547}" dt="2024-09-24T10:15:01.348" v="126" actId="27636"/>
        <pc:sldMkLst>
          <pc:docMk/>
          <pc:sldMk cId="3890938644" sldId="341"/>
        </pc:sldMkLst>
        <pc:spChg chg="mod">
          <ac:chgData name="Chiara Favilli" userId="2547a8aa76060db9" providerId="LiveId" clId="{AD8ADB68-B65F-45F5-A858-C2BA4CB49547}" dt="2024-09-24T10:15:01.348" v="126" actId="27636"/>
          <ac:spMkLst>
            <pc:docMk/>
            <pc:sldMk cId="3890938644" sldId="341"/>
            <ac:spMk id="3" creationId="{7EF5FD19-C569-4A3D-BD43-6EA74D76C2C7}"/>
          </ac:spMkLst>
        </pc:spChg>
      </pc:sldChg>
      <pc:sldChg chg="modSp add mod">
        <pc:chgData name="Chiara Favilli" userId="2547a8aa76060db9" providerId="LiveId" clId="{AD8ADB68-B65F-45F5-A858-C2BA4CB49547}" dt="2024-09-24T10:15:01.351" v="127" actId="27636"/>
        <pc:sldMkLst>
          <pc:docMk/>
          <pc:sldMk cId="1916855287" sldId="342"/>
        </pc:sldMkLst>
        <pc:spChg chg="mod">
          <ac:chgData name="Chiara Favilli" userId="2547a8aa76060db9" providerId="LiveId" clId="{AD8ADB68-B65F-45F5-A858-C2BA4CB49547}" dt="2024-09-24T10:15:01.351" v="127" actId="27636"/>
          <ac:spMkLst>
            <pc:docMk/>
            <pc:sldMk cId="1916855287" sldId="342"/>
            <ac:spMk id="2" creationId="{B1C05C09-E949-4D37-AEE8-F93E08CFC792}"/>
          </ac:spMkLst>
        </pc:spChg>
      </pc:sldChg>
      <pc:sldChg chg="add">
        <pc:chgData name="Chiara Favilli" userId="2547a8aa76060db9" providerId="LiveId" clId="{AD8ADB68-B65F-45F5-A858-C2BA4CB49547}" dt="2024-09-24T10:15:01.242" v="122"/>
        <pc:sldMkLst>
          <pc:docMk/>
          <pc:sldMk cId="2926047186" sldId="343"/>
        </pc:sldMkLst>
      </pc:sldChg>
      <pc:sldChg chg="modSp add del mod">
        <pc:chgData name="Chiara Favilli" userId="2547a8aa76060db9" providerId="LiveId" clId="{AD8ADB68-B65F-45F5-A858-C2BA4CB49547}" dt="2024-09-24T10:23:36.530" v="670" actId="20577"/>
        <pc:sldMkLst>
          <pc:docMk/>
          <pc:sldMk cId="870921319" sldId="344"/>
        </pc:sldMkLst>
        <pc:spChg chg="mod">
          <ac:chgData name="Chiara Favilli" userId="2547a8aa76060db9" providerId="LiveId" clId="{AD8ADB68-B65F-45F5-A858-C2BA4CB49547}" dt="2024-09-24T10:23:36.530" v="670" actId="20577"/>
          <ac:spMkLst>
            <pc:docMk/>
            <pc:sldMk cId="870921319" sldId="344"/>
            <ac:spMk id="24579" creationId="{00000000-0000-0000-0000-000000000000}"/>
          </ac:spMkLst>
        </pc:spChg>
      </pc:sldChg>
      <pc:sldChg chg="add">
        <pc:chgData name="Chiara Favilli" userId="2547a8aa76060db9" providerId="LiveId" clId="{AD8ADB68-B65F-45F5-A858-C2BA4CB49547}" dt="2024-09-24T10:15:01.242" v="122"/>
        <pc:sldMkLst>
          <pc:docMk/>
          <pc:sldMk cId="4145212688" sldId="345"/>
        </pc:sldMkLst>
      </pc:sldChg>
      <pc:sldChg chg="add">
        <pc:chgData name="Chiara Favilli" userId="2547a8aa76060db9" providerId="LiveId" clId="{AD8ADB68-B65F-45F5-A858-C2BA4CB49547}" dt="2024-09-24T10:15:01.242" v="122"/>
        <pc:sldMkLst>
          <pc:docMk/>
          <pc:sldMk cId="513945054" sldId="346"/>
        </pc:sldMkLst>
      </pc:sldChg>
      <pc:sldChg chg="modSp add mod">
        <pc:chgData name="Chiara Favilli" userId="2547a8aa76060db9" providerId="LiveId" clId="{AD8ADB68-B65F-45F5-A858-C2BA4CB49547}" dt="2024-09-24T13:38:09.837" v="1621" actId="27636"/>
        <pc:sldMkLst>
          <pc:docMk/>
          <pc:sldMk cId="3466809970" sldId="347"/>
        </pc:sldMkLst>
        <pc:spChg chg="mod">
          <ac:chgData name="Chiara Favilli" userId="2547a8aa76060db9" providerId="LiveId" clId="{AD8ADB68-B65F-45F5-A858-C2BA4CB49547}" dt="2024-09-24T13:38:07.078" v="1619" actId="27636"/>
          <ac:spMkLst>
            <pc:docMk/>
            <pc:sldMk cId="3466809970" sldId="347"/>
            <ac:spMk id="29698" creationId="{00000000-0000-0000-0000-000000000000}"/>
          </ac:spMkLst>
        </pc:spChg>
        <pc:spChg chg="mod">
          <ac:chgData name="Chiara Favilli" userId="2547a8aa76060db9" providerId="LiveId" clId="{AD8ADB68-B65F-45F5-A858-C2BA4CB49547}" dt="2024-09-24T13:38:09.837" v="1621" actId="27636"/>
          <ac:spMkLst>
            <pc:docMk/>
            <pc:sldMk cId="3466809970" sldId="347"/>
            <ac:spMk id="29699" creationId="{00000000-0000-0000-0000-000000000000}"/>
          </ac:spMkLst>
        </pc:spChg>
      </pc:sldChg>
      <pc:sldChg chg="addSp modSp new del mod modClrScheme chgLayout">
        <pc:chgData name="Chiara Favilli" userId="2547a8aa76060db9" providerId="LiveId" clId="{AD8ADB68-B65F-45F5-A858-C2BA4CB49547}" dt="2024-09-24T10:44:06.409" v="1025" actId="47"/>
        <pc:sldMkLst>
          <pc:docMk/>
          <pc:sldMk cId="3553604815" sldId="348"/>
        </pc:sldMkLst>
        <pc:spChg chg="add mod">
          <ac:chgData name="Chiara Favilli" userId="2547a8aa76060db9" providerId="LiveId" clId="{AD8ADB68-B65F-45F5-A858-C2BA4CB49547}" dt="2024-09-24T10:17:15.428" v="227" actId="20577"/>
          <ac:spMkLst>
            <pc:docMk/>
            <pc:sldMk cId="3553604815" sldId="348"/>
            <ac:spMk id="2" creationId="{5F9F70D4-EFDA-3F02-0D43-B02EB6D1A41A}"/>
          </ac:spMkLst>
        </pc:spChg>
        <pc:spChg chg="add mod">
          <ac:chgData name="Chiara Favilli" userId="2547a8aa76060db9" providerId="LiveId" clId="{AD8ADB68-B65F-45F5-A858-C2BA4CB49547}" dt="2024-09-24T10:17:38.942" v="314" actId="14100"/>
          <ac:spMkLst>
            <pc:docMk/>
            <pc:sldMk cId="3553604815" sldId="348"/>
            <ac:spMk id="3" creationId="{77C31F19-5E7F-49E5-6096-5A737AC7618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7" name="Shape 177"/>
          <p:cNvSpPr>
            <a:spLocks noGrp="1" noRot="1" noChangeAspect="1"/>
          </p:cNvSpPr>
          <p:nvPr>
            <p:ph type="sldImg"/>
          </p:nvPr>
        </p:nvSpPr>
        <p:spPr>
          <a:xfrm>
            <a:off x="1143000" y="685800"/>
            <a:ext cx="4572000" cy="3429000"/>
          </a:xfrm>
          <a:prstGeom prst="rect">
            <a:avLst/>
          </a:prstGeom>
        </p:spPr>
        <p:txBody>
          <a:bodyPr/>
          <a:lstStyle/>
          <a:p>
            <a:endParaRPr/>
          </a:p>
        </p:txBody>
      </p:sp>
      <p:sp>
        <p:nvSpPr>
          <p:cNvPr id="178" name="Shape 17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Korolev Light"/>
      </a:defRPr>
    </a:lvl1pPr>
    <a:lvl2pPr indent="228600" latinLnBrk="0">
      <a:defRPr sz="1200">
        <a:latin typeface="+mn-lt"/>
        <a:ea typeface="+mn-ea"/>
        <a:cs typeface="+mn-cs"/>
        <a:sym typeface="Korolev Light"/>
      </a:defRPr>
    </a:lvl2pPr>
    <a:lvl3pPr indent="457200" latinLnBrk="0">
      <a:defRPr sz="1200">
        <a:latin typeface="+mn-lt"/>
        <a:ea typeface="+mn-ea"/>
        <a:cs typeface="+mn-cs"/>
        <a:sym typeface="Korolev Light"/>
      </a:defRPr>
    </a:lvl3pPr>
    <a:lvl4pPr indent="685800" latinLnBrk="0">
      <a:defRPr sz="1200">
        <a:latin typeface="+mn-lt"/>
        <a:ea typeface="+mn-ea"/>
        <a:cs typeface="+mn-cs"/>
        <a:sym typeface="Korolev Light"/>
      </a:defRPr>
    </a:lvl4pPr>
    <a:lvl5pPr indent="914400" latinLnBrk="0">
      <a:defRPr sz="1200">
        <a:latin typeface="+mn-lt"/>
        <a:ea typeface="+mn-ea"/>
        <a:cs typeface="+mn-cs"/>
        <a:sym typeface="Korolev Light"/>
      </a:defRPr>
    </a:lvl5pPr>
    <a:lvl6pPr indent="1143000" latinLnBrk="0">
      <a:defRPr sz="1200">
        <a:latin typeface="+mn-lt"/>
        <a:ea typeface="+mn-ea"/>
        <a:cs typeface="+mn-cs"/>
        <a:sym typeface="Korolev Light"/>
      </a:defRPr>
    </a:lvl6pPr>
    <a:lvl7pPr indent="1371600" latinLnBrk="0">
      <a:defRPr sz="1200">
        <a:latin typeface="+mn-lt"/>
        <a:ea typeface="+mn-ea"/>
        <a:cs typeface="+mn-cs"/>
        <a:sym typeface="Korolev Light"/>
      </a:defRPr>
    </a:lvl7pPr>
    <a:lvl8pPr indent="1600200" latinLnBrk="0">
      <a:defRPr sz="1200">
        <a:latin typeface="+mn-lt"/>
        <a:ea typeface="+mn-ea"/>
        <a:cs typeface="+mn-cs"/>
        <a:sym typeface="Korolev Light"/>
      </a:defRPr>
    </a:lvl8pPr>
    <a:lvl9pPr indent="1828800" latinLnBrk="0">
      <a:defRPr sz="1200">
        <a:latin typeface="+mn-lt"/>
        <a:ea typeface="+mn-ea"/>
        <a:cs typeface="+mn-cs"/>
        <a:sym typeface="Korolev Light"/>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2581BDE-7AB5-4259-88DD-EBAF62FF496E}" type="slidenum">
              <a:rPr lang="it-IT" altLang="it-IT"/>
              <a:pPr eaLnBrk="1" hangingPunct="1">
                <a:spcBef>
                  <a:spcPct val="0"/>
                </a:spcBef>
              </a:pPr>
              <a:t>1</a:t>
            </a:fld>
            <a:endParaRPr lang="it-IT" altLang="it-IT"/>
          </a:p>
        </p:txBody>
      </p:sp>
      <p:sp>
        <p:nvSpPr>
          <p:cNvPr id="28675" name="Rectangle 2"/>
          <p:cNvSpPr>
            <a:spLocks noGrp="1" noRot="1" noChangeAspect="1" noChangeArrowheads="1" noTextEdit="1"/>
          </p:cNvSpPr>
          <p:nvPr>
            <p:ph type="sldImg"/>
          </p:nvPr>
        </p:nvSpPr>
        <p:spPr>
          <a:xfrm>
            <a:off x="381000" y="685800"/>
            <a:ext cx="6096000" cy="3429000"/>
          </a:xfrm>
          <a:ln/>
        </p:spPr>
      </p:sp>
      <p:sp>
        <p:nvSpPr>
          <p:cNvPr id="28676" name="Rectangle 3"/>
          <p:cNvSpPr>
            <a:spLocks noGrp="1" noChangeArrowheads="1"/>
          </p:cNvSpPr>
          <p:nvPr>
            <p:ph type="body" idx="1"/>
          </p:nvPr>
        </p:nvSpPr>
        <p:spPr>
          <a:xfrm>
            <a:off x="906357" y="4689515"/>
            <a:ext cx="4984962" cy="4442698"/>
          </a:xfrm>
          <a:noFill/>
        </p:spPr>
        <p:txBody>
          <a:bodyPr/>
          <a:lstStyle/>
          <a:p>
            <a:pPr defTabSz="288925" eaLnBrk="1" hangingPunct="1"/>
            <a:endParaRPr lang="it-IT" altLang="it-IT" sz="1800">
              <a:latin typeface="Arial" panose="020B0604020202020204" pitchFamily="34" charset="0"/>
            </a:endParaRPr>
          </a:p>
          <a:p>
            <a:pPr defTabSz="288925" eaLnBrk="1" hangingPunct="1"/>
            <a:endParaRPr lang="it-IT" altLang="it-IT" sz="1600">
              <a:latin typeface="Arial" panose="020B0604020202020204" pitchFamily="34" charset="0"/>
            </a:endParaRPr>
          </a:p>
        </p:txBody>
      </p:sp>
    </p:spTree>
    <p:extLst>
      <p:ext uri="{BB962C8B-B14F-4D97-AF65-F5344CB8AC3E}">
        <p14:creationId xmlns:p14="http://schemas.microsoft.com/office/powerpoint/2010/main" val="2833877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E92232B-0335-4B10-8430-D01472D21B5D}" type="slidenum">
              <a:rPr lang="it-IT" altLang="it-IT"/>
              <a:pPr/>
              <a:t>10</a:t>
            </a:fld>
            <a:endParaRPr lang="it-IT" altLang="it-IT"/>
          </a:p>
        </p:txBody>
      </p:sp>
      <p:sp>
        <p:nvSpPr>
          <p:cNvPr id="9219" name="Rectangle 2"/>
          <p:cNvSpPr>
            <a:spLocks noGrp="1" noRot="1" noChangeAspect="1" noChangeArrowheads="1" noTextEdit="1"/>
          </p:cNvSpPr>
          <p:nvPr>
            <p:ph type="sldImg"/>
          </p:nvPr>
        </p:nvSpPr>
        <p:spPr>
          <a:xfrm>
            <a:off x="381000" y="685800"/>
            <a:ext cx="6096000" cy="3429000"/>
          </a:xfrm>
          <a:ln/>
        </p:spPr>
      </p:sp>
      <p:sp>
        <p:nvSpPr>
          <p:cNvPr id="9220" name="Rectangle 3"/>
          <p:cNvSpPr>
            <a:spLocks noGrp="1" noChangeArrowheads="1"/>
          </p:cNvSpPr>
          <p:nvPr>
            <p:ph type="body" idx="1"/>
          </p:nvPr>
        </p:nvSpPr>
        <p:spPr>
          <a:xfrm>
            <a:off x="914400" y="4343400"/>
            <a:ext cx="5029200" cy="4114800"/>
          </a:xfrm>
          <a:noFill/>
        </p:spPr>
        <p:txBody>
          <a:bodyPr/>
          <a:lstStyle/>
          <a:p>
            <a:pPr eaLnBrk="1" hangingPunct="1"/>
            <a:r>
              <a:rPr lang="it-IT" altLang="it-IT"/>
              <a:t>                                                                                                                              </a:t>
            </a:r>
          </a:p>
        </p:txBody>
      </p:sp>
    </p:spTree>
    <p:extLst>
      <p:ext uri="{BB962C8B-B14F-4D97-AF65-F5344CB8AC3E}">
        <p14:creationId xmlns:p14="http://schemas.microsoft.com/office/powerpoint/2010/main" val="3297407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CFDD133-6ED1-4BA5-9EDE-514F23BB23A9}" type="slidenum">
              <a:rPr lang="it-IT" altLang="it-IT"/>
              <a:pPr/>
              <a:t>12</a:t>
            </a:fld>
            <a:endParaRPr lang="it-IT" altLang="it-IT"/>
          </a:p>
        </p:txBody>
      </p:sp>
      <p:sp>
        <p:nvSpPr>
          <p:cNvPr id="11267" name="Rectangle 2"/>
          <p:cNvSpPr>
            <a:spLocks noGrp="1" noRot="1" noChangeAspect="1" noChangeArrowheads="1" noTextEdit="1"/>
          </p:cNvSpPr>
          <p:nvPr>
            <p:ph type="sldImg"/>
          </p:nvPr>
        </p:nvSpPr>
        <p:spPr>
          <a:xfrm>
            <a:off x="381000" y="685800"/>
            <a:ext cx="6096000" cy="3429000"/>
          </a:xfrm>
          <a:ln/>
        </p:spPr>
      </p:sp>
      <p:sp>
        <p:nvSpPr>
          <p:cNvPr id="11268" name="Rectangle 3"/>
          <p:cNvSpPr>
            <a:spLocks noGrp="1" noChangeArrowheads="1"/>
          </p:cNvSpPr>
          <p:nvPr>
            <p:ph type="body" idx="1"/>
          </p:nvPr>
        </p:nvSpPr>
        <p:spPr>
          <a:xfrm>
            <a:off x="609600" y="4343400"/>
            <a:ext cx="5867400" cy="4114800"/>
          </a:xfrm>
          <a:noFill/>
        </p:spPr>
        <p:txBody>
          <a:bodyPr/>
          <a:lstStyle/>
          <a:p>
            <a:pPr eaLnBrk="1" hangingPunct="1"/>
            <a:endParaRPr lang="en-GB" altLang="it-IT"/>
          </a:p>
          <a:p>
            <a:pPr eaLnBrk="1" hangingPunct="1"/>
            <a:endParaRPr lang="it-IT" altLang="it-IT"/>
          </a:p>
        </p:txBody>
      </p:sp>
    </p:spTree>
    <p:extLst>
      <p:ext uri="{BB962C8B-B14F-4D97-AF65-F5344CB8AC3E}">
        <p14:creationId xmlns:p14="http://schemas.microsoft.com/office/powerpoint/2010/main" val="2620465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B1FAE2C-525F-4C23-88DB-8FF1F7811E51}" type="slidenum">
              <a:rPr lang="it-IT" altLang="it-IT"/>
              <a:pPr/>
              <a:t>13</a:t>
            </a:fld>
            <a:endParaRPr lang="it-IT" altLang="it-IT"/>
          </a:p>
        </p:txBody>
      </p:sp>
      <p:sp>
        <p:nvSpPr>
          <p:cNvPr id="15363" name="Rectangle 2"/>
          <p:cNvSpPr>
            <a:spLocks noGrp="1" noRot="1" noChangeAspect="1" noChangeArrowheads="1" noTextEdit="1"/>
          </p:cNvSpPr>
          <p:nvPr>
            <p:ph type="sldImg"/>
          </p:nvPr>
        </p:nvSpPr>
        <p:spPr>
          <a:xfrm>
            <a:off x="381000" y="685800"/>
            <a:ext cx="6096000" cy="3429000"/>
          </a:xfrm>
          <a:ln/>
        </p:spPr>
      </p:sp>
      <p:sp>
        <p:nvSpPr>
          <p:cNvPr id="15364" name="Rectangle 3"/>
          <p:cNvSpPr>
            <a:spLocks noGrp="1" noChangeArrowheads="1"/>
          </p:cNvSpPr>
          <p:nvPr>
            <p:ph type="body" idx="1"/>
          </p:nvPr>
        </p:nvSpPr>
        <p:spPr>
          <a:xfrm>
            <a:off x="914400" y="4419600"/>
            <a:ext cx="5029200" cy="4038600"/>
          </a:xfrm>
          <a:noFill/>
        </p:spPr>
        <p:txBody>
          <a:bodyPr/>
          <a:lstStyle/>
          <a:p>
            <a:pPr marL="381000" lvl="2" algn="just" eaLnBrk="1" hangingPunct="1">
              <a:spcAft>
                <a:spcPts val="300"/>
              </a:spcAft>
            </a:pPr>
            <a:endParaRPr lang="fr-FR" altLang="it-IT"/>
          </a:p>
        </p:txBody>
      </p:sp>
    </p:spTree>
    <p:extLst>
      <p:ext uri="{BB962C8B-B14F-4D97-AF65-F5344CB8AC3E}">
        <p14:creationId xmlns:p14="http://schemas.microsoft.com/office/powerpoint/2010/main" val="2021896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2A59AD5-3360-40CD-9D94-BEB467A5B87A}" type="slidenum">
              <a:rPr lang="it-IT" altLang="it-IT"/>
              <a:pPr/>
              <a:t>14</a:t>
            </a:fld>
            <a:endParaRPr lang="it-IT" altLang="it-IT"/>
          </a:p>
        </p:txBody>
      </p:sp>
      <p:sp>
        <p:nvSpPr>
          <p:cNvPr id="17411" name="Rectangle 2"/>
          <p:cNvSpPr>
            <a:spLocks noGrp="1" noRot="1" noChangeAspect="1" noChangeArrowheads="1" noTextEdit="1"/>
          </p:cNvSpPr>
          <p:nvPr>
            <p:ph type="sldImg"/>
          </p:nvPr>
        </p:nvSpPr>
        <p:spPr>
          <a:xfrm>
            <a:off x="381000" y="685800"/>
            <a:ext cx="6096000" cy="3429000"/>
          </a:xfrm>
          <a:ln/>
        </p:spPr>
      </p:sp>
      <p:sp>
        <p:nvSpPr>
          <p:cNvPr id="17412" name="Rectangle 3"/>
          <p:cNvSpPr>
            <a:spLocks noGrp="1" noChangeArrowheads="1"/>
          </p:cNvSpPr>
          <p:nvPr>
            <p:ph type="body" idx="1"/>
          </p:nvPr>
        </p:nvSpPr>
        <p:spPr>
          <a:xfrm>
            <a:off x="1066800" y="4343400"/>
            <a:ext cx="4648200" cy="4114800"/>
          </a:xfrm>
          <a:noFill/>
        </p:spPr>
        <p:txBody>
          <a:bodyPr/>
          <a:lstStyle/>
          <a:p>
            <a:pPr eaLnBrk="1" hangingPunct="1"/>
            <a:endParaRPr lang="it-IT" altLang="it-IT" sz="1400">
              <a:solidFill>
                <a:srgbClr val="000080"/>
              </a:solidFill>
            </a:endParaRPr>
          </a:p>
        </p:txBody>
      </p:sp>
    </p:spTree>
    <p:extLst>
      <p:ext uri="{BB962C8B-B14F-4D97-AF65-F5344CB8AC3E}">
        <p14:creationId xmlns:p14="http://schemas.microsoft.com/office/powerpoint/2010/main" val="2963391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862AD54-2F9C-452D-BDFC-561809B8FDAA}" type="slidenum">
              <a:rPr lang="it-IT" altLang="it-IT"/>
              <a:pPr/>
              <a:t>17</a:t>
            </a:fld>
            <a:endParaRPr lang="it-IT" altLang="it-IT"/>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533400" y="4191000"/>
            <a:ext cx="5943600" cy="4572000"/>
          </a:xfrm>
          <a:noFill/>
        </p:spPr>
        <p:txBody>
          <a:bodyPr/>
          <a:lstStyle/>
          <a:p>
            <a:pPr eaLnBrk="1" hangingPunct="1"/>
            <a:endParaRPr lang="fr-FR" altLang="it-IT"/>
          </a:p>
        </p:txBody>
      </p:sp>
    </p:spTree>
    <p:extLst>
      <p:ext uri="{BB962C8B-B14F-4D97-AF65-F5344CB8AC3E}">
        <p14:creationId xmlns:p14="http://schemas.microsoft.com/office/powerpoint/2010/main" val="2088381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B6FEB93-CD2F-443A-AE32-4006B50569E6}" type="slidenum">
              <a:rPr lang="it-IT" altLang="it-IT"/>
              <a:pPr/>
              <a:t>26</a:t>
            </a:fld>
            <a:endParaRPr lang="it-IT" altLang="it-IT"/>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xfrm>
            <a:off x="457200" y="4191000"/>
            <a:ext cx="5943600" cy="4572000"/>
          </a:xfrm>
          <a:noFill/>
        </p:spPr>
        <p:txBody>
          <a:bodyPr/>
          <a:lstStyle/>
          <a:p>
            <a:pPr eaLnBrk="1" hangingPunct="1"/>
            <a:endParaRPr lang="it-IT" altLang="it-IT" sz="1100"/>
          </a:p>
        </p:txBody>
      </p:sp>
    </p:spTree>
    <p:extLst>
      <p:ext uri="{BB962C8B-B14F-4D97-AF65-F5344CB8AC3E}">
        <p14:creationId xmlns:p14="http://schemas.microsoft.com/office/powerpoint/2010/main" val="2328382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0C7C6A9-87D7-4B24-9C67-1442054F524A}" type="slidenum">
              <a:rPr lang="it-IT" altLang="it-IT"/>
              <a:pPr/>
              <a:t>27</a:t>
            </a:fld>
            <a:endParaRPr lang="it-IT" altLang="it-IT"/>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609600" y="4343400"/>
            <a:ext cx="5715000" cy="4267200"/>
          </a:xfrm>
          <a:noFill/>
        </p:spPr>
        <p:txBody>
          <a:bodyPr/>
          <a:lstStyle/>
          <a:p>
            <a:pPr eaLnBrk="1" hangingPunct="1">
              <a:spcAft>
                <a:spcPts val="200"/>
              </a:spcAft>
            </a:pPr>
            <a:endParaRPr lang="en-GB" altLang="it-IT"/>
          </a:p>
          <a:p>
            <a:pPr eaLnBrk="1" hangingPunct="1"/>
            <a:endParaRPr lang="it-IT" altLang="it-IT"/>
          </a:p>
        </p:txBody>
      </p:sp>
    </p:spTree>
    <p:extLst>
      <p:ext uri="{BB962C8B-B14F-4D97-AF65-F5344CB8AC3E}">
        <p14:creationId xmlns:p14="http://schemas.microsoft.com/office/powerpoint/2010/main" val="2061453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DD5F2D0-3A5C-485C-9203-657EAE8AFEC2}" type="slidenum">
              <a:rPr lang="it-IT" altLang="it-IT"/>
              <a:pPr/>
              <a:t>33</a:t>
            </a:fld>
            <a:endParaRPr lang="it-IT" altLang="it-IT"/>
          </a:p>
        </p:txBody>
      </p:sp>
      <p:sp>
        <p:nvSpPr>
          <p:cNvPr id="37891" name="Rectangle 2"/>
          <p:cNvSpPr>
            <a:spLocks noGrp="1" noRot="1" noChangeAspect="1" noChangeArrowheads="1" noTextEdit="1"/>
          </p:cNvSpPr>
          <p:nvPr>
            <p:ph type="sldImg"/>
          </p:nvPr>
        </p:nvSpPr>
        <p:spPr>
          <a:xfrm>
            <a:off x="381000" y="685800"/>
            <a:ext cx="6096000" cy="3429000"/>
          </a:xfrm>
          <a:ln/>
        </p:spPr>
      </p:sp>
      <p:sp>
        <p:nvSpPr>
          <p:cNvPr id="37892" name="Rectangle 3"/>
          <p:cNvSpPr>
            <a:spLocks noGrp="1" noChangeArrowheads="1"/>
          </p:cNvSpPr>
          <p:nvPr>
            <p:ph type="body" idx="1"/>
          </p:nvPr>
        </p:nvSpPr>
        <p:spPr>
          <a:xfrm>
            <a:off x="609600" y="4343400"/>
            <a:ext cx="5638800" cy="4114800"/>
          </a:xfrm>
          <a:noFill/>
        </p:spPr>
        <p:txBody>
          <a:bodyPr/>
          <a:lstStyle/>
          <a:p>
            <a:pPr eaLnBrk="1" hangingPunct="1">
              <a:spcAft>
                <a:spcPts val="200"/>
              </a:spcAft>
            </a:pPr>
            <a:endParaRPr lang="it-IT" altLang="it-IT"/>
          </a:p>
        </p:txBody>
      </p:sp>
    </p:spTree>
    <p:extLst>
      <p:ext uri="{BB962C8B-B14F-4D97-AF65-F5344CB8AC3E}">
        <p14:creationId xmlns:p14="http://schemas.microsoft.com/office/powerpoint/2010/main" val="17095919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Yellow Bar">
    <p:spTree>
      <p:nvGrpSpPr>
        <p:cNvPr id="1" name=""/>
        <p:cNvGrpSpPr/>
        <p:nvPr/>
      </p:nvGrpSpPr>
      <p:grpSpPr>
        <a:xfrm>
          <a:off x="0" y="0"/>
          <a:ext cx="0" cy="0"/>
          <a:chOff x="0" y="0"/>
          <a:chExt cx="0" cy="0"/>
        </a:xfrm>
      </p:grpSpPr>
      <p:sp>
        <p:nvSpPr>
          <p:cNvPr id="53" name="Title Text"/>
          <p:cNvSpPr txBox="1">
            <a:spLocks noGrp="1"/>
          </p:cNvSpPr>
          <p:nvPr>
            <p:ph type="title"/>
          </p:nvPr>
        </p:nvSpPr>
        <p:spPr>
          <a:xfrm>
            <a:off x="1431106" y="2001838"/>
            <a:ext cx="7590335" cy="1143001"/>
          </a:xfrm>
          <a:prstGeom prst="rect">
            <a:avLst/>
          </a:prstGeom>
        </p:spPr>
        <p:txBody>
          <a:bodyPr/>
          <a:lstStyle>
            <a:lvl1pPr algn="l">
              <a:defRPr sz="5500"/>
            </a:lvl1pPr>
          </a:lstStyle>
          <a:p>
            <a:r>
              <a:t>Title Text</a:t>
            </a:r>
          </a:p>
        </p:txBody>
      </p:sp>
      <p:sp>
        <p:nvSpPr>
          <p:cNvPr id="54" name="Body Level One…"/>
          <p:cNvSpPr txBox="1">
            <a:spLocks noGrp="1"/>
          </p:cNvSpPr>
          <p:nvPr>
            <p:ph type="body" sz="quarter" idx="1" hasCustomPrompt="1"/>
          </p:nvPr>
        </p:nvSpPr>
        <p:spPr>
          <a:xfrm>
            <a:off x="1445592" y="3601708"/>
            <a:ext cx="7561363" cy="4077793"/>
          </a:xfrm>
          <a:prstGeom prst="rect">
            <a:avLst/>
          </a:prstGeom>
        </p:spPr>
        <p:txBody>
          <a:bodyPr/>
          <a:lstStyle>
            <a:lvl1pPr>
              <a:spcBef>
                <a:spcPts val="600"/>
              </a:spcBef>
              <a:buNone/>
              <a:defRPr sz="1800"/>
            </a:lvl1pPr>
            <a:lvl2pPr marL="790575" indent="-333375">
              <a:spcBef>
                <a:spcPts val="600"/>
              </a:spcBef>
              <a:defRPr sz="1800"/>
            </a:lvl2pPr>
            <a:lvl3pPr marL="1234439" indent="-320039">
              <a:spcBef>
                <a:spcPts val="600"/>
              </a:spcBef>
              <a:defRPr sz="1800"/>
            </a:lvl3pPr>
            <a:lvl4pPr marL="1727200" indent="-355600">
              <a:spcBef>
                <a:spcPts val="600"/>
              </a:spcBef>
              <a:defRPr sz="1800"/>
            </a:lvl4pPr>
            <a:lvl5pPr marL="2184400" indent="-355600">
              <a:spcBef>
                <a:spcPts val="600"/>
              </a:spcBef>
              <a:defRPr sz="1800"/>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56" name="Picture 21" descr="Picture 21"/>
          <p:cNvPicPr>
            <a:picLocks noChangeAspect="1"/>
          </p:cNvPicPr>
          <p:nvPr/>
        </p:nvPicPr>
        <p:blipFill>
          <a:blip r:embed="rId2">
            <a:alphaModFix amt="30000"/>
          </a:blip>
          <a:srcRect t="89582" b="840"/>
          <a:stretch>
            <a:fillRect/>
          </a:stretch>
        </p:blipFill>
        <p:spPr>
          <a:xfrm>
            <a:off x="-175585" y="9079841"/>
            <a:ext cx="18885030" cy="1207159"/>
          </a:xfrm>
          <a:prstGeom prst="rect">
            <a:avLst/>
          </a:prstGeom>
          <a:ln w="12700">
            <a:miter lim="400000"/>
          </a:ln>
        </p:spPr>
      </p:pic>
      <p:grpSp>
        <p:nvGrpSpPr>
          <p:cNvPr id="59" name="Group 22"/>
          <p:cNvGrpSpPr/>
          <p:nvPr/>
        </p:nvGrpSpPr>
        <p:grpSpPr>
          <a:xfrm>
            <a:off x="17034389" y="9219944"/>
            <a:ext cx="922953" cy="927090"/>
            <a:chOff x="0" y="0"/>
            <a:chExt cx="922952" cy="927088"/>
          </a:xfrm>
        </p:grpSpPr>
        <p:sp>
          <p:nvSpPr>
            <p:cNvPr id="57" name="Freeform 24"/>
            <p:cNvSpPr/>
            <p:nvPr/>
          </p:nvSpPr>
          <p:spPr>
            <a:xfrm>
              <a:off x="0" y="0"/>
              <a:ext cx="922953" cy="9270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72" y="27"/>
                    <a:pt x="21600" y="4854"/>
                    <a:pt x="21600" y="10800"/>
                  </a:cubicBezTo>
                  <a:cubicBezTo>
                    <a:pt x="21600" y="16746"/>
                    <a:pt x="16772" y="21573"/>
                    <a:pt x="10800" y="21600"/>
                  </a:cubicBezTo>
                  <a:cubicBezTo>
                    <a:pt x="4828" y="21573"/>
                    <a:pt x="0" y="16746"/>
                    <a:pt x="0" y="10800"/>
                  </a:cubicBezTo>
                  <a:cubicBezTo>
                    <a:pt x="0" y="4854"/>
                    <a:pt x="4828" y="27"/>
                    <a:pt x="10800" y="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a:latin typeface="Calibri"/>
                  <a:ea typeface="Calibri"/>
                  <a:cs typeface="Calibri"/>
                  <a:sym typeface="Calibri"/>
                </a:defRPr>
              </a:pPr>
              <a:endParaRPr/>
            </a:p>
          </p:txBody>
        </p:sp>
        <p:pic>
          <p:nvPicPr>
            <p:cNvPr id="58" name="Picture 25" descr="Picture 25"/>
            <p:cNvPicPr>
              <a:picLocks noChangeAspect="1"/>
            </p:cNvPicPr>
            <p:nvPr/>
          </p:nvPicPr>
          <p:blipFill>
            <a:blip r:embed="rId3"/>
            <a:stretch>
              <a:fillRect/>
            </a:stretch>
          </p:blipFill>
          <p:spPr>
            <a:xfrm>
              <a:off x="56002" y="268704"/>
              <a:ext cx="753798" cy="427781"/>
            </a:xfrm>
            <a:prstGeom prst="rect">
              <a:avLst/>
            </a:prstGeom>
            <a:ln w="12700" cap="flat">
              <a:noFill/>
              <a:miter lim="400000"/>
            </a:ln>
            <a:effectLst/>
          </p:spPr>
        </p:pic>
      </p:grpSp>
      <p:sp>
        <p:nvSpPr>
          <p:cNvPr id="60" name="AutoShape 26"/>
          <p:cNvSpPr/>
          <p:nvPr/>
        </p:nvSpPr>
        <p:spPr>
          <a:xfrm>
            <a:off x="-1" y="0"/>
            <a:ext cx="361109" cy="10287000"/>
          </a:xfrm>
          <a:prstGeom prst="rect">
            <a:avLst/>
          </a:prstGeom>
          <a:solidFill>
            <a:srgbClr val="FFCA28"/>
          </a:solidFill>
          <a:ln w="12700">
            <a:miter lim="400000"/>
          </a:ln>
        </p:spPr>
        <p:txBody>
          <a:bodyPr lIns="45719" rIns="45719"/>
          <a:lstStyle/>
          <a:p>
            <a:pPr>
              <a:defRPr>
                <a:latin typeface="Calibri"/>
                <a:ea typeface="Calibri"/>
                <a:cs typeface="Calibri"/>
                <a:sym typeface="Calibri"/>
              </a:defRPr>
            </a:pPr>
            <a:endParaRPr/>
          </a:p>
        </p:txBody>
      </p:sp>
      <p:sp>
        <p:nvSpPr>
          <p:cNvPr id="61"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
        <p:nvSpPr>
          <p:cNvPr id="3" name="Picture Placeholder 2">
            <a:extLst>
              <a:ext uri="{FF2B5EF4-FFF2-40B4-BE49-F238E27FC236}">
                <a16:creationId xmlns:a16="http://schemas.microsoft.com/office/drawing/2014/main" id="{59A9F121-4561-714C-BCB7-BBEDB3E07519}"/>
              </a:ext>
            </a:extLst>
          </p:cNvPr>
          <p:cNvSpPr>
            <a:spLocks noGrp="1"/>
          </p:cNvSpPr>
          <p:nvPr>
            <p:ph type="pic" sz="quarter" idx="10"/>
          </p:nvPr>
        </p:nvSpPr>
        <p:spPr>
          <a:xfrm>
            <a:off x="9834563" y="1930400"/>
            <a:ext cx="7458075" cy="5730875"/>
          </a:xfrm>
        </p:spPr>
        <p:txBody>
          <a:bodyPr/>
          <a:lstStyle/>
          <a:p>
            <a:endParaRPr lang="en-BE"/>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2286000" y="1683545"/>
            <a:ext cx="13716000" cy="3581400"/>
          </a:xfrm>
        </p:spPr>
        <p:txBody>
          <a:bodyPr anchor="b"/>
          <a:lstStyle>
            <a:lvl1pPr algn="ctr">
              <a:defRPr sz="9000"/>
            </a:lvl1pPr>
          </a:lstStyle>
          <a:p>
            <a:r>
              <a:rPr lang="it-IT"/>
              <a:t>Fare clic per modificare lo stile del titolo</a:t>
            </a:r>
          </a:p>
        </p:txBody>
      </p:sp>
      <p:sp>
        <p:nvSpPr>
          <p:cNvPr id="3" name="Sottotitolo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9C2B93BD-26D2-4D3F-A876-7E1C8A91A457}" type="datetimeFigureOut">
              <a:rPr lang="it-IT" smtClean="0"/>
              <a:t>24/09/2024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a:xfrm>
            <a:off x="8381269" y="6400413"/>
            <a:ext cx="305531" cy="276999"/>
          </a:xfrm>
        </p:spPr>
        <p:txBody>
          <a:bodyPr/>
          <a:lstStyle/>
          <a:p>
            <a:fld id="{FF118236-7185-462C-99C4-7E044E2AA8A6}" type="slidenum">
              <a:rPr lang="it-IT" smtClean="0"/>
              <a:t>‹N›</a:t>
            </a:fld>
            <a:endParaRPr lang="it-IT"/>
          </a:p>
        </p:txBody>
      </p:sp>
    </p:spTree>
    <p:extLst>
      <p:ext uri="{BB962C8B-B14F-4D97-AF65-F5344CB8AC3E}">
        <p14:creationId xmlns:p14="http://schemas.microsoft.com/office/powerpoint/2010/main" val="3645440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9C2B93BD-26D2-4D3F-A876-7E1C8A91A457}" type="datetimeFigureOut">
              <a:rPr lang="it-IT" smtClean="0"/>
              <a:t>24/09/2024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a:xfrm>
            <a:off x="8381269" y="6400413"/>
            <a:ext cx="305531" cy="276999"/>
          </a:xfrm>
        </p:spPr>
        <p:txBody>
          <a:bodyPr/>
          <a:lstStyle/>
          <a:p>
            <a:fld id="{FF118236-7185-462C-99C4-7E044E2AA8A6}" type="slidenum">
              <a:rPr lang="it-IT" smtClean="0"/>
              <a:t>‹N›</a:t>
            </a:fld>
            <a:endParaRPr lang="it-IT"/>
          </a:p>
        </p:txBody>
      </p:sp>
    </p:spTree>
    <p:extLst>
      <p:ext uri="{BB962C8B-B14F-4D97-AF65-F5344CB8AC3E}">
        <p14:creationId xmlns:p14="http://schemas.microsoft.com/office/powerpoint/2010/main" val="660812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C2B93BD-26D2-4D3F-A876-7E1C8A91A457}" type="datetimeFigureOut">
              <a:rPr lang="it-IT" smtClean="0"/>
              <a:t>24/09/2024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a:xfrm>
            <a:off x="8381269" y="6400413"/>
            <a:ext cx="305531" cy="276999"/>
          </a:xfrm>
        </p:spPr>
        <p:txBody>
          <a:bodyPr/>
          <a:lstStyle/>
          <a:p>
            <a:fld id="{FF118236-7185-462C-99C4-7E044E2AA8A6}" type="slidenum">
              <a:rPr lang="it-IT" smtClean="0"/>
              <a:t>‹N›</a:t>
            </a:fld>
            <a:endParaRPr lang="it-IT"/>
          </a:p>
        </p:txBody>
      </p:sp>
    </p:spTree>
    <p:extLst>
      <p:ext uri="{BB962C8B-B14F-4D97-AF65-F5344CB8AC3E}">
        <p14:creationId xmlns:p14="http://schemas.microsoft.com/office/powerpoint/2010/main" val="7973648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14400" y="138112"/>
            <a:ext cx="16459200" cy="22621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914400" y="2400300"/>
            <a:ext cx="16459200" cy="7886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8455253" y="6404292"/>
            <a:ext cx="231547"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53" r:id="rId1"/>
    <p:sldLayoutId id="2147483662" r:id="rId2"/>
    <p:sldLayoutId id="2147483663" r:id="rId3"/>
    <p:sldLayoutId id="2147483664" r:id="rId4"/>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Korolev Light"/>
        </a:defRPr>
      </a:lvl9pPr>
    </p:titleStyle>
    <p:bodyStyle>
      <a:lvl1pPr marL="342900" marR="0" indent="-34290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1pPr>
      <a:lvl2pPr marL="783771" marR="0" indent="-326571"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2pPr>
      <a:lvl3pPr marL="1219200" marR="0" indent="-30480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3pPr>
      <a:lvl4pPr marL="1737360" marR="0" indent="-36576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4pPr>
      <a:lvl5pPr marL="2194560" marR="0" indent="-36576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5pPr>
      <a:lvl6pPr marL="2651760" marR="0" indent="-36576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6pPr>
      <a:lvl7pPr marL="3108960" marR="0" indent="-365760"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7pPr>
      <a:lvl8pPr marL="3566159" marR="0" indent="-365759"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8pPr>
      <a:lvl9pPr marL="4023359" marR="0" indent="-365759" algn="l" defTabSz="914400" rtl="0" latinLnBrk="0">
        <a:lnSpc>
          <a:spcPct val="100000"/>
        </a:lnSpc>
        <a:spcBef>
          <a:spcPts val="700"/>
        </a:spcBef>
        <a:spcAft>
          <a:spcPts val="0"/>
        </a:spcAft>
        <a:buClrTx/>
        <a:buSzPct val="100000"/>
        <a:buFont typeface="Korolev Medium"/>
        <a:buChar char="•"/>
        <a:tabLst/>
        <a:defRPr sz="3200" b="0" i="0" u="none" strike="noStrike" cap="none" spc="0" baseline="0">
          <a:ln>
            <a:noFill/>
          </a:ln>
          <a:solidFill>
            <a:srgbClr val="000000"/>
          </a:solidFill>
          <a:uFillTx/>
          <a:latin typeface="+mn-lt"/>
          <a:ea typeface="+mn-ea"/>
          <a:cs typeface="+mn-cs"/>
          <a:sym typeface="Korolev Light"/>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Korolev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hiara.favilli@unifi.it"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https://www.ohchr.org/en/treaty-bodies/cerd" TargetMode="Externa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hyperlink" Target="https://www.istat.it/it/archivio/251819" TargetMode="Externa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www.istat.it/it/archivio/251819" TargetMode="External"/><Relationship Id="rId2" Type="http://schemas.openxmlformats.org/officeDocument/2006/relationships/hyperlink" Target="http://www.unar.it/" TargetMode="Externa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s://www.interno.gov.it/it/stampa-e-comunicazione/dati-e-statistiche/dati-sulle-segnalazioni-oscad" TargetMode="External"/><Relationship Id="rId2" Type="http://schemas.openxmlformats.org/officeDocument/2006/relationships/hyperlink" Target="https://www.interno.gov.it/it/ministero/osservatori-commissioni-e-centri-coordinamento/osservatorio-sicurezza-contro-atti-discriminatori-oscad" TargetMode="Externa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hyperlink" Target="https://ec.europa.eu/info/policies/justice-and-fundamental-rights/combatting-discrimination/racism-and-xenophobia/eu-code-conduct-countering-illegal-hate-speech-online_it"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echr.coe.int/factsheets" TargetMode="External"/><Relationship Id="rId2" Type="http://schemas.openxmlformats.org/officeDocument/2006/relationships/hyperlink" Target="https://www.echr.coe.int/" TargetMode="External"/><Relationship Id="rId1" Type="http://schemas.openxmlformats.org/officeDocument/2006/relationships/slideLayout" Target="../slideLayouts/slideLayout3.xml"/><Relationship Id="rId4" Type="http://schemas.openxmlformats.org/officeDocument/2006/relationships/hyperlink" Target="https://www.coe.int/en/web/european-commission-against-racism-and-intolerance"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s://hatecrime.osce.org/"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2286000" y="3359514"/>
            <a:ext cx="13716000" cy="3730055"/>
          </a:xfrm>
        </p:spPr>
        <p:txBody>
          <a:bodyPr>
            <a:normAutofit fontScale="85000" lnSpcReduction="10000"/>
          </a:bodyPr>
          <a:lstStyle/>
          <a:p>
            <a:endParaRPr lang="it-IT" dirty="0"/>
          </a:p>
          <a:p>
            <a:r>
              <a:rPr lang="it-IT" sz="8700" dirty="0"/>
              <a:t>La non discriminazione per motivi di razza e di origini etniche </a:t>
            </a:r>
          </a:p>
          <a:p>
            <a:endParaRPr lang="it-IT" dirty="0">
              <a:hlinkClick r:id="rId3"/>
            </a:endParaRPr>
          </a:p>
          <a:p>
            <a:r>
              <a:rPr lang="it-IT" dirty="0">
                <a:hlinkClick r:id="rId3"/>
              </a:rPr>
              <a:t>chiara.favilli@unifi.it</a:t>
            </a:r>
            <a:r>
              <a:rPr lang="it-IT" dirty="0"/>
              <a:t> </a:t>
            </a:r>
          </a:p>
        </p:txBody>
      </p:sp>
    </p:spTree>
    <p:extLst>
      <p:ext uri="{BB962C8B-B14F-4D97-AF65-F5344CB8AC3E}">
        <p14:creationId xmlns:p14="http://schemas.microsoft.com/office/powerpoint/2010/main" val="131474234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6972300" y="914400"/>
            <a:ext cx="4914900"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sz="6600">
              <a:solidFill>
                <a:schemeClr val="tx2"/>
              </a:solidFill>
            </a:endParaRPr>
          </a:p>
        </p:txBody>
      </p:sp>
      <p:sp>
        <p:nvSpPr>
          <p:cNvPr id="7171" name="Rectangle 3"/>
          <p:cNvSpPr>
            <a:spLocks noChangeArrowheads="1"/>
          </p:cNvSpPr>
          <p:nvPr/>
        </p:nvSpPr>
        <p:spPr bwMode="auto">
          <a:xfrm>
            <a:off x="1105232" y="1553487"/>
            <a:ext cx="14733518" cy="7180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None/>
            </a:pPr>
            <a:r>
              <a:rPr lang="it-IT" altLang="it-IT" sz="3450" dirty="0">
                <a:solidFill>
                  <a:schemeClr val="tx2"/>
                </a:solidFill>
              </a:rPr>
              <a:t>	</a:t>
            </a:r>
            <a:endParaRPr lang="it-IT" altLang="it-IT" sz="3450" dirty="0"/>
          </a:p>
          <a:p>
            <a:pPr eaLnBrk="1" hangingPunct="1">
              <a:lnSpc>
                <a:spcPct val="150000"/>
              </a:lnSpc>
              <a:buFontTx/>
              <a:buNone/>
            </a:pPr>
            <a:r>
              <a:rPr lang="it-IT" altLang="it-IT" sz="3450" dirty="0"/>
              <a:t>	Base giuridica per l’adozione di misure per combattere le discriminazioni fondate su:</a:t>
            </a:r>
          </a:p>
          <a:p>
            <a:pPr lvl="1" eaLnBrk="1" hangingPunct="1">
              <a:lnSpc>
                <a:spcPct val="150000"/>
              </a:lnSpc>
            </a:pPr>
            <a:r>
              <a:rPr lang="it-IT" altLang="it-IT" sz="3150" dirty="0"/>
              <a:t>sesso</a:t>
            </a:r>
          </a:p>
          <a:p>
            <a:pPr lvl="1" eaLnBrk="1" hangingPunct="1">
              <a:lnSpc>
                <a:spcPct val="150000"/>
              </a:lnSpc>
            </a:pPr>
            <a:r>
              <a:rPr lang="it-IT" altLang="it-IT" sz="3150" dirty="0"/>
              <a:t>razza od origine etnica</a:t>
            </a:r>
          </a:p>
          <a:p>
            <a:pPr lvl="1" eaLnBrk="1" hangingPunct="1">
              <a:lnSpc>
                <a:spcPct val="150000"/>
              </a:lnSpc>
            </a:pPr>
            <a:r>
              <a:rPr lang="it-IT" altLang="it-IT" sz="3150" dirty="0"/>
              <a:t>religione o convinzioni personali</a:t>
            </a:r>
          </a:p>
          <a:p>
            <a:pPr lvl="1" eaLnBrk="1" hangingPunct="1">
              <a:lnSpc>
                <a:spcPct val="150000"/>
              </a:lnSpc>
            </a:pPr>
            <a:r>
              <a:rPr lang="it-IT" altLang="it-IT" sz="3150" dirty="0"/>
              <a:t>disabilità</a:t>
            </a:r>
          </a:p>
          <a:p>
            <a:pPr lvl="1" eaLnBrk="1" hangingPunct="1">
              <a:lnSpc>
                <a:spcPct val="150000"/>
              </a:lnSpc>
            </a:pPr>
            <a:r>
              <a:rPr lang="it-IT" altLang="it-IT" sz="3150" dirty="0"/>
              <a:t>età</a:t>
            </a:r>
          </a:p>
          <a:p>
            <a:pPr lvl="1" eaLnBrk="1" hangingPunct="1">
              <a:lnSpc>
                <a:spcPct val="150000"/>
              </a:lnSpc>
            </a:pPr>
            <a:r>
              <a:rPr lang="it-IT" altLang="it-IT" sz="3150" dirty="0"/>
              <a:t>orientamento sessuale</a:t>
            </a:r>
          </a:p>
          <a:p>
            <a:pPr eaLnBrk="1" hangingPunct="1">
              <a:buFontTx/>
              <a:buNone/>
            </a:pPr>
            <a:endParaRPr lang="it-IT" altLang="it-IT" sz="3450" dirty="0"/>
          </a:p>
          <a:p>
            <a:pPr eaLnBrk="1" hangingPunct="1">
              <a:buFontTx/>
              <a:buNone/>
            </a:pPr>
            <a:endParaRPr lang="en-US" altLang="it-IT" sz="1200" dirty="0"/>
          </a:p>
        </p:txBody>
      </p:sp>
      <p:sp>
        <p:nvSpPr>
          <p:cNvPr id="8196" name="Rectangle 5"/>
          <p:cNvSpPr>
            <a:spLocks noGrp="1" noChangeArrowheads="1"/>
          </p:cNvSpPr>
          <p:nvPr>
            <p:ph type="title" idx="4294967295"/>
          </p:nvPr>
        </p:nvSpPr>
        <p:spPr>
          <a:xfrm>
            <a:off x="2971800" y="411959"/>
            <a:ext cx="12344400" cy="804591"/>
          </a:xfrm>
        </p:spPr>
        <p:txBody>
          <a:bodyPr>
            <a:normAutofit fontScale="90000"/>
          </a:bodyPr>
          <a:lstStyle/>
          <a:p>
            <a:pPr algn="ctr" eaLnBrk="1" hangingPunct="1"/>
            <a:r>
              <a:rPr lang="it-IT" altLang="it-IT" sz="6000" dirty="0"/>
              <a:t>Articolo 19 TFUE</a:t>
            </a:r>
          </a:p>
        </p:txBody>
      </p:sp>
    </p:spTree>
    <p:extLst>
      <p:ext uri="{BB962C8B-B14F-4D97-AF65-F5344CB8AC3E}">
        <p14:creationId xmlns:p14="http://schemas.microsoft.com/office/powerpoint/2010/main" val="415054157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4"/>
          <p:cNvSpPr>
            <a:spLocks noGrp="1"/>
          </p:cNvSpPr>
          <p:nvPr>
            <p:ph type="title"/>
          </p:nvPr>
        </p:nvSpPr>
        <p:spPr>
          <a:xfrm>
            <a:off x="1120463" y="392641"/>
            <a:ext cx="14195738" cy="1166813"/>
          </a:xfrm>
        </p:spPr>
        <p:txBody>
          <a:bodyPr/>
          <a:lstStyle/>
          <a:p>
            <a:r>
              <a:rPr lang="it-IT" altLang="it-IT" dirty="0"/>
              <a:t>Carta dei diritti fondamentali UE</a:t>
            </a:r>
          </a:p>
        </p:txBody>
      </p:sp>
      <p:sp>
        <p:nvSpPr>
          <p:cNvPr id="26627" name="Segnaposto contenuto 5"/>
          <p:cNvSpPr>
            <a:spLocks noGrp="1"/>
          </p:cNvSpPr>
          <p:nvPr>
            <p:ph idx="1"/>
          </p:nvPr>
        </p:nvSpPr>
        <p:spPr>
          <a:xfrm>
            <a:off x="854598" y="1563654"/>
            <a:ext cx="16208061" cy="7767272"/>
          </a:xfrm>
        </p:spPr>
        <p:txBody>
          <a:bodyPr>
            <a:normAutofit fontScale="92500"/>
          </a:bodyPr>
          <a:lstStyle/>
          <a:p>
            <a:r>
              <a:rPr lang="it-IT" altLang="it-IT" sz="3600" dirty="0"/>
              <a:t>Articolo 20 </a:t>
            </a:r>
            <a:r>
              <a:rPr lang="it-IT" altLang="it-IT" sz="3600" b="1" dirty="0"/>
              <a:t>Uguaglianza davanti alla legge </a:t>
            </a:r>
          </a:p>
          <a:p>
            <a:endParaRPr lang="it-IT" altLang="it-IT" sz="3600" dirty="0"/>
          </a:p>
          <a:p>
            <a:r>
              <a:rPr lang="it-IT" altLang="it-IT" sz="3600" dirty="0"/>
              <a:t>Articolo 21 </a:t>
            </a:r>
            <a:r>
              <a:rPr lang="it-IT" altLang="it-IT" sz="3600" b="1" dirty="0"/>
              <a:t>Non discriminazione </a:t>
            </a:r>
            <a:endParaRPr lang="it-IT" altLang="it-IT" sz="3600" dirty="0"/>
          </a:p>
          <a:p>
            <a:pPr lvl="1"/>
            <a:r>
              <a:rPr lang="it-IT" altLang="it-IT" dirty="0"/>
              <a:t>1. È vietata qualsiasi forma di discriminazione fondata, in particolare, sul sesso, </a:t>
            </a:r>
            <a:r>
              <a:rPr lang="it-IT" altLang="it-IT" b="1" dirty="0">
                <a:highlight>
                  <a:srgbClr val="FFFF00"/>
                </a:highlight>
              </a:rPr>
              <a:t>la razza, il colore della pelle o l'origine etnica o sociale</a:t>
            </a:r>
            <a:r>
              <a:rPr lang="it-IT" altLang="it-IT" dirty="0"/>
              <a:t>, le caratteristiche genetiche, la lingua, la religione o le convinzioni personali, le opinioni politiche o di qualsiasi altra natura, l'appartenenza ad una minoranza nazionale, il patrimonio, la nascita, la disabilità, l'età o l'orientamento sessuale</a:t>
            </a:r>
          </a:p>
          <a:p>
            <a:pPr lvl="1"/>
            <a:r>
              <a:rPr lang="it-IT" altLang="it-IT" dirty="0"/>
              <a:t>2. Nell'ambito d'applicazione dei Trattati e fatte salve disposizioni specifiche in essi contenute, è vietata qualsiasi discriminazione in base alla nazionalità</a:t>
            </a:r>
          </a:p>
          <a:p>
            <a:r>
              <a:rPr lang="it-IT" altLang="it-IT" sz="3600" dirty="0"/>
              <a:t>Articolo 22 </a:t>
            </a:r>
            <a:r>
              <a:rPr lang="it-IT" altLang="it-IT" sz="3600" b="1" dirty="0"/>
              <a:t>Diversità culturale, religiosa e linguistica</a:t>
            </a:r>
          </a:p>
          <a:p>
            <a:r>
              <a:rPr lang="it-IT" altLang="it-IT" sz="3600" dirty="0"/>
              <a:t>Art. 23 </a:t>
            </a:r>
            <a:r>
              <a:rPr lang="it-IT" altLang="it-IT" sz="3600" b="1" dirty="0"/>
              <a:t>Parità tra donne e uomini</a:t>
            </a:r>
          </a:p>
          <a:p>
            <a:r>
              <a:rPr lang="it-IT" altLang="it-IT" sz="3600" dirty="0"/>
              <a:t>Art. 24 </a:t>
            </a:r>
            <a:r>
              <a:rPr lang="it-IT" altLang="it-IT" sz="3600" b="1" dirty="0"/>
              <a:t>Diritti del minore</a:t>
            </a:r>
          </a:p>
          <a:p>
            <a:r>
              <a:rPr lang="it-IT" altLang="it-IT" sz="3600" dirty="0"/>
              <a:t>Art. 25 </a:t>
            </a:r>
            <a:r>
              <a:rPr lang="it-IT" altLang="it-IT" sz="3600" b="1" dirty="0"/>
              <a:t>Diritti degli anziani</a:t>
            </a:r>
          </a:p>
          <a:p>
            <a:r>
              <a:rPr lang="it-IT" altLang="it-IT" sz="3600" dirty="0"/>
              <a:t>Art. 26 </a:t>
            </a:r>
            <a:r>
              <a:rPr lang="it-IT" altLang="it-IT" sz="3600" b="1" dirty="0"/>
              <a:t>Inserimento delle persone con disabilità</a:t>
            </a:r>
          </a:p>
          <a:p>
            <a:endParaRPr lang="it-IT" altLang="it-IT" dirty="0"/>
          </a:p>
        </p:txBody>
      </p:sp>
    </p:spTree>
    <p:extLst>
      <p:ext uri="{BB962C8B-B14F-4D97-AF65-F5344CB8AC3E}">
        <p14:creationId xmlns:p14="http://schemas.microsoft.com/office/powerpoint/2010/main" val="38481169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6743700" y="800100"/>
            <a:ext cx="82296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sz="6600">
              <a:solidFill>
                <a:schemeClr val="tx2"/>
              </a:solidFill>
            </a:endParaRPr>
          </a:p>
        </p:txBody>
      </p:sp>
      <p:sp>
        <p:nvSpPr>
          <p:cNvPr id="11267" name="Rectangle 3"/>
          <p:cNvSpPr>
            <a:spLocks noChangeArrowheads="1"/>
          </p:cNvSpPr>
          <p:nvPr/>
        </p:nvSpPr>
        <p:spPr bwMode="auto">
          <a:xfrm>
            <a:off x="1924215" y="1502797"/>
            <a:ext cx="13288618" cy="7633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r>
              <a:rPr lang="it-IT" altLang="it-IT" sz="3300" dirty="0"/>
              <a:t>Direttiva che attua il principio della parità di trattamento fra le persone indipendentemente dalla razza e dall’origine etnica </a:t>
            </a:r>
            <a:br>
              <a:rPr lang="it-IT" altLang="it-IT" sz="3300" dirty="0"/>
            </a:br>
            <a:r>
              <a:rPr lang="it-IT" altLang="it-IT" sz="3300" dirty="0"/>
              <a:t>(Dir. 2000/43/CE)</a:t>
            </a:r>
          </a:p>
          <a:p>
            <a:pPr eaLnBrk="1" hangingPunct="1"/>
            <a:endParaRPr lang="it-IT" altLang="it-IT" sz="3300" dirty="0"/>
          </a:p>
          <a:p>
            <a:pPr eaLnBrk="1" hangingPunct="1"/>
            <a:r>
              <a:rPr lang="it-IT" altLang="it-IT" sz="3300" dirty="0"/>
              <a:t>Direttiva che stabilisce un quadro generale per la parità di trattamento in materia di occupazione e condizioni di lavoro </a:t>
            </a:r>
            <a:br>
              <a:rPr lang="it-IT" altLang="it-IT" sz="3300" dirty="0"/>
            </a:br>
            <a:r>
              <a:rPr lang="it-IT" altLang="it-IT" sz="3300" dirty="0"/>
              <a:t>(Dir. 2000/78/CE)</a:t>
            </a:r>
          </a:p>
          <a:p>
            <a:pPr eaLnBrk="1" hangingPunct="1"/>
            <a:endParaRPr lang="it-IT" altLang="it-IT" sz="3300" dirty="0"/>
          </a:p>
          <a:p>
            <a:pPr lvl="1">
              <a:lnSpc>
                <a:spcPct val="150000"/>
              </a:lnSpc>
            </a:pPr>
            <a:r>
              <a:rPr lang="it-IT" altLang="it-IT" sz="2700" dirty="0"/>
              <a:t>religione o convinzioni personali</a:t>
            </a:r>
          </a:p>
          <a:p>
            <a:pPr lvl="1">
              <a:lnSpc>
                <a:spcPct val="150000"/>
              </a:lnSpc>
            </a:pPr>
            <a:r>
              <a:rPr lang="it-IT" altLang="it-IT" sz="2700" dirty="0"/>
              <a:t>disabilità</a:t>
            </a:r>
          </a:p>
          <a:p>
            <a:pPr lvl="1">
              <a:lnSpc>
                <a:spcPct val="150000"/>
              </a:lnSpc>
            </a:pPr>
            <a:r>
              <a:rPr lang="it-IT" altLang="it-IT" sz="2700" dirty="0"/>
              <a:t>età</a:t>
            </a:r>
          </a:p>
          <a:p>
            <a:pPr lvl="1">
              <a:lnSpc>
                <a:spcPct val="150000"/>
              </a:lnSpc>
            </a:pPr>
            <a:r>
              <a:rPr lang="it-IT" altLang="it-IT" sz="2700" dirty="0"/>
              <a:t>orientamento sessuale</a:t>
            </a:r>
          </a:p>
          <a:p>
            <a:pPr lvl="1"/>
            <a:endParaRPr lang="it-IT" altLang="it-IT" sz="2700" dirty="0"/>
          </a:p>
          <a:p>
            <a:pPr eaLnBrk="1" hangingPunct="1"/>
            <a:endParaRPr lang="it-IT" altLang="it-IT" sz="3300" dirty="0"/>
          </a:p>
        </p:txBody>
      </p:sp>
      <p:sp>
        <p:nvSpPr>
          <p:cNvPr id="10244" name="Rectangle 7"/>
          <p:cNvSpPr>
            <a:spLocks noGrp="1" noChangeArrowheads="1"/>
          </p:cNvSpPr>
          <p:nvPr>
            <p:ph type="title" idx="4294967295"/>
          </p:nvPr>
        </p:nvSpPr>
        <p:spPr>
          <a:xfrm>
            <a:off x="914400" y="138112"/>
            <a:ext cx="16459200" cy="1428295"/>
          </a:xfrm>
        </p:spPr>
        <p:txBody>
          <a:bodyPr/>
          <a:lstStyle/>
          <a:p>
            <a:pPr eaLnBrk="1" hangingPunct="1"/>
            <a:r>
              <a:rPr lang="it-IT" altLang="it-IT" dirty="0"/>
              <a:t>Attuazione dell’art. 19 TFUE </a:t>
            </a:r>
          </a:p>
        </p:txBody>
      </p:sp>
    </p:spTree>
    <p:extLst>
      <p:ext uri="{BB962C8B-B14F-4D97-AF65-F5344CB8AC3E}">
        <p14:creationId xmlns:p14="http://schemas.microsoft.com/office/powerpoint/2010/main" val="218065734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6743700" y="800100"/>
            <a:ext cx="82296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sz="6600">
              <a:solidFill>
                <a:schemeClr val="tx2"/>
              </a:solidFill>
            </a:endParaRPr>
          </a:p>
        </p:txBody>
      </p:sp>
      <p:sp>
        <p:nvSpPr>
          <p:cNvPr id="39939" name="Rectangle 3"/>
          <p:cNvSpPr>
            <a:spLocks noChangeArrowheads="1"/>
          </p:cNvSpPr>
          <p:nvPr/>
        </p:nvSpPr>
        <p:spPr bwMode="auto">
          <a:xfrm>
            <a:off x="771277" y="1184744"/>
            <a:ext cx="16661959" cy="8221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r>
              <a:rPr lang="it-IT" altLang="it-IT" sz="3600" dirty="0"/>
              <a:t>Direttiva 2000/43</a:t>
            </a:r>
          </a:p>
          <a:p>
            <a:pPr lvl="1"/>
            <a:r>
              <a:rPr lang="it-IT" altLang="it-IT" sz="3000" dirty="0"/>
              <a:t>Lavoro</a:t>
            </a:r>
          </a:p>
          <a:p>
            <a:pPr lvl="2"/>
            <a:r>
              <a:rPr lang="it-IT" altLang="it-IT" dirty="0"/>
              <a:t>Accesso al lavoro</a:t>
            </a:r>
          </a:p>
          <a:p>
            <a:pPr lvl="2"/>
            <a:r>
              <a:rPr lang="it-IT" altLang="it-IT" dirty="0"/>
              <a:t>Orientamento professionale e formazione</a:t>
            </a:r>
          </a:p>
          <a:p>
            <a:pPr lvl="2"/>
            <a:r>
              <a:rPr lang="it-IT" altLang="it-IT" dirty="0"/>
              <a:t>Condizioni d’occupazione e di lavoro</a:t>
            </a:r>
          </a:p>
          <a:p>
            <a:pPr lvl="2"/>
            <a:r>
              <a:rPr lang="it-IT" altLang="it-IT" dirty="0"/>
              <a:t>Adesione alle organizzazioni di lavoratori o datori di lavoro</a:t>
            </a:r>
          </a:p>
          <a:p>
            <a:pPr lvl="2"/>
            <a:endParaRPr lang="it-IT" altLang="it-IT" sz="3600" dirty="0"/>
          </a:p>
          <a:p>
            <a:pPr lvl="1"/>
            <a:r>
              <a:rPr lang="it-IT" altLang="it-IT" sz="3000" dirty="0"/>
              <a:t>Istruzione</a:t>
            </a:r>
          </a:p>
          <a:p>
            <a:pPr lvl="2"/>
            <a:r>
              <a:rPr lang="it-IT" altLang="it-IT" sz="2600" dirty="0"/>
              <a:t>Anche accesso all’istruzione, incluse borse di studio, anche erogate da soggetti privati Caso Maniero C-457/17 del 15 novembre 2018 </a:t>
            </a:r>
          </a:p>
          <a:p>
            <a:pPr lvl="2"/>
            <a:endParaRPr lang="it-IT" altLang="it-IT" sz="2600" dirty="0"/>
          </a:p>
          <a:p>
            <a:pPr lvl="1"/>
            <a:r>
              <a:rPr lang="it-IT" altLang="it-IT" sz="3000" dirty="0"/>
              <a:t>Protezione sociale, comprese la sicurezza sociale e l’assistenza sanitaria</a:t>
            </a:r>
          </a:p>
          <a:p>
            <a:pPr lvl="1"/>
            <a:r>
              <a:rPr lang="it-IT" altLang="it-IT" sz="3000" dirty="0"/>
              <a:t>Benefici sociali</a:t>
            </a:r>
          </a:p>
          <a:p>
            <a:pPr lvl="1"/>
            <a:r>
              <a:rPr lang="it-IT" altLang="it-IT" sz="3000" dirty="0"/>
              <a:t>Accesso alla fornitura di beni e servizi, incluso l’alloggio</a:t>
            </a:r>
          </a:p>
          <a:p>
            <a:pPr lvl="2"/>
            <a:r>
              <a:rPr lang="it-IT" altLang="it-IT" sz="2600" dirty="0"/>
              <a:t>Anche alloggio privato se con offerta pubblica </a:t>
            </a:r>
          </a:p>
          <a:p>
            <a:pPr eaLnBrk="1" hangingPunct="1"/>
            <a:endParaRPr lang="it-IT" altLang="it-IT" sz="3600" dirty="0"/>
          </a:p>
        </p:txBody>
      </p:sp>
      <p:sp>
        <p:nvSpPr>
          <p:cNvPr id="14340" name="Rectangle 7"/>
          <p:cNvSpPr>
            <a:spLocks noGrp="1" noChangeArrowheads="1"/>
          </p:cNvSpPr>
          <p:nvPr>
            <p:ph type="title" idx="4294967295"/>
          </p:nvPr>
        </p:nvSpPr>
        <p:spPr>
          <a:xfrm>
            <a:off x="1025719" y="411958"/>
            <a:ext cx="14290482" cy="860251"/>
          </a:xfrm>
        </p:spPr>
        <p:txBody>
          <a:bodyPr/>
          <a:lstStyle/>
          <a:p>
            <a:pPr algn="l" eaLnBrk="1" hangingPunct="1"/>
            <a:r>
              <a:rPr lang="it-IT" altLang="it-IT" dirty="0"/>
              <a:t>Campo d’applicazione materiale</a:t>
            </a:r>
          </a:p>
        </p:txBody>
      </p:sp>
    </p:spTree>
    <p:extLst>
      <p:ext uri="{BB962C8B-B14F-4D97-AF65-F5344CB8AC3E}">
        <p14:creationId xmlns:p14="http://schemas.microsoft.com/office/powerpoint/2010/main" val="250222723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6743700" y="800100"/>
            <a:ext cx="82296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it-IT" sz="6600">
              <a:solidFill>
                <a:schemeClr val="tx2"/>
              </a:solidFill>
            </a:endParaRPr>
          </a:p>
        </p:txBody>
      </p:sp>
      <p:sp>
        <p:nvSpPr>
          <p:cNvPr id="44035" name="Text Box 3"/>
          <p:cNvSpPr txBox="1">
            <a:spLocks noChangeArrowheads="1"/>
          </p:cNvSpPr>
          <p:nvPr/>
        </p:nvSpPr>
        <p:spPr bwMode="auto">
          <a:xfrm>
            <a:off x="1566407" y="3856052"/>
            <a:ext cx="13518815"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spcBef>
                <a:spcPct val="50000"/>
              </a:spcBef>
            </a:pPr>
            <a:r>
              <a:rPr lang="it-IT" altLang="it-IT" sz="3600" dirty="0">
                <a:latin typeface="Times New Roman" panose="02020603050405020304" pitchFamily="18" charset="0"/>
              </a:rPr>
              <a:t>Si applica a tutte le persone:</a:t>
            </a:r>
          </a:p>
          <a:p>
            <a:pPr>
              <a:spcBef>
                <a:spcPct val="50000"/>
              </a:spcBef>
              <a:buFontTx/>
              <a:buChar char="•"/>
            </a:pPr>
            <a:r>
              <a:rPr lang="it-IT" altLang="it-IT" sz="3600" b="1" dirty="0">
                <a:latin typeface="Times New Roman" panose="02020603050405020304" pitchFamily="18" charset="0"/>
              </a:rPr>
              <a:t>Fisiche</a:t>
            </a:r>
          </a:p>
          <a:p>
            <a:pPr>
              <a:spcBef>
                <a:spcPct val="50000"/>
              </a:spcBef>
              <a:buFontTx/>
              <a:buChar char="•"/>
            </a:pPr>
            <a:r>
              <a:rPr lang="it-IT" altLang="it-IT" sz="3600" b="1" dirty="0">
                <a:latin typeface="Times New Roman" panose="02020603050405020304" pitchFamily="18" charset="0"/>
              </a:rPr>
              <a:t>Giuridiche</a:t>
            </a:r>
          </a:p>
          <a:p>
            <a:pPr>
              <a:spcBef>
                <a:spcPct val="50000"/>
              </a:spcBef>
              <a:buFontTx/>
              <a:buChar char="•"/>
            </a:pPr>
            <a:r>
              <a:rPr lang="it-IT" altLang="it-IT" sz="3600" b="1" dirty="0">
                <a:latin typeface="Times New Roman" panose="02020603050405020304" pitchFamily="18" charset="0"/>
              </a:rPr>
              <a:t>Settore pubblico e privato</a:t>
            </a:r>
            <a:endParaRPr lang="it-IT" altLang="it-IT" sz="3600" dirty="0">
              <a:latin typeface="Times New Roman" panose="02020603050405020304" pitchFamily="18" charset="0"/>
            </a:endParaRPr>
          </a:p>
        </p:txBody>
      </p:sp>
      <p:sp>
        <p:nvSpPr>
          <p:cNvPr id="16388" name="Text Box 4"/>
          <p:cNvSpPr txBox="1">
            <a:spLocks noChangeArrowheads="1"/>
          </p:cNvSpPr>
          <p:nvPr/>
        </p:nvSpPr>
        <p:spPr bwMode="auto">
          <a:xfrm>
            <a:off x="7429500" y="914400"/>
            <a:ext cx="731520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endParaRPr lang="fr-FR" altLang="it-IT" sz="6600">
              <a:latin typeface="Times New Roman" panose="02020603050405020304" pitchFamily="18" charset="0"/>
            </a:endParaRPr>
          </a:p>
        </p:txBody>
      </p:sp>
      <p:sp>
        <p:nvSpPr>
          <p:cNvPr id="16389" name="Text Box 5"/>
          <p:cNvSpPr txBox="1">
            <a:spLocks noChangeArrowheads="1"/>
          </p:cNvSpPr>
          <p:nvPr/>
        </p:nvSpPr>
        <p:spPr bwMode="auto">
          <a:xfrm>
            <a:off x="6858000" y="1028700"/>
            <a:ext cx="77724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endParaRPr lang="it-IT" altLang="it-IT" sz="5400" b="1">
              <a:latin typeface="Times New Roman" panose="02020603050405020304" pitchFamily="18" charset="0"/>
            </a:endParaRPr>
          </a:p>
        </p:txBody>
      </p:sp>
      <p:sp>
        <p:nvSpPr>
          <p:cNvPr id="16390" name="Rectangle 7"/>
          <p:cNvSpPr>
            <a:spLocks noGrp="1" noChangeArrowheads="1"/>
          </p:cNvSpPr>
          <p:nvPr>
            <p:ph type="title" idx="4294967295"/>
          </p:nvPr>
        </p:nvSpPr>
        <p:spPr>
          <a:xfrm>
            <a:off x="1327869" y="1086929"/>
            <a:ext cx="13645432" cy="1943100"/>
          </a:xfrm>
        </p:spPr>
        <p:txBody>
          <a:bodyPr/>
          <a:lstStyle/>
          <a:p>
            <a:pPr eaLnBrk="1" hangingPunct="1"/>
            <a:r>
              <a:rPr lang="it-IT" altLang="it-IT" dirty="0"/>
              <a:t>Campo d’applicazione personale</a:t>
            </a:r>
          </a:p>
        </p:txBody>
      </p:sp>
    </p:spTree>
    <p:extLst>
      <p:ext uri="{BB962C8B-B14F-4D97-AF65-F5344CB8AC3E}">
        <p14:creationId xmlns:p14="http://schemas.microsoft.com/office/powerpoint/2010/main" val="203551466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993914" y="2957885"/>
            <a:ext cx="15783340" cy="5852160"/>
          </a:xfrm>
        </p:spPr>
        <p:txBody>
          <a:bodyPr>
            <a:normAutofit/>
          </a:bodyPr>
          <a:lstStyle/>
          <a:p>
            <a:pPr eaLnBrk="1" hangingPunct="1">
              <a:spcBef>
                <a:spcPct val="50000"/>
              </a:spcBef>
            </a:pPr>
            <a:r>
              <a:rPr lang="it-IT" altLang="it-IT" dirty="0"/>
              <a:t>Direttiva 2000/43</a:t>
            </a:r>
          </a:p>
          <a:p>
            <a:pPr lvl="1">
              <a:spcBef>
                <a:spcPct val="50000"/>
              </a:spcBef>
            </a:pPr>
            <a:r>
              <a:rPr lang="it-IT" altLang="it-IT" dirty="0"/>
              <a:t>Non si applica al divieto di discriminazione sulla base della nazionalità</a:t>
            </a:r>
          </a:p>
          <a:p>
            <a:pPr lvl="1">
              <a:spcBef>
                <a:spcPct val="50000"/>
              </a:spcBef>
            </a:pPr>
            <a:r>
              <a:rPr lang="it-IT" altLang="it-IT" dirty="0"/>
              <a:t>Non pregiudica le disposizioni su ingresso e residenza di cittadini di Paesi terzi e apolidi</a:t>
            </a:r>
          </a:p>
          <a:p>
            <a:pPr lvl="1">
              <a:spcBef>
                <a:spcPct val="50000"/>
              </a:spcBef>
            </a:pPr>
            <a:r>
              <a:rPr lang="it-IT" altLang="it-IT" dirty="0"/>
              <a:t>Non pregiudica il trattamento derivante dalla condizione giuridica dei cittadini di Paesi terzi e degli apolidi interessati</a:t>
            </a:r>
          </a:p>
          <a:p>
            <a:pPr lvl="1">
              <a:spcBef>
                <a:spcPct val="50000"/>
              </a:spcBef>
            </a:pPr>
            <a:endParaRPr lang="it-IT" altLang="it-IT" dirty="0"/>
          </a:p>
          <a:p>
            <a:pPr lvl="1">
              <a:spcBef>
                <a:spcPct val="50000"/>
              </a:spcBef>
            </a:pPr>
            <a:r>
              <a:rPr lang="it-IT" altLang="it-IT" dirty="0"/>
              <a:t>Discriminazione indiretta?</a:t>
            </a:r>
          </a:p>
          <a:p>
            <a:pPr lvl="2">
              <a:spcBef>
                <a:spcPct val="50000"/>
              </a:spcBef>
            </a:pPr>
            <a:r>
              <a:rPr lang="it-IT" altLang="it-IT" dirty="0" err="1"/>
              <a:t>Finans</a:t>
            </a:r>
            <a:r>
              <a:rPr lang="it-IT" altLang="it-IT" dirty="0"/>
              <a:t> C-668/15 del 6 aprile 2017</a:t>
            </a:r>
          </a:p>
          <a:p>
            <a:pPr lvl="1">
              <a:spcBef>
                <a:spcPct val="50000"/>
              </a:spcBef>
            </a:pPr>
            <a:endParaRPr lang="it-IT" altLang="it-IT" dirty="0"/>
          </a:p>
        </p:txBody>
      </p:sp>
      <p:sp>
        <p:nvSpPr>
          <p:cNvPr id="18435" name="Rectangle 3"/>
          <p:cNvSpPr>
            <a:spLocks noGrp="1" noChangeArrowheads="1"/>
          </p:cNvSpPr>
          <p:nvPr>
            <p:ph type="title"/>
          </p:nvPr>
        </p:nvSpPr>
        <p:spPr>
          <a:xfrm>
            <a:off x="1391479" y="653001"/>
            <a:ext cx="13581822" cy="1714500"/>
          </a:xfrm>
        </p:spPr>
        <p:txBody>
          <a:bodyPr/>
          <a:lstStyle/>
          <a:p>
            <a:pPr algn="l" eaLnBrk="1" hangingPunct="1"/>
            <a:r>
              <a:rPr lang="it-IT" altLang="it-IT" sz="5400" dirty="0"/>
              <a:t>Campo d’applicazione personale</a:t>
            </a:r>
          </a:p>
        </p:txBody>
      </p:sp>
    </p:spTree>
    <p:extLst>
      <p:ext uri="{BB962C8B-B14F-4D97-AF65-F5344CB8AC3E}">
        <p14:creationId xmlns:p14="http://schemas.microsoft.com/office/powerpoint/2010/main" val="304252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Nazionalità/origine nazionale/razza/origine etnica</a:t>
            </a:r>
          </a:p>
        </p:txBody>
      </p:sp>
      <p:sp>
        <p:nvSpPr>
          <p:cNvPr id="3" name="Segnaposto contenuto 2"/>
          <p:cNvSpPr>
            <a:spLocks noGrp="1"/>
          </p:cNvSpPr>
          <p:nvPr>
            <p:ph idx="1"/>
          </p:nvPr>
        </p:nvSpPr>
        <p:spPr>
          <a:xfrm>
            <a:off x="914400" y="2059388"/>
            <a:ext cx="16459200" cy="7569642"/>
          </a:xfrm>
        </p:spPr>
        <p:txBody>
          <a:bodyPr>
            <a:normAutofit fontScale="70000" lnSpcReduction="20000"/>
          </a:bodyPr>
          <a:lstStyle/>
          <a:p>
            <a:endParaRPr lang="it-IT" dirty="0"/>
          </a:p>
          <a:p>
            <a:r>
              <a:rPr lang="it-IT" sz="3400" dirty="0"/>
              <a:t>Diversa terminologia negli strumenti internazionali (CERD, CEDU ed UE) e nella normativa di attuazione</a:t>
            </a:r>
          </a:p>
          <a:p>
            <a:pPr marL="0" indent="0">
              <a:buNone/>
            </a:pPr>
            <a:endParaRPr lang="it-IT" sz="3400" dirty="0"/>
          </a:p>
          <a:p>
            <a:r>
              <a:rPr lang="it-IT" sz="3400" dirty="0"/>
              <a:t>Intesi in senso inclusivo da parte della giurisprudenza </a:t>
            </a:r>
          </a:p>
          <a:p>
            <a:pPr lvl="1"/>
            <a:r>
              <a:rPr lang="it-IT" sz="3400" dirty="0"/>
              <a:t>Caso </a:t>
            </a:r>
            <a:r>
              <a:rPr lang="it-IT" sz="3400" dirty="0" err="1"/>
              <a:t>Feryn</a:t>
            </a:r>
            <a:r>
              <a:rPr lang="it-IT" sz="3400" dirty="0"/>
              <a:t> su «stranieri» e casi italiani su «clandestino» «richiedenti asilo»</a:t>
            </a:r>
          </a:p>
          <a:p>
            <a:endParaRPr lang="it-IT" sz="3400" dirty="0"/>
          </a:p>
          <a:p>
            <a:r>
              <a:rPr lang="it-IT" sz="3400" dirty="0"/>
              <a:t>Razza</a:t>
            </a:r>
          </a:p>
          <a:p>
            <a:pPr lvl="1"/>
            <a:r>
              <a:rPr lang="it-IT" sz="3400" dirty="0"/>
              <a:t>Caratteristiche fisiche</a:t>
            </a:r>
          </a:p>
          <a:p>
            <a:pPr marL="457200" lvl="1" indent="0">
              <a:buNone/>
            </a:pPr>
            <a:endParaRPr lang="it-IT" sz="3400" dirty="0"/>
          </a:p>
          <a:p>
            <a:r>
              <a:rPr lang="it-IT" sz="3400" dirty="0"/>
              <a:t>Origine etnica</a:t>
            </a:r>
          </a:p>
          <a:p>
            <a:pPr lvl="1"/>
            <a:r>
              <a:rPr lang="it-IT" sz="3400" dirty="0"/>
              <a:t>Gruppi sociali caratterizzati da una comunanza di nazionalità, fede religiosa, lingua, origine culturale e tradizionale e ambiente di vita</a:t>
            </a:r>
          </a:p>
          <a:p>
            <a:endParaRPr lang="it-IT" sz="3400" dirty="0"/>
          </a:p>
          <a:p>
            <a:r>
              <a:rPr lang="it-IT" sz="3400" dirty="0"/>
              <a:t>Applicazione anche a chi non appartiene al gruppo discriminato ma subisce le conseguenze del comportamento discriminatorio </a:t>
            </a:r>
          </a:p>
          <a:p>
            <a:pPr lvl="1"/>
            <a:r>
              <a:rPr lang="it-IT" sz="3400" dirty="0"/>
              <a:t>Caso </a:t>
            </a:r>
            <a:r>
              <a:rPr lang="it-IT" sz="3400" i="1" dirty="0" err="1"/>
              <a:t>Chez</a:t>
            </a:r>
            <a:r>
              <a:rPr lang="it-IT" sz="3400" i="1" dirty="0"/>
              <a:t> </a:t>
            </a:r>
          </a:p>
          <a:p>
            <a:pPr lvl="2"/>
            <a:r>
              <a:rPr lang="it-IT" sz="3400" dirty="0"/>
              <a:t>la ricorrente, sig.ra Nikolova, vivendo in un quartiere ad alta concentrazione e condividendo gli inconvenienti conseguenti; se non fosse qualificata ROM, la direttiva si applicherebbe lo stesso </a:t>
            </a:r>
          </a:p>
          <a:p>
            <a:endParaRPr lang="it-IT" sz="3400" dirty="0"/>
          </a:p>
          <a:p>
            <a:r>
              <a:rPr lang="it-IT" sz="3400" dirty="0"/>
              <a:t>Attenzione: nel diritto UE nazionalità è intesa solo cittadinanza; diverso regime, più favorevole, per i cittadini dell’Unione europea</a:t>
            </a:r>
          </a:p>
        </p:txBody>
      </p:sp>
    </p:spTree>
    <p:extLst>
      <p:ext uri="{BB962C8B-B14F-4D97-AF65-F5344CB8AC3E}">
        <p14:creationId xmlns:p14="http://schemas.microsoft.com/office/powerpoint/2010/main" val="3070786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6743700" y="800100"/>
            <a:ext cx="82296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it-IT" altLang="it-IT" sz="6600">
              <a:solidFill>
                <a:schemeClr val="tx2"/>
              </a:solidFill>
            </a:endParaRPr>
          </a:p>
        </p:txBody>
      </p:sp>
      <p:sp>
        <p:nvSpPr>
          <p:cNvPr id="47107" name="Rectangle 3"/>
          <p:cNvSpPr>
            <a:spLocks noChangeArrowheads="1"/>
          </p:cNvSpPr>
          <p:nvPr/>
        </p:nvSpPr>
        <p:spPr bwMode="auto">
          <a:xfrm>
            <a:off x="1578635" y="1986324"/>
            <a:ext cx="14544135" cy="775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endParaRPr lang="it-IT" altLang="it-IT" sz="4500" dirty="0"/>
          </a:p>
          <a:p>
            <a:pPr eaLnBrk="1" hangingPunct="1"/>
            <a:r>
              <a:rPr lang="it-IT" altLang="it-IT" sz="4500" dirty="0"/>
              <a:t>Discriminazione diretta</a:t>
            </a:r>
          </a:p>
          <a:p>
            <a:pPr eaLnBrk="1" hangingPunct="1"/>
            <a:endParaRPr lang="it-IT" altLang="it-IT" sz="4500" dirty="0"/>
          </a:p>
          <a:p>
            <a:pPr eaLnBrk="1" hangingPunct="1"/>
            <a:r>
              <a:rPr lang="it-IT" altLang="it-IT" sz="4500" dirty="0"/>
              <a:t>Discriminazione indiretta</a:t>
            </a:r>
          </a:p>
          <a:p>
            <a:pPr eaLnBrk="1" hangingPunct="1">
              <a:buFontTx/>
              <a:buNone/>
            </a:pPr>
            <a:endParaRPr lang="it-IT" altLang="it-IT" sz="4500" dirty="0"/>
          </a:p>
          <a:p>
            <a:pPr eaLnBrk="1" hangingPunct="1"/>
            <a:r>
              <a:rPr lang="it-IT" altLang="it-IT" sz="4500" dirty="0"/>
              <a:t>Molestia</a:t>
            </a:r>
          </a:p>
          <a:p>
            <a:pPr eaLnBrk="1" hangingPunct="1">
              <a:buFontTx/>
              <a:buNone/>
            </a:pPr>
            <a:endParaRPr lang="it-IT" altLang="it-IT" sz="4500" dirty="0"/>
          </a:p>
          <a:p>
            <a:pPr eaLnBrk="1" hangingPunct="1"/>
            <a:r>
              <a:rPr lang="it-IT" altLang="it-IT" sz="4500" dirty="0"/>
              <a:t>Ordine</a:t>
            </a:r>
          </a:p>
          <a:p>
            <a:pPr eaLnBrk="1" hangingPunct="1"/>
            <a:r>
              <a:rPr lang="it-IT" altLang="it-IT" sz="4500" dirty="0"/>
              <a:t>Vittimizzazione</a:t>
            </a:r>
          </a:p>
          <a:p>
            <a:pPr eaLnBrk="1" hangingPunct="1"/>
            <a:endParaRPr lang="it-IT" altLang="it-IT" sz="4500" dirty="0"/>
          </a:p>
        </p:txBody>
      </p:sp>
      <p:sp>
        <p:nvSpPr>
          <p:cNvPr id="19460" name="Rectangle 6"/>
          <p:cNvSpPr>
            <a:spLocks noGrp="1" noChangeArrowheads="1"/>
          </p:cNvSpPr>
          <p:nvPr>
            <p:ph type="title" idx="4294967295"/>
          </p:nvPr>
        </p:nvSpPr>
        <p:spPr>
          <a:xfrm>
            <a:off x="1257300" y="547688"/>
            <a:ext cx="15773400" cy="1186223"/>
          </a:xfrm>
        </p:spPr>
        <p:txBody>
          <a:bodyPr/>
          <a:lstStyle/>
          <a:p>
            <a:pPr eaLnBrk="1" hangingPunct="1"/>
            <a:r>
              <a:rPr lang="it-IT" altLang="it-IT" dirty="0"/>
              <a:t>Definizioni</a:t>
            </a:r>
          </a:p>
        </p:txBody>
      </p:sp>
    </p:spTree>
    <p:extLst>
      <p:ext uri="{BB962C8B-B14F-4D97-AF65-F5344CB8AC3E}">
        <p14:creationId xmlns:p14="http://schemas.microsoft.com/office/powerpoint/2010/main" val="1480528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095625" y="392079"/>
            <a:ext cx="12220575" cy="1714500"/>
          </a:xfrm>
        </p:spPr>
        <p:txBody>
          <a:bodyPr/>
          <a:lstStyle/>
          <a:p>
            <a:pPr eaLnBrk="1" hangingPunct="1"/>
            <a:r>
              <a:rPr lang="it-IT" altLang="it-IT" sz="5400"/>
              <a:t>Discriminazione diretta</a:t>
            </a:r>
          </a:p>
        </p:txBody>
      </p:sp>
      <p:sp>
        <p:nvSpPr>
          <p:cNvPr id="21507" name="Rectangle 3"/>
          <p:cNvSpPr>
            <a:spLocks noGrp="1" noChangeArrowheads="1"/>
          </p:cNvSpPr>
          <p:nvPr>
            <p:ph type="body" idx="1"/>
          </p:nvPr>
        </p:nvSpPr>
        <p:spPr>
          <a:xfrm>
            <a:off x="1908314" y="2226472"/>
            <a:ext cx="13531712" cy="7584281"/>
          </a:xfrm>
        </p:spPr>
        <p:txBody>
          <a:bodyPr/>
          <a:lstStyle/>
          <a:p>
            <a:pPr algn="just" eaLnBrk="1" hangingPunct="1"/>
            <a:r>
              <a:rPr lang="it-IT" altLang="it-IT" sz="4500" dirty="0"/>
              <a:t>Trattamento sfavorevole di una persona rispetto ad un’altra per motivi di razza od origine etnica</a:t>
            </a:r>
          </a:p>
          <a:p>
            <a:pPr algn="just" eaLnBrk="1" hangingPunct="1"/>
            <a:endParaRPr lang="it-IT" altLang="it-IT" sz="4500" dirty="0"/>
          </a:p>
          <a:p>
            <a:pPr algn="just" eaLnBrk="1" hangingPunct="1"/>
            <a:r>
              <a:rPr lang="it-IT" altLang="it-IT" sz="4500" dirty="0"/>
              <a:t>Comparazione tra singoli</a:t>
            </a:r>
          </a:p>
          <a:p>
            <a:pPr algn="just" eaLnBrk="1" hangingPunct="1"/>
            <a:endParaRPr lang="it-IT" altLang="it-IT" sz="4500" dirty="0"/>
          </a:p>
          <a:p>
            <a:pPr algn="just" eaLnBrk="1" hangingPunct="1"/>
            <a:r>
              <a:rPr lang="it-IT" altLang="it-IT" sz="4500" dirty="0"/>
              <a:t>Non c’è possibilità di giustificazione del comportamento</a:t>
            </a:r>
            <a:endParaRPr lang="it-IT" altLang="it-IT" dirty="0"/>
          </a:p>
        </p:txBody>
      </p:sp>
    </p:spTree>
    <p:extLst>
      <p:ext uri="{BB962C8B-B14F-4D97-AF65-F5344CB8AC3E}">
        <p14:creationId xmlns:p14="http://schemas.microsoft.com/office/powerpoint/2010/main" val="1487862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50482" y="392079"/>
            <a:ext cx="11465718" cy="1714500"/>
          </a:xfrm>
        </p:spPr>
        <p:txBody>
          <a:bodyPr/>
          <a:lstStyle/>
          <a:p>
            <a:pPr eaLnBrk="1" hangingPunct="1"/>
            <a:r>
              <a:rPr lang="it-IT" altLang="it-IT" sz="5400"/>
              <a:t>Discriminazione indiretta</a:t>
            </a:r>
          </a:p>
        </p:txBody>
      </p:sp>
      <p:sp>
        <p:nvSpPr>
          <p:cNvPr id="22531" name="Rectangle 3"/>
          <p:cNvSpPr>
            <a:spLocks noGrp="1" noChangeArrowheads="1"/>
          </p:cNvSpPr>
          <p:nvPr>
            <p:ph type="body" idx="1"/>
          </p:nvPr>
        </p:nvSpPr>
        <p:spPr>
          <a:xfrm>
            <a:off x="1490870" y="2659859"/>
            <a:ext cx="16002000" cy="6803231"/>
          </a:xfrm>
        </p:spPr>
        <p:txBody>
          <a:bodyPr/>
          <a:lstStyle/>
          <a:p>
            <a:pPr algn="just" eaLnBrk="1" hangingPunct="1"/>
            <a:r>
              <a:rPr lang="it-IT" altLang="it-IT" sz="4500" dirty="0"/>
              <a:t>Trattamento sfavorevole di persone a causa di una disposizione, criterio o prassi solo apparentemente neutri ma svantaggiosa per una persona per motivi di razza e origine etnica</a:t>
            </a:r>
          </a:p>
          <a:p>
            <a:pPr eaLnBrk="1" hangingPunct="1">
              <a:buFontTx/>
              <a:buNone/>
            </a:pPr>
            <a:endParaRPr lang="it-IT" altLang="it-IT" sz="4500" dirty="0"/>
          </a:p>
          <a:p>
            <a:pPr algn="just" eaLnBrk="1" hangingPunct="1"/>
            <a:r>
              <a:rPr lang="it-IT" altLang="it-IT" sz="4500" dirty="0"/>
              <a:t>Possibilità di giustificazione oggettiva in presenza di una finalità legittima e di mezzi appropriati e necessari</a:t>
            </a:r>
          </a:p>
        </p:txBody>
      </p:sp>
    </p:spTree>
    <p:extLst>
      <p:ext uri="{BB962C8B-B14F-4D97-AF65-F5344CB8AC3E}">
        <p14:creationId xmlns:p14="http://schemas.microsoft.com/office/powerpoint/2010/main" val="3382815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F671BA2C-A8EA-4E92-907E-BE2F5192BDD1}"/>
              </a:ext>
            </a:extLst>
          </p:cNvPr>
          <p:cNvSpPr>
            <a:spLocks noGrp="1" noChangeArrowheads="1"/>
          </p:cNvSpPr>
          <p:nvPr>
            <p:ph type="title"/>
          </p:nvPr>
        </p:nvSpPr>
        <p:spPr>
          <a:xfrm>
            <a:off x="3200400" y="457200"/>
            <a:ext cx="11658600" cy="1714500"/>
          </a:xfrm>
        </p:spPr>
        <p:txBody>
          <a:bodyPr/>
          <a:lstStyle/>
          <a:p>
            <a:pPr eaLnBrk="1" hangingPunct="1"/>
            <a:r>
              <a:rPr lang="it-IT" altLang="it-IT" sz="3000" b="1" dirty="0">
                <a:latin typeface="Arial Unicode MS" pitchFamily="34" charset="-128"/>
                <a:ea typeface="Arial Unicode MS" pitchFamily="34" charset="-128"/>
              </a:rPr>
              <a:t>CONVENZIONE INTERNAZIONALE SULL'ELIMINAZIONE DI OGNI FORMA DI DISCRIMINAZIONE RAZZIALE (1965)</a:t>
            </a:r>
            <a:br>
              <a:rPr lang="it-IT" altLang="it-IT" sz="3000" dirty="0">
                <a:latin typeface="Arial Unicode MS" pitchFamily="34" charset="-128"/>
                <a:ea typeface="Arial Unicode MS" pitchFamily="34" charset="-128"/>
              </a:rPr>
            </a:br>
            <a:endParaRPr lang="it-IT" altLang="it-IT" sz="3000" dirty="0">
              <a:latin typeface="Arial Unicode MS" pitchFamily="34" charset="-128"/>
              <a:ea typeface="Arial Unicode MS" pitchFamily="34" charset="-128"/>
            </a:endParaRPr>
          </a:p>
        </p:txBody>
      </p:sp>
      <p:sp>
        <p:nvSpPr>
          <p:cNvPr id="8195" name="Rectangle 3">
            <a:extLst>
              <a:ext uri="{FF2B5EF4-FFF2-40B4-BE49-F238E27FC236}">
                <a16:creationId xmlns:a16="http://schemas.microsoft.com/office/drawing/2014/main" id="{B2C84841-9924-4A5B-B3EC-7627D0182441}"/>
              </a:ext>
            </a:extLst>
          </p:cNvPr>
          <p:cNvSpPr>
            <a:spLocks noGrp="1" noChangeArrowheads="1"/>
          </p:cNvSpPr>
          <p:nvPr>
            <p:ph type="body" idx="1"/>
          </p:nvPr>
        </p:nvSpPr>
        <p:spPr>
          <a:xfrm>
            <a:off x="1415331" y="2057400"/>
            <a:ext cx="16133197" cy="7772400"/>
          </a:xfrm>
        </p:spPr>
        <p:txBody>
          <a:bodyPr/>
          <a:lstStyle/>
          <a:p>
            <a:pPr eaLnBrk="1" hangingPunct="1">
              <a:lnSpc>
                <a:spcPct val="90000"/>
              </a:lnSpc>
            </a:pPr>
            <a:r>
              <a:rPr lang="en-GB" altLang="it-IT" sz="3300" b="1" i="1" dirty="0">
                <a:ea typeface="Arial Unicode MS" pitchFamily="34" charset="-128"/>
              </a:rPr>
              <a:t>Article I </a:t>
            </a:r>
            <a:r>
              <a:rPr lang="en-GB" altLang="it-IT" sz="3300" dirty="0">
                <a:ea typeface="Arial Unicode MS" pitchFamily="34" charset="-128"/>
              </a:rPr>
              <a:t> </a:t>
            </a:r>
            <a:endParaRPr lang="it-IT" altLang="it-IT" sz="3300" dirty="0">
              <a:ea typeface="Arial Unicode MS" pitchFamily="34" charset="-128"/>
            </a:endParaRPr>
          </a:p>
          <a:p>
            <a:pPr algn="just" eaLnBrk="1" hangingPunct="1">
              <a:lnSpc>
                <a:spcPct val="90000"/>
              </a:lnSpc>
            </a:pPr>
            <a:r>
              <a:rPr lang="en-GB" altLang="it-IT" sz="3300" dirty="0">
                <a:ea typeface="Arial Unicode MS" pitchFamily="34" charset="-128"/>
              </a:rPr>
              <a:t>1. In this Convention, the term "racial discrimination" shall mean </a:t>
            </a:r>
            <a:r>
              <a:rPr lang="en-GB" altLang="it-IT" sz="3300" b="1" dirty="0">
                <a:ea typeface="Arial Unicode MS" pitchFamily="34" charset="-128"/>
              </a:rPr>
              <a:t>any distinction, exclusion, restriction or preference based on race, colour, descent, or national or ethnic origin which has the purpose or effect of nullifying or impairing the recognition, enjoyment or exercise, on an equal footing, of human rights and fundamental freedoms in the political, economic, social, cultural or any other field of public life</a:t>
            </a:r>
            <a:r>
              <a:rPr lang="en-GB" altLang="it-IT" sz="3300" dirty="0">
                <a:ea typeface="Arial Unicode MS" pitchFamily="34" charset="-128"/>
              </a:rPr>
              <a:t>.  </a:t>
            </a:r>
            <a:endParaRPr lang="it-IT" altLang="it-IT" sz="3300" dirty="0">
              <a:ea typeface="Arial Unicode MS" pitchFamily="34" charset="-128"/>
            </a:endParaRPr>
          </a:p>
          <a:p>
            <a:pPr algn="just" eaLnBrk="1" hangingPunct="1">
              <a:lnSpc>
                <a:spcPct val="90000"/>
              </a:lnSpc>
            </a:pPr>
            <a:r>
              <a:rPr lang="en-GB" altLang="it-IT" sz="3300" dirty="0">
                <a:ea typeface="Arial Unicode MS" pitchFamily="34" charset="-128"/>
              </a:rPr>
              <a:t>2. This Convention shall not apply to distinctions, exclusions, restrictions or preferences made by a State Party to this Convention between citizens and non-citizens. </a:t>
            </a:r>
            <a:endParaRPr lang="it-IT" altLang="it-IT" sz="3300" dirty="0">
              <a:ea typeface="Arial Unicode MS" pitchFamily="34" charset="-128"/>
            </a:endParaRPr>
          </a:p>
          <a:p>
            <a:pPr eaLnBrk="1" hangingPunct="1">
              <a:lnSpc>
                <a:spcPct val="90000"/>
              </a:lnSpc>
            </a:pPr>
            <a:r>
              <a:rPr lang="en-GB" altLang="it-IT" sz="3300" dirty="0">
                <a:cs typeface="Times New Roman" panose="02020603050405020304" pitchFamily="18" charset="0"/>
              </a:rPr>
              <a:t>3. Nothing in this Convention may be interpreted as affecting in any way the legal provisions of States Parties concerning nationality, citizenship or naturalization, provided that such provisions do not discriminate against any particular nationality. </a:t>
            </a:r>
            <a:endParaRPr lang="it-IT" altLang="it-IT" sz="3300" dirty="0">
              <a:cs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57300" y="547689"/>
            <a:ext cx="15773400" cy="978459"/>
          </a:xfrm>
        </p:spPr>
        <p:txBody>
          <a:bodyPr>
            <a:normAutofit/>
          </a:bodyPr>
          <a:lstStyle/>
          <a:p>
            <a:pPr algn="ctr"/>
            <a:r>
              <a:rPr lang="it-IT" dirty="0"/>
              <a:t>Caso </a:t>
            </a:r>
            <a:r>
              <a:rPr lang="it-IT" dirty="0" err="1"/>
              <a:t>Feryn</a:t>
            </a:r>
            <a:r>
              <a:rPr lang="it-IT" dirty="0"/>
              <a:t> 2008</a:t>
            </a:r>
          </a:p>
        </p:txBody>
      </p:sp>
      <p:sp>
        <p:nvSpPr>
          <p:cNvPr id="3" name="Segnaposto contenuto 2"/>
          <p:cNvSpPr>
            <a:spLocks noGrp="1"/>
          </p:cNvSpPr>
          <p:nvPr>
            <p:ph idx="1"/>
          </p:nvPr>
        </p:nvSpPr>
        <p:spPr>
          <a:xfrm>
            <a:off x="1257300" y="1781093"/>
            <a:ext cx="15773400" cy="8303066"/>
          </a:xfrm>
        </p:spPr>
        <p:txBody>
          <a:bodyPr>
            <a:normAutofit/>
          </a:bodyPr>
          <a:lstStyle/>
          <a:p>
            <a:endParaRPr lang="it-IT" dirty="0"/>
          </a:p>
          <a:p>
            <a:r>
              <a:rPr lang="it-IT" dirty="0"/>
              <a:t>Datore di lavoro pubblica un annuncio di lavoro nel quale precisa che non assumerà lavoratori stranieri</a:t>
            </a:r>
          </a:p>
          <a:p>
            <a:endParaRPr lang="it-IT" dirty="0"/>
          </a:p>
          <a:p>
            <a:r>
              <a:rPr lang="it-IT" dirty="0" err="1"/>
              <a:t>Feryn</a:t>
            </a:r>
            <a:r>
              <a:rPr lang="it-IT" dirty="0"/>
              <a:t> vende e installa porte basculanti e sezionali; ha registrato una ritrosia da parte dei propri clienti ad avere porte installate da stranieri</a:t>
            </a:r>
          </a:p>
          <a:p>
            <a:endParaRPr lang="it-IT" dirty="0"/>
          </a:p>
          <a:p>
            <a:pPr algn="just"/>
            <a:r>
              <a:rPr lang="it-IT" dirty="0"/>
              <a:t>“Devo soddisfare le esigenze dei miei clienti. Se lei dice: ‘Voglio quel tale prodotto o lo voglio così o così’, e io dico: ‘Non lo faccio, faccio venire lo stesso quelle persone’, allora lei dirà: ‘Non la voglio più quella porta’. Così io dovrò chiudere bottega. Dobbiamo venire incontro alle esigenze dei nostri clienti. Questo non è un mio problema, non ho creato io questo problema in Belgio. Io voglio solo che la società vada avanti e che alla fine dell’anno raggiungiamo il nostro fatturato e come lo raggiungo?…devo raggiungerlo come vuole il cliente!”.</a:t>
            </a:r>
          </a:p>
          <a:p>
            <a:endParaRPr lang="it-IT" dirty="0"/>
          </a:p>
          <a:p>
            <a:endParaRPr lang="it-IT" dirty="0"/>
          </a:p>
          <a:p>
            <a:endParaRPr lang="it-IT" dirty="0"/>
          </a:p>
          <a:p>
            <a:endParaRPr lang="it-IT" dirty="0"/>
          </a:p>
          <a:p>
            <a:endParaRPr lang="it-IT" dirty="0"/>
          </a:p>
        </p:txBody>
      </p:sp>
    </p:spTree>
    <p:extLst>
      <p:ext uri="{BB962C8B-B14F-4D97-AF65-F5344CB8AC3E}">
        <p14:creationId xmlns:p14="http://schemas.microsoft.com/office/powerpoint/2010/main" val="389881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A74EBB2-9A75-4A84-ABB3-102B25EFDE97}"/>
              </a:ext>
            </a:extLst>
          </p:cNvPr>
          <p:cNvSpPr>
            <a:spLocks noGrp="1"/>
          </p:cNvSpPr>
          <p:nvPr>
            <p:ph type="title"/>
          </p:nvPr>
        </p:nvSpPr>
        <p:spPr>
          <a:xfrm>
            <a:off x="1257300" y="547689"/>
            <a:ext cx="15773400" cy="883548"/>
          </a:xfrm>
        </p:spPr>
        <p:txBody>
          <a:bodyPr>
            <a:normAutofit/>
          </a:bodyPr>
          <a:lstStyle/>
          <a:p>
            <a:pPr algn="ctr"/>
            <a:r>
              <a:rPr lang="it-IT" dirty="0" err="1"/>
              <a:t>Feryn</a:t>
            </a:r>
            <a:r>
              <a:rPr lang="it-IT" dirty="0"/>
              <a:t> 2018</a:t>
            </a:r>
          </a:p>
        </p:txBody>
      </p:sp>
      <p:sp>
        <p:nvSpPr>
          <p:cNvPr id="3" name="Segnaposto contenuto 2">
            <a:extLst>
              <a:ext uri="{FF2B5EF4-FFF2-40B4-BE49-F238E27FC236}">
                <a16:creationId xmlns:a16="http://schemas.microsoft.com/office/drawing/2014/main" id="{6696B410-0673-4802-93C2-E20DC8CE4172}"/>
              </a:ext>
            </a:extLst>
          </p:cNvPr>
          <p:cNvSpPr>
            <a:spLocks noGrp="1"/>
          </p:cNvSpPr>
          <p:nvPr>
            <p:ph idx="1"/>
          </p:nvPr>
        </p:nvSpPr>
        <p:spPr>
          <a:xfrm>
            <a:off x="1257300" y="1888435"/>
            <a:ext cx="15773400" cy="7396889"/>
          </a:xfrm>
        </p:spPr>
        <p:txBody>
          <a:bodyPr>
            <a:normAutofit fontScale="92500"/>
          </a:bodyPr>
          <a:lstStyle/>
          <a:p>
            <a:pPr algn="just"/>
            <a:r>
              <a:rPr lang="it-IT" sz="2700" dirty="0">
                <a:latin typeface="Verdana" panose="020B0604030504040204" pitchFamily="34" charset="0"/>
                <a:ea typeface="Times New Roman" panose="02020603050405020304" pitchFamily="18" charset="0"/>
              </a:rPr>
              <a:t>Il fatto che un datore di lavoro dichiari pubblicamente che non assumerà lavoratori dipendenti aventi una determinata origine etnica o razziale configura una discriminazione diretta nell’assunzione ai sensi dell’art. 2, n. 2, lett. a), della direttiva 2000/43, in quanto siffatte dichiarazioni sono idonee a dissuadere fortemente determinati candidati dal presentare le proprie candidature e, quindi, a ostacolarne l’accesso al mercato del lavoro.</a:t>
            </a:r>
          </a:p>
          <a:p>
            <a:pPr algn="just"/>
            <a:r>
              <a:rPr lang="it-IT" sz="2700" dirty="0">
                <a:latin typeface="Verdana" panose="020B0604030504040204" pitchFamily="34" charset="0"/>
                <a:ea typeface="Times New Roman" panose="02020603050405020304" pitchFamily="18" charset="0"/>
              </a:rPr>
              <a:t>L’esistenza di siffatta discriminazione diretta non presuppone un denunciante identificabile che asserisca di essere stato vittima di tale discriminazione.</a:t>
            </a:r>
            <a:endParaRPr lang="it-IT" sz="2700" dirty="0">
              <a:latin typeface="Times New Roman" panose="02020603050405020304" pitchFamily="18" charset="0"/>
              <a:ea typeface="Times New Roman" panose="02020603050405020304" pitchFamily="18" charset="0"/>
            </a:endParaRPr>
          </a:p>
          <a:p>
            <a:pPr algn="just"/>
            <a:endParaRPr lang="it-IT" sz="2700" dirty="0">
              <a:latin typeface="Verdana" panose="020B0604030504040204" pitchFamily="34" charset="0"/>
              <a:ea typeface="Times New Roman" panose="02020603050405020304" pitchFamily="18" charset="0"/>
              <a:cs typeface="Times New Roman" panose="02020603050405020304" pitchFamily="18" charset="0"/>
            </a:endParaRPr>
          </a:p>
          <a:p>
            <a:pPr algn="just"/>
            <a:r>
              <a:rPr lang="it-IT" sz="2700" dirty="0">
                <a:latin typeface="Verdana" panose="020B0604030504040204" pitchFamily="34" charset="0"/>
                <a:ea typeface="Times New Roman" panose="02020603050405020304" pitchFamily="18" charset="0"/>
                <a:cs typeface="Times New Roman" panose="02020603050405020304" pitchFamily="18" charset="0"/>
              </a:rPr>
              <a:t>Le dichiarazioni pubbliche con le quali un datore di lavoro rende noto che, nell’ambito della sua politica di assunzione, non assumerà lavoratori dipendenti aventi una determinata origine etnica o razziale sono sufficienti a far presumere l’esistenza di una politica di assunzione direttamente discriminatoria ai sensi dell’art. 8, n. 1, della direttiva 2000/43.</a:t>
            </a:r>
          </a:p>
          <a:p>
            <a:pPr algn="just"/>
            <a:r>
              <a:rPr lang="it-IT" sz="2700" dirty="0">
                <a:latin typeface="Verdana" panose="020B0604030504040204" pitchFamily="34" charset="0"/>
                <a:ea typeface="Times New Roman" panose="02020603050405020304" pitchFamily="18" charset="0"/>
                <a:cs typeface="Times New Roman" panose="02020603050405020304" pitchFamily="18" charset="0"/>
              </a:rPr>
              <a:t> Incombe quindi al detto datore di lavoro l’onere di provare che non vi è stata violazione del principio della parità di trattamento. Lo potrà fare dimostrando che la prassi effettiva di assunzione da parte dell’impresa non corrisponde a tali dichiarazioni. Al giudice del rinvio compete verificare che i fatti addebitati siano accertati, nonché valutare se siano sufficienti gli elementi addotti a sostegno delle affermazioni del detto datore di lavoro secondo le quali egli non ha violato il principio della parità di trattamento</a:t>
            </a:r>
            <a:endParaRPr lang="it-IT" dirty="0"/>
          </a:p>
        </p:txBody>
      </p:sp>
    </p:spTree>
    <p:extLst>
      <p:ext uri="{BB962C8B-B14F-4D97-AF65-F5344CB8AC3E}">
        <p14:creationId xmlns:p14="http://schemas.microsoft.com/office/powerpoint/2010/main" val="1469948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84C5729-741C-4E0A-9CA0-888DE471A5FB}"/>
              </a:ext>
            </a:extLst>
          </p:cNvPr>
          <p:cNvSpPr>
            <a:spLocks noGrp="1"/>
          </p:cNvSpPr>
          <p:nvPr>
            <p:ph type="title"/>
          </p:nvPr>
        </p:nvSpPr>
        <p:spPr>
          <a:xfrm>
            <a:off x="1257300" y="547688"/>
            <a:ext cx="15773400" cy="759215"/>
          </a:xfrm>
        </p:spPr>
        <p:txBody>
          <a:bodyPr>
            <a:normAutofit fontScale="90000"/>
          </a:bodyPr>
          <a:lstStyle/>
          <a:p>
            <a:r>
              <a:rPr lang="it-IT" dirty="0"/>
              <a:t>Caso </a:t>
            </a:r>
            <a:r>
              <a:rPr lang="it-IT" dirty="0" err="1"/>
              <a:t>Chez</a:t>
            </a:r>
            <a:r>
              <a:rPr lang="it-IT" dirty="0"/>
              <a:t> 2015</a:t>
            </a:r>
          </a:p>
        </p:txBody>
      </p:sp>
      <p:sp>
        <p:nvSpPr>
          <p:cNvPr id="3" name="Segnaposto contenuto 2">
            <a:extLst>
              <a:ext uri="{FF2B5EF4-FFF2-40B4-BE49-F238E27FC236}">
                <a16:creationId xmlns:a16="http://schemas.microsoft.com/office/drawing/2014/main" id="{7EF5FD19-C569-4A3D-BD43-6EA74D76C2C7}"/>
              </a:ext>
            </a:extLst>
          </p:cNvPr>
          <p:cNvSpPr>
            <a:spLocks noGrp="1"/>
          </p:cNvSpPr>
          <p:nvPr>
            <p:ph idx="1"/>
          </p:nvPr>
        </p:nvSpPr>
        <p:spPr>
          <a:xfrm>
            <a:off x="1257300" y="1488058"/>
            <a:ext cx="15773400" cy="8449574"/>
          </a:xfrm>
        </p:spPr>
        <p:txBody>
          <a:bodyPr>
            <a:normAutofit/>
          </a:bodyPr>
          <a:lstStyle/>
          <a:p>
            <a:r>
              <a:rPr lang="it-IT" dirty="0"/>
              <a:t>La «discriminazione fondata sull’origine etnica» sussiste anche quando la misura contestata interessi le persone che hanno una determinata origine etnica o quelle che, senza possedere detta origine, subiscono, insieme alle prime, il trattamento meno favorevole o il particolare svantaggio risultante da tale misura</a:t>
            </a:r>
          </a:p>
          <a:p>
            <a:r>
              <a:rPr lang="it-IT" dirty="0"/>
              <a:t> Il pregiudizio non deve necessariamente riguardare diritti o interessi legittimi</a:t>
            </a:r>
          </a:p>
          <a:p>
            <a:r>
              <a:rPr lang="it-IT" dirty="0"/>
              <a:t>Discriminazione diretta se basata su razza o origine etnica, fatto che deve essere accertato dal giudice sulla base dei mezzi processuali previsti dalla direttiva, inclusa l’inversione dell’onere della prova di cui all’art. 8</a:t>
            </a:r>
          </a:p>
          <a:p>
            <a:r>
              <a:rPr lang="it-IT" dirty="0"/>
              <a:t>«particolare svantaggio», ai sensi di tale medesima disposizione, non designa casi rilevanti, evidenti o gravi di disuguaglianza, ma significa che sono in particolare le persone di una determinata razza od origine etnica che si trovano svantaggiate a causa della disposizione, del criterio o della prassi di cui trattasi</a:t>
            </a:r>
          </a:p>
        </p:txBody>
      </p:sp>
    </p:spTree>
    <p:extLst>
      <p:ext uri="{BB962C8B-B14F-4D97-AF65-F5344CB8AC3E}">
        <p14:creationId xmlns:p14="http://schemas.microsoft.com/office/powerpoint/2010/main" val="38909386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1C05C09-E949-4D37-AEE8-F93E08CFC792}"/>
              </a:ext>
            </a:extLst>
          </p:cNvPr>
          <p:cNvSpPr>
            <a:spLocks noGrp="1"/>
          </p:cNvSpPr>
          <p:nvPr>
            <p:ph type="title"/>
          </p:nvPr>
        </p:nvSpPr>
        <p:spPr>
          <a:xfrm>
            <a:off x="1257300" y="547688"/>
            <a:ext cx="15773400" cy="810974"/>
          </a:xfrm>
        </p:spPr>
        <p:txBody>
          <a:bodyPr>
            <a:normAutofit/>
          </a:bodyPr>
          <a:lstStyle/>
          <a:p>
            <a:r>
              <a:rPr lang="it-IT" dirty="0" err="1"/>
              <a:t>Chez</a:t>
            </a:r>
            <a:r>
              <a:rPr lang="it-IT" dirty="0"/>
              <a:t> 2015</a:t>
            </a:r>
          </a:p>
        </p:txBody>
      </p:sp>
      <p:sp>
        <p:nvSpPr>
          <p:cNvPr id="3" name="Segnaposto contenuto 2">
            <a:extLst>
              <a:ext uri="{FF2B5EF4-FFF2-40B4-BE49-F238E27FC236}">
                <a16:creationId xmlns:a16="http://schemas.microsoft.com/office/drawing/2014/main" id="{28D76DE0-68E6-4EBE-9704-8832F8E7C72F}"/>
              </a:ext>
            </a:extLst>
          </p:cNvPr>
          <p:cNvSpPr>
            <a:spLocks noGrp="1"/>
          </p:cNvSpPr>
          <p:nvPr>
            <p:ph idx="1"/>
          </p:nvPr>
        </p:nvSpPr>
        <p:spPr>
          <a:xfrm>
            <a:off x="1257300" y="1708031"/>
            <a:ext cx="15773400" cy="7557414"/>
          </a:xfrm>
        </p:spPr>
        <p:txBody>
          <a:bodyPr>
            <a:normAutofit/>
          </a:bodyPr>
          <a:lstStyle/>
          <a:p>
            <a:r>
              <a:rPr lang="it-IT" dirty="0"/>
              <a:t>Giustificazione oggettiva</a:t>
            </a:r>
          </a:p>
          <a:p>
            <a:pPr lvl="1"/>
            <a:endParaRPr lang="it-IT" dirty="0"/>
          </a:p>
          <a:p>
            <a:pPr lvl="1"/>
            <a:r>
              <a:rPr lang="it-IT" dirty="0"/>
              <a:t>Garantire la sicurezza della rete di trasporto dell’elettricità e un corretto rilevamento del consumo di energia elettrica soltanto a condizione che detta misura non ecceda i limiti di quanto è appropriato e necessario alla realizzazione di tali finalità legittime, e che gli inconvenienti cagionati non siano sproporzionati rispetto agli scopi così perseguiti</a:t>
            </a:r>
          </a:p>
          <a:p>
            <a:pPr lvl="1"/>
            <a:r>
              <a:rPr lang="it-IT" dirty="0"/>
              <a:t>Escluso se sussistono altri mezzi appropriati e meno restrittivi che consentano di raggiungere dette finalità</a:t>
            </a:r>
          </a:p>
          <a:p>
            <a:pPr lvl="1"/>
            <a:r>
              <a:rPr lang="it-IT" dirty="0"/>
              <a:t>Oppure se la misura è comunque sproporzionata</a:t>
            </a:r>
          </a:p>
        </p:txBody>
      </p:sp>
    </p:spTree>
    <p:extLst>
      <p:ext uri="{BB962C8B-B14F-4D97-AF65-F5344CB8AC3E}">
        <p14:creationId xmlns:p14="http://schemas.microsoft.com/office/powerpoint/2010/main" val="19168552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569997" y="411957"/>
            <a:ext cx="7746206" cy="1714500"/>
          </a:xfrm>
        </p:spPr>
        <p:txBody>
          <a:bodyPr/>
          <a:lstStyle/>
          <a:p>
            <a:pPr algn="l" eaLnBrk="1" hangingPunct="1"/>
            <a:r>
              <a:rPr lang="it-IT" altLang="it-IT" sz="5400"/>
              <a:t>Molestia</a:t>
            </a:r>
          </a:p>
        </p:txBody>
      </p:sp>
      <p:sp>
        <p:nvSpPr>
          <p:cNvPr id="23555" name="Rectangle 3"/>
          <p:cNvSpPr>
            <a:spLocks noGrp="1" noChangeArrowheads="1"/>
          </p:cNvSpPr>
          <p:nvPr>
            <p:ph type="body" idx="1"/>
          </p:nvPr>
        </p:nvSpPr>
        <p:spPr>
          <a:xfrm>
            <a:off x="1371599" y="2703444"/>
            <a:ext cx="15664070" cy="6652488"/>
          </a:xfrm>
        </p:spPr>
        <p:txBody>
          <a:bodyPr/>
          <a:lstStyle/>
          <a:p>
            <a:pPr eaLnBrk="1" hangingPunct="1"/>
            <a:endParaRPr lang="it-IT" altLang="it-IT" sz="4500" dirty="0"/>
          </a:p>
          <a:p>
            <a:pPr algn="just" eaLnBrk="1" hangingPunct="1"/>
            <a:r>
              <a:rPr lang="it-IT" altLang="it-IT" sz="4500" dirty="0"/>
              <a:t>Comportamento indesiderato adottato per motivi elencati nelle direttive ed avente lo scopo o l’effetto di violare la dignità della persona o di creare un clima intimidatorio, ostile, degradante, umiliante ed offensivo</a:t>
            </a:r>
          </a:p>
        </p:txBody>
      </p:sp>
    </p:spTree>
    <p:extLst>
      <p:ext uri="{BB962C8B-B14F-4D97-AF65-F5344CB8AC3E}">
        <p14:creationId xmlns:p14="http://schemas.microsoft.com/office/powerpoint/2010/main" val="29260471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50482" y="411957"/>
            <a:ext cx="11465718" cy="1714500"/>
          </a:xfrm>
        </p:spPr>
        <p:txBody>
          <a:bodyPr/>
          <a:lstStyle/>
          <a:p>
            <a:pPr eaLnBrk="1" hangingPunct="1"/>
            <a:r>
              <a:rPr lang="it-IT" altLang="it-IT" dirty="0"/>
              <a:t>Ordine di discriminare</a:t>
            </a:r>
          </a:p>
        </p:txBody>
      </p:sp>
      <p:sp>
        <p:nvSpPr>
          <p:cNvPr id="24579" name="Rectangle 3"/>
          <p:cNvSpPr>
            <a:spLocks noGrp="1" noChangeArrowheads="1"/>
          </p:cNvSpPr>
          <p:nvPr>
            <p:ph type="body" idx="1"/>
          </p:nvPr>
        </p:nvSpPr>
        <p:spPr>
          <a:xfrm>
            <a:off x="1470992" y="3200400"/>
            <a:ext cx="13502309" cy="6172200"/>
          </a:xfrm>
        </p:spPr>
        <p:txBody>
          <a:bodyPr/>
          <a:lstStyle/>
          <a:p>
            <a:pPr eaLnBrk="1" hangingPunct="1"/>
            <a:endParaRPr lang="it-IT" altLang="it-IT" dirty="0"/>
          </a:p>
          <a:p>
            <a:pPr eaLnBrk="1" hangingPunct="1"/>
            <a:r>
              <a:rPr lang="it-IT" altLang="it-IT" dirty="0"/>
              <a:t>Costituisce anch’esso una discriminazione</a:t>
            </a:r>
          </a:p>
          <a:p>
            <a:pPr eaLnBrk="1" hangingPunct="1"/>
            <a:endParaRPr lang="it-IT" altLang="it-IT" dirty="0"/>
          </a:p>
          <a:p>
            <a:pPr eaLnBrk="1" hangingPunct="1"/>
            <a:r>
              <a:rPr lang="it-IT" altLang="it-IT" dirty="0"/>
              <a:t>Caso </a:t>
            </a:r>
            <a:r>
              <a:rPr lang="it-IT" altLang="it-IT" dirty="0" err="1"/>
              <a:t>Extrabanca</a:t>
            </a:r>
            <a:r>
              <a:rPr lang="it-IT" altLang="it-IT" dirty="0"/>
              <a:t> in Italia </a:t>
            </a:r>
          </a:p>
        </p:txBody>
      </p:sp>
    </p:spTree>
    <p:extLst>
      <p:ext uri="{BB962C8B-B14F-4D97-AF65-F5344CB8AC3E}">
        <p14:creationId xmlns:p14="http://schemas.microsoft.com/office/powerpoint/2010/main" val="870921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743700" y="800100"/>
            <a:ext cx="8229600" cy="1714500"/>
          </a:xfrm>
        </p:spPr>
        <p:txBody>
          <a:bodyPr/>
          <a:lstStyle/>
          <a:p>
            <a:pPr algn="l" eaLnBrk="1" hangingPunct="1"/>
            <a:r>
              <a:rPr lang="it-IT" altLang="it-IT" sz="6000" b="1"/>
              <a:t>Eccezioni</a:t>
            </a:r>
            <a:endParaRPr lang="it-IT" altLang="it-IT" sz="5700"/>
          </a:p>
        </p:txBody>
      </p:sp>
      <p:sp>
        <p:nvSpPr>
          <p:cNvPr id="53251" name="Rectangle 3"/>
          <p:cNvSpPr>
            <a:spLocks noGrp="1" noChangeArrowheads="1"/>
          </p:cNvSpPr>
          <p:nvPr>
            <p:ph type="body" idx="1"/>
          </p:nvPr>
        </p:nvSpPr>
        <p:spPr>
          <a:xfrm>
            <a:off x="1570382" y="3155157"/>
            <a:ext cx="15485165" cy="5657850"/>
          </a:xfrm>
        </p:spPr>
        <p:txBody>
          <a:bodyPr/>
          <a:lstStyle/>
          <a:p>
            <a:pPr eaLnBrk="1" hangingPunct="1">
              <a:spcBef>
                <a:spcPct val="100000"/>
              </a:spcBef>
            </a:pPr>
            <a:r>
              <a:rPr lang="it-IT" altLang="it-IT" sz="3750" dirty="0"/>
              <a:t>Requisiti essenziali e determinanti per lo svolgimento dell’attività lavorativa</a:t>
            </a:r>
          </a:p>
          <a:p>
            <a:pPr eaLnBrk="1" hangingPunct="1">
              <a:spcBef>
                <a:spcPct val="100000"/>
              </a:spcBef>
            </a:pPr>
            <a:r>
              <a:rPr lang="it-IT" altLang="it-IT" sz="3750" dirty="0"/>
              <a:t>Azioni positive</a:t>
            </a:r>
          </a:p>
        </p:txBody>
      </p:sp>
    </p:spTree>
    <p:extLst>
      <p:ext uri="{BB962C8B-B14F-4D97-AF65-F5344CB8AC3E}">
        <p14:creationId xmlns:p14="http://schemas.microsoft.com/office/powerpoint/2010/main" val="414521268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200400" y="800101"/>
            <a:ext cx="11772900" cy="1108214"/>
          </a:xfrm>
        </p:spPr>
        <p:txBody>
          <a:bodyPr/>
          <a:lstStyle/>
          <a:p>
            <a:pPr algn="l" eaLnBrk="1" hangingPunct="1"/>
            <a:r>
              <a:rPr lang="it-IT" altLang="it-IT" sz="6000" b="1" dirty="0"/>
              <a:t>Difesa dei diritti</a:t>
            </a:r>
            <a:r>
              <a:rPr lang="it-IT" altLang="it-IT" sz="6000" dirty="0"/>
              <a:t>	</a:t>
            </a:r>
            <a:endParaRPr lang="it-IT" altLang="it-IT" dirty="0"/>
          </a:p>
        </p:txBody>
      </p:sp>
      <p:sp>
        <p:nvSpPr>
          <p:cNvPr id="56323" name="Rectangle 3"/>
          <p:cNvSpPr>
            <a:spLocks noGrp="1" noChangeArrowheads="1"/>
          </p:cNvSpPr>
          <p:nvPr>
            <p:ph type="body" idx="1"/>
          </p:nvPr>
        </p:nvSpPr>
        <p:spPr>
          <a:xfrm>
            <a:off x="1669775" y="2325756"/>
            <a:ext cx="15604434" cy="6361044"/>
          </a:xfrm>
        </p:spPr>
        <p:txBody>
          <a:bodyPr/>
          <a:lstStyle/>
          <a:p>
            <a:pPr marL="0" indent="0">
              <a:spcBef>
                <a:spcPct val="100000"/>
              </a:spcBef>
            </a:pPr>
            <a:r>
              <a:rPr lang="it-IT" altLang="it-IT" sz="3600" dirty="0"/>
              <a:t> Diritto alla protezione legale contro le discriminazioni procedure amministrative/giurisdizionali</a:t>
            </a:r>
          </a:p>
          <a:p>
            <a:pPr marL="0" indent="0">
              <a:spcBef>
                <a:spcPct val="100000"/>
              </a:spcBef>
            </a:pPr>
            <a:endParaRPr lang="it-IT" altLang="it-IT" sz="3600" dirty="0"/>
          </a:p>
          <a:p>
            <a:pPr marL="0" indent="0">
              <a:spcBef>
                <a:spcPct val="100000"/>
              </a:spcBef>
            </a:pPr>
            <a:r>
              <a:rPr lang="it-IT" altLang="it-IT" sz="3600" dirty="0"/>
              <a:t>Diritto di azione da parte di associazioni, organizzazioni per conto o a sostegno della vittima e con il suo consenso</a:t>
            </a:r>
          </a:p>
          <a:p>
            <a:pPr marL="0" indent="0">
              <a:spcBef>
                <a:spcPct val="100000"/>
              </a:spcBef>
            </a:pPr>
            <a:endParaRPr lang="it-IT" altLang="it-IT" sz="3600" dirty="0"/>
          </a:p>
          <a:p>
            <a:pPr marL="0" indent="0">
              <a:spcBef>
                <a:spcPct val="100000"/>
              </a:spcBef>
            </a:pPr>
            <a:r>
              <a:rPr lang="it-IT" altLang="it-IT" sz="3600" dirty="0"/>
              <a:t>Rinvio alla legislazione nazionale per l’individuazione di tali organizzazioni</a:t>
            </a:r>
          </a:p>
        </p:txBody>
      </p:sp>
    </p:spTree>
    <p:extLst>
      <p:ext uri="{BB962C8B-B14F-4D97-AF65-F5344CB8AC3E}">
        <p14:creationId xmlns:p14="http://schemas.microsoft.com/office/powerpoint/2010/main" val="51394505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384540" y="411957"/>
            <a:ext cx="13931664" cy="860252"/>
          </a:xfrm>
        </p:spPr>
        <p:txBody>
          <a:bodyPr>
            <a:normAutofit fontScale="90000"/>
          </a:bodyPr>
          <a:lstStyle/>
          <a:p>
            <a:pPr eaLnBrk="1" hangingPunct="1"/>
            <a:r>
              <a:rPr lang="it-IT" altLang="it-IT" sz="6000" b="1" dirty="0"/>
              <a:t>Difesa dei diritti</a:t>
            </a:r>
            <a:r>
              <a:rPr lang="it-IT" altLang="it-IT" sz="6000" dirty="0"/>
              <a:t>	</a:t>
            </a:r>
          </a:p>
        </p:txBody>
      </p:sp>
      <p:sp>
        <p:nvSpPr>
          <p:cNvPr id="29699" name="Rectangle 3"/>
          <p:cNvSpPr>
            <a:spLocks noGrp="1" noChangeArrowheads="1"/>
          </p:cNvSpPr>
          <p:nvPr>
            <p:ph type="body" idx="1"/>
          </p:nvPr>
        </p:nvSpPr>
        <p:spPr>
          <a:xfrm>
            <a:off x="1384539" y="1391478"/>
            <a:ext cx="15372273" cy="7797767"/>
          </a:xfrm>
        </p:spPr>
        <p:txBody>
          <a:bodyPr>
            <a:normAutofit fontScale="62500" lnSpcReduction="20000"/>
          </a:bodyPr>
          <a:lstStyle/>
          <a:p>
            <a:pPr eaLnBrk="1" hangingPunct="1">
              <a:spcBef>
                <a:spcPct val="100000"/>
              </a:spcBef>
            </a:pPr>
            <a:r>
              <a:rPr lang="it-IT" altLang="it-IT" sz="3600" dirty="0"/>
              <a:t>Onere della prova: parziale inversione </a:t>
            </a:r>
          </a:p>
          <a:p>
            <a:pPr lvl="1">
              <a:spcBef>
                <a:spcPct val="100000"/>
              </a:spcBef>
            </a:pPr>
            <a:r>
              <a:rPr lang="it-IT" altLang="it-IT" sz="3600" dirty="0"/>
              <a:t>Diritto di accesso alle informazioni in possesso del datore di lavoro caso Meister C-415/10 del 19 aprile 2012</a:t>
            </a:r>
          </a:p>
          <a:p>
            <a:pPr eaLnBrk="1" hangingPunct="1">
              <a:spcBef>
                <a:spcPct val="100000"/>
              </a:spcBef>
            </a:pPr>
            <a:endParaRPr lang="it-IT" altLang="it-IT" sz="3600" dirty="0"/>
          </a:p>
          <a:p>
            <a:pPr eaLnBrk="1" hangingPunct="1">
              <a:spcBef>
                <a:spcPct val="100000"/>
              </a:spcBef>
            </a:pPr>
            <a:r>
              <a:rPr lang="it-IT" altLang="it-IT" sz="3600" dirty="0"/>
              <a:t>Protezione delle vittime</a:t>
            </a:r>
          </a:p>
          <a:p>
            <a:pPr eaLnBrk="1" hangingPunct="1">
              <a:spcBef>
                <a:spcPct val="100000"/>
              </a:spcBef>
            </a:pPr>
            <a:endParaRPr lang="it-IT" altLang="it-IT" sz="3600" dirty="0"/>
          </a:p>
          <a:p>
            <a:pPr eaLnBrk="1" hangingPunct="1">
              <a:spcBef>
                <a:spcPct val="100000"/>
              </a:spcBef>
            </a:pPr>
            <a:r>
              <a:rPr lang="it-IT" altLang="it-IT" sz="3600" dirty="0"/>
              <a:t>Legittimazione ad agire da parte dei soggetti collettivi </a:t>
            </a:r>
          </a:p>
          <a:p>
            <a:pPr eaLnBrk="1" hangingPunct="1">
              <a:spcBef>
                <a:spcPct val="100000"/>
              </a:spcBef>
            </a:pPr>
            <a:endParaRPr lang="it-IT" altLang="it-IT" sz="3600" dirty="0"/>
          </a:p>
          <a:p>
            <a:pPr eaLnBrk="1" hangingPunct="1">
              <a:spcBef>
                <a:spcPct val="100000"/>
              </a:spcBef>
            </a:pPr>
            <a:r>
              <a:rPr lang="it-IT" altLang="it-IT" sz="3600" dirty="0"/>
              <a:t>Sanzioni - efficaci, proporzionate e dissuasive</a:t>
            </a:r>
          </a:p>
          <a:p>
            <a:pPr lvl="1">
              <a:spcBef>
                <a:spcPct val="100000"/>
              </a:spcBef>
            </a:pPr>
            <a:r>
              <a:rPr lang="it-IT" altLang="it-IT" dirty="0"/>
              <a:t>Anche quando la vittima non sia identificata</a:t>
            </a:r>
          </a:p>
          <a:p>
            <a:pPr lvl="2">
              <a:spcBef>
                <a:spcPct val="100000"/>
              </a:spcBef>
            </a:pPr>
            <a:r>
              <a:rPr lang="it-IT" altLang="it-IT" dirty="0" err="1"/>
              <a:t>Feryn</a:t>
            </a:r>
            <a:r>
              <a:rPr lang="it-IT" altLang="it-IT" dirty="0"/>
              <a:t> 2008</a:t>
            </a:r>
          </a:p>
          <a:p>
            <a:pPr lvl="1">
              <a:spcBef>
                <a:spcPct val="100000"/>
              </a:spcBef>
            </a:pPr>
            <a:r>
              <a:rPr lang="it-IT" altLang="it-IT" dirty="0"/>
              <a:t>Risarcimento del danno</a:t>
            </a:r>
          </a:p>
          <a:p>
            <a:pPr lvl="2">
              <a:spcBef>
                <a:spcPct val="100000"/>
              </a:spcBef>
            </a:pPr>
            <a:r>
              <a:rPr lang="it-IT" altLang="it-IT" dirty="0" err="1"/>
              <a:t>Braathens</a:t>
            </a:r>
            <a:r>
              <a:rPr lang="it-IT" altLang="it-IT" dirty="0"/>
              <a:t> 2021: il risarcimento del danno senza accertamento della discriminazione non costituisce tutela giurisdizionale effettiva </a:t>
            </a:r>
          </a:p>
        </p:txBody>
      </p:sp>
    </p:spTree>
    <p:extLst>
      <p:ext uri="{BB962C8B-B14F-4D97-AF65-F5344CB8AC3E}">
        <p14:creationId xmlns:p14="http://schemas.microsoft.com/office/powerpoint/2010/main" val="34668099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Soggetti collettivi</a:t>
            </a:r>
          </a:p>
        </p:txBody>
      </p:sp>
      <p:sp>
        <p:nvSpPr>
          <p:cNvPr id="3" name="Segnaposto contenuto 2"/>
          <p:cNvSpPr>
            <a:spLocks noGrp="1"/>
          </p:cNvSpPr>
          <p:nvPr>
            <p:ph idx="1"/>
          </p:nvPr>
        </p:nvSpPr>
        <p:spPr/>
        <p:txBody>
          <a:bodyPr/>
          <a:lstStyle/>
          <a:p>
            <a:r>
              <a:rPr lang="it-IT" dirty="0"/>
              <a:t>Ruolo essenziale</a:t>
            </a:r>
          </a:p>
          <a:p>
            <a:pPr lvl="1"/>
            <a:endParaRPr lang="it-IT" dirty="0"/>
          </a:p>
          <a:p>
            <a:pPr lvl="1"/>
            <a:r>
              <a:rPr lang="it-IT" dirty="0"/>
              <a:t>Ad esempio associazioni e sindacati</a:t>
            </a:r>
          </a:p>
          <a:p>
            <a:pPr lvl="1"/>
            <a:endParaRPr lang="it-IT" dirty="0"/>
          </a:p>
          <a:p>
            <a:pPr lvl="1"/>
            <a:r>
              <a:rPr lang="it-IT" dirty="0"/>
              <a:t>Legittimazione ad agire piuttosto ampia in Italia</a:t>
            </a:r>
          </a:p>
          <a:p>
            <a:pPr marL="685800" lvl="1" indent="0">
              <a:buNone/>
            </a:pPr>
            <a:endParaRPr lang="it-IT" dirty="0"/>
          </a:p>
          <a:p>
            <a:r>
              <a:rPr lang="it-IT" dirty="0"/>
              <a:t>Risarcimento del danno anche con azione collettiva</a:t>
            </a:r>
          </a:p>
        </p:txBody>
      </p:sp>
    </p:spTree>
    <p:extLst>
      <p:ext uri="{BB962C8B-B14F-4D97-AF65-F5344CB8AC3E}">
        <p14:creationId xmlns:p14="http://schemas.microsoft.com/office/powerpoint/2010/main" val="2582496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07785C-C4AD-4DA2-2190-21FE81F5CB70}"/>
              </a:ext>
            </a:extLst>
          </p:cNvPr>
          <p:cNvSpPr>
            <a:spLocks noGrp="1"/>
          </p:cNvSpPr>
          <p:nvPr>
            <p:ph type="title"/>
          </p:nvPr>
        </p:nvSpPr>
        <p:spPr/>
        <p:txBody>
          <a:bodyPr/>
          <a:lstStyle/>
          <a:p>
            <a:r>
              <a:rPr lang="en-US" b="1" i="0" dirty="0">
                <a:solidFill>
                  <a:schemeClr val="tx1"/>
                </a:solidFill>
                <a:effectLst/>
                <a:latin typeface="FuturaStd-Bold"/>
              </a:rPr>
              <a:t>Committee on the Elimination of Racial Discrimination</a:t>
            </a:r>
            <a:br>
              <a:rPr lang="en-US" b="1" i="0" dirty="0">
                <a:solidFill>
                  <a:schemeClr val="tx1"/>
                </a:solidFill>
                <a:effectLst/>
                <a:latin typeface="FuturaStd-Bold"/>
              </a:rPr>
            </a:br>
            <a:endParaRPr lang="it-IT" b="1" dirty="0">
              <a:solidFill>
                <a:schemeClr val="tx1"/>
              </a:solidFill>
            </a:endParaRPr>
          </a:p>
        </p:txBody>
      </p:sp>
      <p:sp>
        <p:nvSpPr>
          <p:cNvPr id="3" name="Segnaposto contenuto 2">
            <a:extLst>
              <a:ext uri="{FF2B5EF4-FFF2-40B4-BE49-F238E27FC236}">
                <a16:creationId xmlns:a16="http://schemas.microsoft.com/office/drawing/2014/main" id="{6C082A4E-E947-B7F2-D354-EE319AAA090E}"/>
              </a:ext>
            </a:extLst>
          </p:cNvPr>
          <p:cNvSpPr>
            <a:spLocks noGrp="1"/>
          </p:cNvSpPr>
          <p:nvPr>
            <p:ph idx="1"/>
          </p:nvPr>
        </p:nvSpPr>
        <p:spPr>
          <a:xfrm>
            <a:off x="914400" y="2400300"/>
            <a:ext cx="16459200" cy="5829300"/>
          </a:xfrm>
        </p:spPr>
        <p:txBody>
          <a:bodyPr/>
          <a:lstStyle/>
          <a:p>
            <a:endParaRPr lang="it-IT" dirty="0">
              <a:hlinkClick r:id="rId2"/>
            </a:endParaRPr>
          </a:p>
          <a:p>
            <a:endParaRPr lang="it-IT" dirty="0">
              <a:hlinkClick r:id="rId2"/>
            </a:endParaRPr>
          </a:p>
          <a:p>
            <a:r>
              <a:rPr lang="it-IT" dirty="0">
                <a:hlinkClick r:id="rId2"/>
              </a:rPr>
              <a:t>https://www.ohchr.org/en/treaty-bodies/cerd</a:t>
            </a:r>
            <a:r>
              <a:rPr lang="it-IT" dirty="0"/>
              <a:t> </a:t>
            </a:r>
          </a:p>
        </p:txBody>
      </p:sp>
    </p:spTree>
    <p:extLst>
      <p:ext uri="{BB962C8B-B14F-4D97-AF65-F5344CB8AC3E}">
        <p14:creationId xmlns:p14="http://schemas.microsoft.com/office/powerpoint/2010/main" val="879296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333750" y="411957"/>
            <a:ext cx="11982450" cy="1714500"/>
          </a:xfrm>
        </p:spPr>
        <p:txBody>
          <a:bodyPr/>
          <a:lstStyle/>
          <a:p>
            <a:pPr eaLnBrk="1" hangingPunct="1"/>
            <a:r>
              <a:rPr lang="it-IT" altLang="it-IT"/>
              <a:t>Attuazione in Italia</a:t>
            </a:r>
          </a:p>
        </p:txBody>
      </p:sp>
      <p:sp>
        <p:nvSpPr>
          <p:cNvPr id="33795" name="Rectangle 3"/>
          <p:cNvSpPr>
            <a:spLocks noGrp="1" noChangeArrowheads="1"/>
          </p:cNvSpPr>
          <p:nvPr>
            <p:ph type="body" idx="1"/>
          </p:nvPr>
        </p:nvSpPr>
        <p:spPr>
          <a:xfrm>
            <a:off x="914400" y="2400300"/>
            <a:ext cx="16459200" cy="6113385"/>
          </a:xfrm>
        </p:spPr>
        <p:txBody>
          <a:bodyPr>
            <a:normAutofit fontScale="85000" lnSpcReduction="20000"/>
          </a:bodyPr>
          <a:lstStyle/>
          <a:p>
            <a:pPr eaLnBrk="1" hangingPunct="1"/>
            <a:r>
              <a:rPr lang="it-IT" altLang="it-IT" dirty="0"/>
              <a:t>Art. 3 Cost.</a:t>
            </a:r>
          </a:p>
          <a:p>
            <a:pPr lvl="1"/>
            <a:r>
              <a:rPr lang="it-IT" altLang="it-IT" dirty="0"/>
              <a:t>Tutti i cittadini hanno pari dignità sociale e sono eguali davanti alla legge, senza distinzione di sesso, di razza, di lingua, di religione, di opinioni politiche, di condizioni personali e sociali.</a:t>
            </a:r>
          </a:p>
          <a:p>
            <a:pPr marL="719138" lvl="1" indent="0">
              <a:buNone/>
            </a:pPr>
            <a:r>
              <a:rPr lang="it-IT" altLang="it-IT" dirty="0"/>
              <a:t>È compito della Repubblica rimuovere gli ostacoli di ordine economico e sociale, che, limitando di fatto la libertà  e l’eguaglianza dei cittadini, impediscono il pieno sviluppo della persona umana e l’effettiva partecipazione di tutti i lavoratori all’organizzazione politica, economica e sociale del Paese.</a:t>
            </a:r>
          </a:p>
          <a:p>
            <a:pPr eaLnBrk="1" hangingPunct="1"/>
            <a:endParaRPr lang="it-IT" altLang="it-IT" dirty="0"/>
          </a:p>
          <a:p>
            <a:pPr eaLnBrk="1" hangingPunct="1"/>
            <a:r>
              <a:rPr lang="it-IT" altLang="it-IT" dirty="0"/>
              <a:t>D. Lgs. 215/2003 per direttiva 2000/43/CE </a:t>
            </a:r>
          </a:p>
          <a:p>
            <a:pPr eaLnBrk="1" hangingPunct="1"/>
            <a:r>
              <a:rPr lang="it-IT" altLang="it-IT" dirty="0" err="1"/>
              <a:t>D.Lgs.</a:t>
            </a:r>
            <a:r>
              <a:rPr lang="it-IT" altLang="it-IT" dirty="0"/>
              <a:t> 216/2003 per direttiva 2000/78/CE </a:t>
            </a:r>
          </a:p>
          <a:p>
            <a:pPr eaLnBrk="1" hangingPunct="1"/>
            <a:endParaRPr lang="it-IT" altLang="it-IT" dirty="0"/>
          </a:p>
          <a:p>
            <a:pPr eaLnBrk="1" hangingPunct="1"/>
            <a:r>
              <a:rPr lang="it-IT" altLang="it-IT" dirty="0"/>
              <a:t>Ancora vigenti:</a:t>
            </a:r>
          </a:p>
          <a:p>
            <a:pPr lvl="1" eaLnBrk="1" hangingPunct="1"/>
            <a:r>
              <a:rPr lang="it-IT" altLang="it-IT" dirty="0"/>
              <a:t>Art. 43-44 TU 286/1998</a:t>
            </a:r>
          </a:p>
          <a:p>
            <a:pPr eaLnBrk="1" hangingPunct="1"/>
            <a:endParaRPr lang="it-IT" altLang="it-IT" dirty="0"/>
          </a:p>
          <a:p>
            <a:pPr lvl="1" eaLnBrk="1" hangingPunct="1"/>
            <a:r>
              <a:rPr lang="it-IT" altLang="it-IT" dirty="0"/>
              <a:t>Art. 15 Statuto dei lavoratori</a:t>
            </a:r>
          </a:p>
          <a:p>
            <a:pPr eaLnBrk="1" hangingPunct="1"/>
            <a:endParaRPr lang="it-IT" altLang="it-IT" dirty="0"/>
          </a:p>
        </p:txBody>
      </p:sp>
    </p:spTree>
    <p:extLst>
      <p:ext uri="{BB962C8B-B14F-4D97-AF65-F5344CB8AC3E}">
        <p14:creationId xmlns:p14="http://schemas.microsoft.com/office/powerpoint/2010/main" val="2948997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it-IT" altLang="it-IT"/>
              <a:t>D. lgs. 215/2003</a:t>
            </a:r>
          </a:p>
        </p:txBody>
      </p:sp>
      <p:sp>
        <p:nvSpPr>
          <p:cNvPr id="34819" name="Rectangle 3"/>
          <p:cNvSpPr>
            <a:spLocks noGrp="1" noChangeArrowheads="1"/>
          </p:cNvSpPr>
          <p:nvPr>
            <p:ph type="body" idx="1"/>
          </p:nvPr>
        </p:nvSpPr>
        <p:spPr/>
        <p:txBody>
          <a:bodyPr/>
          <a:lstStyle/>
          <a:p>
            <a:pPr eaLnBrk="1" hangingPunct="1">
              <a:lnSpc>
                <a:spcPct val="90000"/>
              </a:lnSpc>
            </a:pPr>
            <a:r>
              <a:rPr lang="it-IT" altLang="it-IT"/>
              <a:t>Nozioni </a:t>
            </a:r>
          </a:p>
          <a:p>
            <a:pPr lvl="1" eaLnBrk="1" hangingPunct="1">
              <a:lnSpc>
                <a:spcPct val="90000"/>
              </a:lnSpc>
            </a:pPr>
            <a:r>
              <a:rPr lang="it-IT" altLang="it-IT"/>
              <a:t>Riproduzione quasi letterale testo della direttiva</a:t>
            </a:r>
          </a:p>
          <a:p>
            <a:pPr lvl="2" eaLnBrk="1" hangingPunct="1">
              <a:lnSpc>
                <a:spcPct val="90000"/>
              </a:lnSpc>
            </a:pPr>
            <a:r>
              <a:rPr lang="it-IT" altLang="it-IT"/>
              <a:t>Giustificazioni</a:t>
            </a:r>
          </a:p>
          <a:p>
            <a:pPr lvl="2" eaLnBrk="1" hangingPunct="1">
              <a:lnSpc>
                <a:spcPct val="90000"/>
              </a:lnSpc>
            </a:pPr>
            <a:r>
              <a:rPr lang="it-IT" altLang="it-IT"/>
              <a:t>Molestia</a:t>
            </a:r>
          </a:p>
          <a:p>
            <a:pPr lvl="2" eaLnBrk="1" hangingPunct="1">
              <a:lnSpc>
                <a:spcPct val="90000"/>
              </a:lnSpc>
              <a:buFontTx/>
              <a:buNone/>
            </a:pPr>
            <a:endParaRPr lang="it-IT" altLang="it-IT"/>
          </a:p>
          <a:p>
            <a:pPr eaLnBrk="1" hangingPunct="1">
              <a:lnSpc>
                <a:spcPct val="90000"/>
              </a:lnSpc>
            </a:pPr>
            <a:r>
              <a:rPr lang="it-IT" altLang="it-IT"/>
              <a:t>Ambito di applicazione</a:t>
            </a:r>
          </a:p>
          <a:p>
            <a:pPr lvl="2" eaLnBrk="1" hangingPunct="1">
              <a:lnSpc>
                <a:spcPct val="90000"/>
              </a:lnSpc>
            </a:pPr>
            <a:r>
              <a:rPr lang="it-IT" altLang="it-IT"/>
              <a:t>Riproduzione letterale testo della direttiva</a:t>
            </a:r>
          </a:p>
          <a:p>
            <a:pPr lvl="2" eaLnBrk="1" hangingPunct="1">
              <a:lnSpc>
                <a:spcPct val="90000"/>
              </a:lnSpc>
              <a:buFontTx/>
              <a:buNone/>
            </a:pPr>
            <a:endParaRPr lang="it-IT" altLang="it-IT"/>
          </a:p>
          <a:p>
            <a:pPr eaLnBrk="1" hangingPunct="1">
              <a:lnSpc>
                <a:spcPct val="90000"/>
              </a:lnSpc>
            </a:pPr>
            <a:r>
              <a:rPr lang="it-IT" altLang="it-IT"/>
              <a:t>Difesa dei diritti</a:t>
            </a:r>
          </a:p>
          <a:p>
            <a:pPr lvl="1" eaLnBrk="1" hangingPunct="1">
              <a:lnSpc>
                <a:spcPct val="90000"/>
              </a:lnSpc>
            </a:pPr>
            <a:r>
              <a:rPr lang="it-IT" altLang="it-IT"/>
              <a:t>Disposizioni specifiche e rinvio all’art. 44 T.U. 286/1998 </a:t>
            </a:r>
          </a:p>
          <a:p>
            <a:pPr eaLnBrk="1" hangingPunct="1">
              <a:lnSpc>
                <a:spcPct val="90000"/>
              </a:lnSpc>
            </a:pPr>
            <a:endParaRPr lang="it-IT" altLang="it-IT"/>
          </a:p>
          <a:p>
            <a:pPr eaLnBrk="1" hangingPunct="1">
              <a:lnSpc>
                <a:spcPct val="90000"/>
              </a:lnSpc>
            </a:pPr>
            <a:endParaRPr lang="it-IT" altLang="it-IT"/>
          </a:p>
          <a:p>
            <a:pPr lvl="1" eaLnBrk="1" hangingPunct="1">
              <a:lnSpc>
                <a:spcPct val="90000"/>
              </a:lnSpc>
            </a:pPr>
            <a:endParaRPr lang="it-IT" altLang="it-IT"/>
          </a:p>
        </p:txBody>
      </p:sp>
    </p:spTree>
    <p:extLst>
      <p:ext uri="{BB962C8B-B14F-4D97-AF65-F5344CB8AC3E}">
        <p14:creationId xmlns:p14="http://schemas.microsoft.com/office/powerpoint/2010/main" val="34272075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it-IT" altLang="it-IT" dirty="0"/>
              <a:t>Problemi</a:t>
            </a:r>
          </a:p>
        </p:txBody>
      </p:sp>
      <p:sp>
        <p:nvSpPr>
          <p:cNvPr id="35843" name="Rectangle 3"/>
          <p:cNvSpPr>
            <a:spLocks noGrp="1" noChangeArrowheads="1"/>
          </p:cNvSpPr>
          <p:nvPr>
            <p:ph type="body" idx="1"/>
          </p:nvPr>
        </p:nvSpPr>
        <p:spPr>
          <a:xfrm>
            <a:off x="914400" y="2400300"/>
            <a:ext cx="16459200" cy="4977044"/>
          </a:xfrm>
        </p:spPr>
        <p:txBody>
          <a:bodyPr/>
          <a:lstStyle/>
          <a:p>
            <a:pPr eaLnBrk="1" hangingPunct="1"/>
            <a:r>
              <a:rPr lang="it-IT" altLang="it-IT" dirty="0"/>
              <a:t>Coordinamento tra testi normativi</a:t>
            </a:r>
          </a:p>
          <a:p>
            <a:pPr eaLnBrk="1" hangingPunct="1"/>
            <a:endParaRPr lang="it-IT" altLang="it-IT" dirty="0"/>
          </a:p>
          <a:p>
            <a:pPr eaLnBrk="1" hangingPunct="1"/>
            <a:r>
              <a:rPr lang="it-IT" altLang="it-IT" dirty="0"/>
              <a:t>Legittimazione dei soggetti collettivi </a:t>
            </a:r>
          </a:p>
          <a:p>
            <a:pPr eaLnBrk="1" hangingPunct="1"/>
            <a:endParaRPr lang="it-IT" altLang="it-IT" dirty="0"/>
          </a:p>
          <a:p>
            <a:pPr eaLnBrk="1" hangingPunct="1"/>
            <a:r>
              <a:rPr lang="it-IT" altLang="it-IT" dirty="0"/>
              <a:t>Nazionalità</a:t>
            </a:r>
          </a:p>
          <a:p>
            <a:pPr eaLnBrk="1" hangingPunct="1"/>
            <a:endParaRPr lang="it-IT" altLang="it-IT" dirty="0"/>
          </a:p>
          <a:p>
            <a:pPr eaLnBrk="1" hangingPunct="1"/>
            <a:r>
              <a:rPr lang="it-IT" altLang="it-IT" dirty="0"/>
              <a:t>Dialogo sociale</a:t>
            </a:r>
          </a:p>
          <a:p>
            <a:pPr eaLnBrk="1" hangingPunct="1"/>
            <a:endParaRPr lang="it-IT" altLang="it-IT" dirty="0"/>
          </a:p>
        </p:txBody>
      </p:sp>
    </p:spTree>
    <p:extLst>
      <p:ext uri="{BB962C8B-B14F-4D97-AF65-F5344CB8AC3E}">
        <p14:creationId xmlns:p14="http://schemas.microsoft.com/office/powerpoint/2010/main" val="6287836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ChangeArrowheads="1"/>
          </p:cNvSpPr>
          <p:nvPr/>
        </p:nvSpPr>
        <p:spPr bwMode="auto">
          <a:xfrm>
            <a:off x="6743700" y="800100"/>
            <a:ext cx="90297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it-IT" altLang="it-IT" sz="6600"/>
          </a:p>
        </p:txBody>
      </p:sp>
      <p:sp>
        <p:nvSpPr>
          <p:cNvPr id="111619" name="Text Box 3"/>
          <p:cNvSpPr txBox="1">
            <a:spLocks noChangeArrowheads="1"/>
          </p:cNvSpPr>
          <p:nvPr/>
        </p:nvSpPr>
        <p:spPr bwMode="auto">
          <a:xfrm>
            <a:off x="1570383" y="3200402"/>
            <a:ext cx="12945717" cy="4189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spcAft>
                <a:spcPts val="900"/>
              </a:spcAft>
              <a:buFontTx/>
              <a:buChar char="•"/>
            </a:pPr>
            <a:r>
              <a:rPr lang="it-IT" altLang="it-IT" sz="3750" dirty="0">
                <a:latin typeface="Times New Roman" panose="02020603050405020304" pitchFamily="18" charset="0"/>
              </a:rPr>
              <a:t>Organismi per la promozione della parità di trattamento indipendentemente della razza e dell’origine etnica</a:t>
            </a:r>
          </a:p>
          <a:p>
            <a:pPr lvl="2">
              <a:spcBef>
                <a:spcPct val="50000"/>
              </a:spcBef>
              <a:spcAft>
                <a:spcPts val="900"/>
              </a:spcAft>
              <a:buFontTx/>
              <a:buChar char="•"/>
            </a:pPr>
            <a:r>
              <a:rPr lang="it-IT" altLang="it-IT" sz="3750" dirty="0">
                <a:latin typeface="Times New Roman" panose="02020603050405020304" pitchFamily="18" charset="0"/>
              </a:rPr>
              <a:t>Assistenza indipendente alle vittime di discriminazione</a:t>
            </a:r>
          </a:p>
          <a:p>
            <a:pPr lvl="2">
              <a:spcBef>
                <a:spcPct val="50000"/>
              </a:spcBef>
              <a:spcAft>
                <a:spcPts val="900"/>
              </a:spcAft>
              <a:buFontTx/>
              <a:buChar char="•"/>
            </a:pPr>
            <a:r>
              <a:rPr lang="it-IT" altLang="it-IT" sz="3750" dirty="0">
                <a:latin typeface="Times New Roman" panose="02020603050405020304" pitchFamily="18" charset="0"/>
              </a:rPr>
              <a:t>Inchieste indipendenti</a:t>
            </a:r>
          </a:p>
          <a:p>
            <a:pPr lvl="2">
              <a:spcBef>
                <a:spcPct val="50000"/>
              </a:spcBef>
              <a:spcAft>
                <a:spcPts val="900"/>
              </a:spcAft>
              <a:buFontTx/>
              <a:buChar char="•"/>
            </a:pPr>
            <a:r>
              <a:rPr lang="it-IT" altLang="it-IT" sz="3750" dirty="0">
                <a:latin typeface="Times New Roman" panose="02020603050405020304" pitchFamily="18" charset="0"/>
              </a:rPr>
              <a:t>Relazioni indipendenti e raccomandazioni</a:t>
            </a:r>
          </a:p>
        </p:txBody>
      </p:sp>
      <p:sp>
        <p:nvSpPr>
          <p:cNvPr id="36868" name="Rectangle 4"/>
          <p:cNvSpPr>
            <a:spLocks noGrp="1" noChangeArrowheads="1"/>
          </p:cNvSpPr>
          <p:nvPr>
            <p:ph type="title" idx="4294967295"/>
          </p:nvPr>
        </p:nvSpPr>
        <p:spPr>
          <a:xfrm>
            <a:off x="3743325" y="411957"/>
            <a:ext cx="11572875" cy="1714500"/>
          </a:xfrm>
        </p:spPr>
        <p:txBody>
          <a:bodyPr>
            <a:normAutofit fontScale="90000"/>
          </a:bodyPr>
          <a:lstStyle/>
          <a:p>
            <a:pPr eaLnBrk="1" hangingPunct="1"/>
            <a:r>
              <a:rPr lang="it-IT" altLang="it-IT" sz="5400" dirty="0"/>
              <a:t>Organismi specializzati</a:t>
            </a:r>
            <a:br>
              <a:rPr lang="it-IT" altLang="it-IT" sz="5400" dirty="0"/>
            </a:br>
            <a:r>
              <a:rPr lang="it-IT" altLang="it-IT" sz="5400" dirty="0"/>
              <a:t> </a:t>
            </a:r>
            <a:r>
              <a:rPr lang="it-IT" altLang="it-IT" sz="4200" dirty="0"/>
              <a:t>Articolo 13 dir. 2000/43/CE</a:t>
            </a:r>
          </a:p>
        </p:txBody>
      </p:sp>
    </p:spTree>
    <p:extLst>
      <p:ext uri="{BB962C8B-B14F-4D97-AF65-F5344CB8AC3E}">
        <p14:creationId xmlns:p14="http://schemas.microsoft.com/office/powerpoint/2010/main" val="22070537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nodePh="1">
                                  <p:stCondLst>
                                    <p:cond delay="0"/>
                                  </p:stCondLst>
                                  <p:endCondLst>
                                    <p:cond evt="begin" delay="0">
                                      <p:tn val="5"/>
                                    </p:cond>
                                  </p:endCondLst>
                                  <p:childTnLst>
                                    <p:set>
                                      <p:cBhvr>
                                        <p:cTn id="6" dur="1" fill="hold">
                                          <p:stCondLst>
                                            <p:cond delay="0"/>
                                          </p:stCondLst>
                                        </p:cTn>
                                        <p:tgtEl>
                                          <p:spTgt spid="111618"/>
                                        </p:tgtEl>
                                        <p:attrNameLst>
                                          <p:attrName>style.visibility</p:attrName>
                                        </p:attrNameLst>
                                      </p:cBhvr>
                                      <p:to>
                                        <p:strVal val="visible"/>
                                      </p:to>
                                    </p:set>
                                    <p:anim calcmode="lin" valueType="num">
                                      <p:cBhvr additive="base">
                                        <p:cTn id="7" dur="500" fill="hold"/>
                                        <p:tgtEl>
                                          <p:spTgt spid="111618"/>
                                        </p:tgtEl>
                                        <p:attrNameLst>
                                          <p:attrName>ppt_x</p:attrName>
                                        </p:attrNameLst>
                                      </p:cBhvr>
                                      <p:tavLst>
                                        <p:tav tm="0">
                                          <p:val>
                                            <p:strVal val="1+#ppt_w/2"/>
                                          </p:val>
                                        </p:tav>
                                        <p:tav tm="100000">
                                          <p:val>
                                            <p:strVal val="#ppt_x"/>
                                          </p:val>
                                        </p:tav>
                                      </p:tavLst>
                                    </p:anim>
                                    <p:anim calcmode="lin" valueType="num">
                                      <p:cBhvr additive="base">
                                        <p:cTn id="8" dur="500" fill="hold"/>
                                        <p:tgtEl>
                                          <p:spTgt spid="1116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1619">
                                            <p:txEl>
                                              <p:pRg st="0" end="0"/>
                                            </p:txEl>
                                          </p:spTgt>
                                        </p:tgtEl>
                                        <p:attrNameLst>
                                          <p:attrName>style.visibility</p:attrName>
                                        </p:attrNameLst>
                                      </p:cBhvr>
                                      <p:to>
                                        <p:strVal val="visible"/>
                                      </p:to>
                                    </p:set>
                                    <p:anim calcmode="lin" valueType="num">
                                      <p:cBhvr additive="base">
                                        <p:cTn id="13" dur="500" fill="hold"/>
                                        <p:tgtEl>
                                          <p:spTgt spid="1116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161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1619">
                                            <p:txEl>
                                              <p:pRg st="1" end="1"/>
                                            </p:txEl>
                                          </p:spTgt>
                                        </p:tgtEl>
                                        <p:attrNameLst>
                                          <p:attrName>style.visibility</p:attrName>
                                        </p:attrNameLst>
                                      </p:cBhvr>
                                      <p:to>
                                        <p:strVal val="visible"/>
                                      </p:to>
                                    </p:set>
                                    <p:anim calcmode="lin" valueType="num">
                                      <p:cBhvr additive="base">
                                        <p:cTn id="17" dur="500" fill="hold"/>
                                        <p:tgtEl>
                                          <p:spTgt spid="11161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1619">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1619">
                                            <p:txEl>
                                              <p:pRg st="2" end="2"/>
                                            </p:txEl>
                                          </p:spTgt>
                                        </p:tgtEl>
                                        <p:attrNameLst>
                                          <p:attrName>style.visibility</p:attrName>
                                        </p:attrNameLst>
                                      </p:cBhvr>
                                      <p:to>
                                        <p:strVal val="visible"/>
                                      </p:to>
                                    </p:set>
                                    <p:anim calcmode="lin" valueType="num">
                                      <p:cBhvr additive="base">
                                        <p:cTn id="21" dur="500" fill="hold"/>
                                        <p:tgtEl>
                                          <p:spTgt spid="111619">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1619">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1619">
                                            <p:txEl>
                                              <p:pRg st="3" end="3"/>
                                            </p:txEl>
                                          </p:spTgt>
                                        </p:tgtEl>
                                        <p:attrNameLst>
                                          <p:attrName>style.visibility</p:attrName>
                                        </p:attrNameLst>
                                      </p:cBhvr>
                                      <p:to>
                                        <p:strVal val="visible"/>
                                      </p:to>
                                    </p:set>
                                    <p:anim calcmode="lin" valueType="num">
                                      <p:cBhvr additive="base">
                                        <p:cTn id="25" dur="500" fill="hold"/>
                                        <p:tgtEl>
                                          <p:spTgt spid="1116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16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autoUpdateAnimBg="0"/>
      <p:bldP spid="111619"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8E0B741-088F-4780-9FD6-9065951BDFF9}"/>
              </a:ext>
            </a:extLst>
          </p:cNvPr>
          <p:cNvSpPr>
            <a:spLocks noGrp="1"/>
          </p:cNvSpPr>
          <p:nvPr>
            <p:ph type="title"/>
          </p:nvPr>
        </p:nvSpPr>
        <p:spPr/>
        <p:txBody>
          <a:bodyPr/>
          <a:lstStyle/>
          <a:p>
            <a:r>
              <a:rPr lang="it-IT" dirty="0"/>
              <a:t>Organismi specializzati </a:t>
            </a:r>
          </a:p>
        </p:txBody>
      </p:sp>
      <p:sp>
        <p:nvSpPr>
          <p:cNvPr id="3" name="Segnaposto contenuto 2">
            <a:extLst>
              <a:ext uri="{FF2B5EF4-FFF2-40B4-BE49-F238E27FC236}">
                <a16:creationId xmlns:a16="http://schemas.microsoft.com/office/drawing/2014/main" id="{7AA18531-4CC1-4F95-8561-48AB26341142}"/>
              </a:ext>
            </a:extLst>
          </p:cNvPr>
          <p:cNvSpPr>
            <a:spLocks noGrp="1"/>
          </p:cNvSpPr>
          <p:nvPr>
            <p:ph idx="1"/>
          </p:nvPr>
        </p:nvSpPr>
        <p:spPr>
          <a:xfrm>
            <a:off x="652007" y="2058393"/>
            <a:ext cx="16459200" cy="7012641"/>
          </a:xfrm>
        </p:spPr>
        <p:txBody>
          <a:bodyPr>
            <a:normAutofit/>
          </a:bodyPr>
          <a:lstStyle/>
          <a:p>
            <a:pPr marL="0" indent="0">
              <a:buNone/>
            </a:pPr>
            <a:endParaRPr lang="it-IT" dirty="0">
              <a:hlinkClick r:id="rId2"/>
            </a:endParaRPr>
          </a:p>
          <a:p>
            <a:r>
              <a:rPr lang="it-IT" dirty="0"/>
              <a:t>UNAR</a:t>
            </a:r>
          </a:p>
          <a:p>
            <a:endParaRPr lang="it-IT" dirty="0"/>
          </a:p>
          <a:p>
            <a:endParaRPr lang="it-IT" dirty="0"/>
          </a:p>
          <a:p>
            <a:r>
              <a:rPr lang="it-IT" dirty="0"/>
              <a:t>OSCAD</a:t>
            </a:r>
          </a:p>
        </p:txBody>
      </p:sp>
    </p:spTree>
    <p:extLst>
      <p:ext uri="{BB962C8B-B14F-4D97-AF65-F5344CB8AC3E}">
        <p14:creationId xmlns:p14="http://schemas.microsoft.com/office/powerpoint/2010/main" val="7046975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it-IT" altLang="it-IT" sz="6000">
                <a:cs typeface="Courier New" panose="02070309020205020404" pitchFamily="49" charset="0"/>
              </a:rPr>
              <a:t>UNAR</a:t>
            </a:r>
            <a:br>
              <a:rPr lang="it-IT" altLang="it-IT" sz="6000">
                <a:cs typeface="Courier New" panose="02070309020205020404" pitchFamily="49" charset="0"/>
              </a:rPr>
            </a:br>
            <a:r>
              <a:rPr lang="it-IT" altLang="it-IT" sz="3600"/>
              <a:t>Art. 7 D.lgs. 215/2003</a:t>
            </a:r>
          </a:p>
        </p:txBody>
      </p:sp>
      <p:sp>
        <p:nvSpPr>
          <p:cNvPr id="38915" name="Rectangle 3"/>
          <p:cNvSpPr>
            <a:spLocks noGrp="1" noChangeArrowheads="1"/>
          </p:cNvSpPr>
          <p:nvPr>
            <p:ph type="body" idx="1"/>
          </p:nvPr>
        </p:nvSpPr>
        <p:spPr>
          <a:xfrm>
            <a:off x="642809" y="2325756"/>
            <a:ext cx="16459199" cy="6510132"/>
          </a:xfrm>
        </p:spPr>
        <p:txBody>
          <a:bodyPr>
            <a:normAutofit fontScale="92500" lnSpcReduction="10000"/>
          </a:bodyPr>
          <a:lstStyle/>
          <a:p>
            <a:pPr eaLnBrk="1" hangingPunct="1"/>
            <a:r>
              <a:rPr lang="it-IT" altLang="it-IT" dirty="0">
                <a:cs typeface="Courier New" panose="02070309020205020404" pitchFamily="49" charset="0"/>
              </a:rPr>
              <a:t>Ufficio per la promozione della  parit</a:t>
            </a:r>
            <a:r>
              <a:rPr lang="it-IT" altLang="it-IT" dirty="0">
                <a:latin typeface="Times New Roman" panose="02020603050405020304" pitchFamily="18" charset="0"/>
                <a:cs typeface="Courier New" panose="02070309020205020404" pitchFamily="49" charset="0"/>
              </a:rPr>
              <a:t>à</a:t>
            </a:r>
            <a:r>
              <a:rPr lang="it-IT" altLang="it-IT" dirty="0">
                <a:cs typeface="Courier New" panose="02070309020205020404" pitchFamily="49" charset="0"/>
              </a:rPr>
              <a:t>  di  trattamento  e la rimozione delle discriminazioni fondate sulla razza o sull'origine etnica</a:t>
            </a:r>
          </a:p>
          <a:p>
            <a:pPr lvl="1"/>
            <a:r>
              <a:rPr lang="it-IT" altLang="it-IT" dirty="0">
                <a:cs typeface="Courier New" panose="02070309020205020404" pitchFamily="49" charset="0"/>
                <a:hlinkClick r:id="rId2"/>
              </a:rPr>
              <a:t>www.unar.it</a:t>
            </a:r>
            <a:r>
              <a:rPr lang="it-IT" altLang="it-IT" dirty="0">
                <a:cs typeface="Courier New" panose="02070309020205020404" pitchFamily="49" charset="0"/>
              </a:rPr>
              <a:t> </a:t>
            </a:r>
          </a:p>
          <a:p>
            <a:pPr marL="0" indent="0" eaLnBrk="1" hangingPunct="1">
              <a:buNone/>
            </a:pPr>
            <a:endParaRPr lang="it-IT" altLang="it-IT" dirty="0">
              <a:cs typeface="Courier New" panose="02070309020205020404" pitchFamily="49" charset="0"/>
            </a:endParaRPr>
          </a:p>
          <a:p>
            <a:pPr eaLnBrk="1" hangingPunct="1"/>
            <a:r>
              <a:rPr lang="it-IT" altLang="it-IT" dirty="0">
                <a:cs typeface="Courier New" panose="02070309020205020404" pitchFamily="49" charset="0"/>
              </a:rPr>
              <a:t>Svolgere, in modo autonomo e imparziale, attivit</a:t>
            </a:r>
            <a:r>
              <a:rPr lang="it-IT" altLang="it-IT" dirty="0">
                <a:latin typeface="Times New Roman" panose="02020603050405020304" pitchFamily="18" charset="0"/>
                <a:cs typeface="Courier New" panose="02070309020205020404" pitchFamily="49" charset="0"/>
              </a:rPr>
              <a:t>à</a:t>
            </a:r>
            <a:r>
              <a:rPr lang="it-IT" altLang="it-IT" dirty="0">
                <a:cs typeface="Courier New" panose="02070309020205020404" pitchFamily="49" charset="0"/>
              </a:rPr>
              <a:t> di promozione della parit</a:t>
            </a:r>
            <a:r>
              <a:rPr lang="it-IT" altLang="it-IT" dirty="0">
                <a:latin typeface="Times New Roman" panose="02020603050405020304" pitchFamily="18" charset="0"/>
                <a:cs typeface="Courier New" panose="02070309020205020404" pitchFamily="49" charset="0"/>
              </a:rPr>
              <a:t>à</a:t>
            </a:r>
            <a:r>
              <a:rPr lang="it-IT" altLang="it-IT" dirty="0">
                <a:cs typeface="Courier New" panose="02070309020205020404" pitchFamily="49" charset="0"/>
              </a:rPr>
              <a:t> e di rimozione di qualsiasi forma di discriminazione</a:t>
            </a:r>
          </a:p>
          <a:p>
            <a:pPr marL="0" indent="0" eaLnBrk="1" hangingPunct="1">
              <a:buNone/>
            </a:pPr>
            <a:endParaRPr lang="it-IT" altLang="it-IT" dirty="0">
              <a:cs typeface="Courier New" panose="02070309020205020404" pitchFamily="49" charset="0"/>
            </a:endParaRPr>
          </a:p>
          <a:p>
            <a:pPr lvl="1"/>
            <a:r>
              <a:rPr lang="it-IT" altLang="it-IT" dirty="0">
                <a:cs typeface="Courier New" panose="02070309020205020404" pitchFamily="49" charset="0"/>
              </a:rPr>
              <a:t>Numero verde</a:t>
            </a:r>
          </a:p>
          <a:p>
            <a:pPr lvl="1"/>
            <a:r>
              <a:rPr lang="it-IT" altLang="it-IT" dirty="0">
                <a:cs typeface="Courier New" panose="02070309020205020404" pitchFamily="49" charset="0"/>
              </a:rPr>
              <a:t>Rapporti annuali </a:t>
            </a:r>
          </a:p>
          <a:p>
            <a:pPr lvl="1"/>
            <a:r>
              <a:rPr lang="it-IT" altLang="it-IT" dirty="0">
                <a:cs typeface="Courier New" panose="02070309020205020404" pitchFamily="49" charset="0"/>
              </a:rPr>
              <a:t>Attività di sensibilizzazione</a:t>
            </a:r>
            <a:endParaRPr lang="it-IT" dirty="0"/>
          </a:p>
          <a:p>
            <a:pPr lvl="1"/>
            <a:r>
              <a:rPr lang="it-IT" dirty="0"/>
              <a:t>Fondo di solidarietà</a:t>
            </a:r>
            <a:endParaRPr lang="it-IT" dirty="0">
              <a:hlinkClick r:id="rId3"/>
            </a:endParaRPr>
          </a:p>
          <a:p>
            <a:pPr lvl="1"/>
            <a:r>
              <a:rPr lang="it-IT" dirty="0">
                <a:hlinkClick r:id="rId3"/>
              </a:rPr>
              <a:t>L’INDAGINE SULLE DISCRIMINAZIONI IN BASE AL GENERE, ALL’ORIENTAMENTO SESSUALE E ALL’APPARTENENZA ETNICA 2011</a:t>
            </a:r>
          </a:p>
          <a:p>
            <a:pPr lvl="1"/>
            <a:endParaRPr lang="it-IT" altLang="it-IT" dirty="0">
              <a:cs typeface="Courier New" panose="02070309020205020404" pitchFamily="49" charset="0"/>
            </a:endParaRPr>
          </a:p>
        </p:txBody>
      </p:sp>
    </p:spTree>
    <p:extLst>
      <p:ext uri="{BB962C8B-B14F-4D97-AF65-F5344CB8AC3E}">
        <p14:creationId xmlns:p14="http://schemas.microsoft.com/office/powerpoint/2010/main" val="15221187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78F6A8B-18C2-44BC-A7C0-2C479C465498}"/>
              </a:ext>
            </a:extLst>
          </p:cNvPr>
          <p:cNvSpPr>
            <a:spLocks noGrp="1"/>
          </p:cNvSpPr>
          <p:nvPr>
            <p:ph type="title"/>
          </p:nvPr>
        </p:nvSpPr>
        <p:spPr/>
        <p:txBody>
          <a:bodyPr/>
          <a:lstStyle/>
          <a:p>
            <a:r>
              <a:rPr lang="it-IT" dirty="0"/>
              <a:t>OSCAD</a:t>
            </a:r>
          </a:p>
        </p:txBody>
      </p:sp>
      <p:sp>
        <p:nvSpPr>
          <p:cNvPr id="3" name="Segnaposto contenuto 2">
            <a:extLst>
              <a:ext uri="{FF2B5EF4-FFF2-40B4-BE49-F238E27FC236}">
                <a16:creationId xmlns:a16="http://schemas.microsoft.com/office/drawing/2014/main" id="{5F3F8833-ECC0-4B73-A1E7-8F8D1B852508}"/>
              </a:ext>
            </a:extLst>
          </p:cNvPr>
          <p:cNvSpPr>
            <a:spLocks noGrp="1"/>
          </p:cNvSpPr>
          <p:nvPr>
            <p:ph idx="1"/>
          </p:nvPr>
        </p:nvSpPr>
        <p:spPr>
          <a:xfrm>
            <a:off x="914400" y="2400300"/>
            <a:ext cx="16459200" cy="6654053"/>
          </a:xfrm>
        </p:spPr>
        <p:txBody>
          <a:bodyPr>
            <a:normAutofit lnSpcReduction="10000"/>
          </a:bodyPr>
          <a:lstStyle/>
          <a:p>
            <a:r>
              <a:rPr lang="it-IT" dirty="0"/>
              <a:t>Osservatorio per la sicurezza contro gli atti discriminatori (OSCAD)</a:t>
            </a:r>
          </a:p>
          <a:p>
            <a:endParaRPr lang="it-IT" dirty="0"/>
          </a:p>
          <a:p>
            <a:r>
              <a:rPr lang="it-IT" dirty="0"/>
              <a:t>L’Osservatorio per la sicurezza contro gli atti discriminatori (OSCAD) è lo strumento operativo interforze, istituito nel 2010 nell’ambito del dipartimento della Pubblica Sicurezza, per volontà dell’allora capo della Polizia, Antonio Manganelli, per ottimizzare l’azione delle forze di polizia «a competenza generale», Polizia di Stato e Arma dei Carabinieri, nella prevenzione e nel contrasto dei reati di matrice discriminatoria</a:t>
            </a:r>
          </a:p>
          <a:p>
            <a:endParaRPr lang="it-IT" dirty="0"/>
          </a:p>
          <a:p>
            <a:r>
              <a:rPr lang="it-IT" dirty="0">
                <a:hlinkClick r:id="rId2"/>
              </a:rPr>
              <a:t>https://www.interno.gov.it/it/ministero/osservatori-commissioni-e-centri-coordinamento/osservatorio-sicurezza-contro-atti-discriminatori-oscad</a:t>
            </a:r>
            <a:r>
              <a:rPr lang="it-IT" dirty="0"/>
              <a:t> </a:t>
            </a:r>
          </a:p>
          <a:p>
            <a:endParaRPr lang="it-IT" dirty="0"/>
          </a:p>
          <a:p>
            <a:r>
              <a:rPr lang="it-IT" dirty="0"/>
              <a:t>Rapporti annuali - </a:t>
            </a:r>
            <a:r>
              <a:rPr lang="it-IT" dirty="0">
                <a:hlinkClick r:id="rId3"/>
              </a:rPr>
              <a:t>https://www.interno.gov.it/it/stampa-e-comunicazione/dati-e-statistiche/dati-sulle-segnalazioni-oscad</a:t>
            </a:r>
            <a:r>
              <a:rPr lang="it-IT" dirty="0"/>
              <a:t> </a:t>
            </a:r>
          </a:p>
          <a:p>
            <a:endParaRPr lang="it-IT" dirty="0"/>
          </a:p>
          <a:p>
            <a:endParaRPr lang="it-IT" dirty="0"/>
          </a:p>
        </p:txBody>
      </p:sp>
    </p:spTree>
    <p:extLst>
      <p:ext uri="{BB962C8B-B14F-4D97-AF65-F5344CB8AC3E}">
        <p14:creationId xmlns:p14="http://schemas.microsoft.com/office/powerpoint/2010/main" val="35806099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57300" y="547688"/>
            <a:ext cx="15773400" cy="1133006"/>
          </a:xfrm>
        </p:spPr>
        <p:txBody>
          <a:bodyPr/>
          <a:lstStyle/>
          <a:p>
            <a:r>
              <a:rPr lang="it-IT" dirty="0"/>
              <a:t>IMPATTO ORDINAMENTO ITALIANO</a:t>
            </a:r>
          </a:p>
        </p:txBody>
      </p:sp>
      <p:sp>
        <p:nvSpPr>
          <p:cNvPr id="3" name="Segnaposto contenuto 2"/>
          <p:cNvSpPr>
            <a:spLocks noGrp="1"/>
          </p:cNvSpPr>
          <p:nvPr>
            <p:ph idx="1"/>
          </p:nvPr>
        </p:nvSpPr>
        <p:spPr>
          <a:xfrm>
            <a:off x="1257300" y="1680694"/>
            <a:ext cx="15773400" cy="8326190"/>
          </a:xfrm>
        </p:spPr>
        <p:txBody>
          <a:bodyPr>
            <a:normAutofit fontScale="85000" lnSpcReduction="20000"/>
          </a:bodyPr>
          <a:lstStyle/>
          <a:p>
            <a:r>
              <a:rPr lang="it-IT" dirty="0"/>
              <a:t>Settore nel quale non si è verificato un conflitto</a:t>
            </a:r>
          </a:p>
          <a:p>
            <a:endParaRPr lang="it-IT" dirty="0"/>
          </a:p>
          <a:p>
            <a:r>
              <a:rPr lang="it-IT" dirty="0"/>
              <a:t>Ha dato in un certo senso sostanza all’art. 3 </a:t>
            </a:r>
            <a:r>
              <a:rPr lang="it-IT" dirty="0" err="1"/>
              <a:t>Cost</a:t>
            </a:r>
            <a:r>
              <a:rPr lang="it-IT" dirty="0"/>
              <a:t>.</a:t>
            </a:r>
          </a:p>
          <a:p>
            <a:endParaRPr lang="it-IT" dirty="0"/>
          </a:p>
          <a:p>
            <a:r>
              <a:rPr lang="it-IT" dirty="0"/>
              <a:t>PROBLEMA:</a:t>
            </a:r>
          </a:p>
          <a:p>
            <a:pPr lvl="1"/>
            <a:r>
              <a:rPr lang="it-IT" dirty="0"/>
              <a:t>DIFFICOLTA’ A RICONOSCERE IL DIRITTO ANTIDISCRIMINATORIO COME UN AUTONOMO SETTORE DEL DIRITTO</a:t>
            </a:r>
          </a:p>
          <a:p>
            <a:pPr marL="685800" lvl="1" indent="0">
              <a:buNone/>
            </a:pPr>
            <a:endParaRPr lang="it-IT" dirty="0"/>
          </a:p>
          <a:p>
            <a:pPr lvl="1"/>
            <a:r>
              <a:rPr lang="it-IT" dirty="0"/>
              <a:t>RAZZA/STRANIERI</a:t>
            </a:r>
          </a:p>
          <a:p>
            <a:pPr algn="just"/>
            <a:endParaRPr lang="it-IT" dirty="0"/>
          </a:p>
          <a:p>
            <a:pPr algn="just"/>
            <a:r>
              <a:rPr lang="it-IT" dirty="0"/>
              <a:t>Ordinamento basato sulla centralità dell’art. 3 Cost., ritenuta norma pervasiva e sufficiente a garantire qualsiasi protezione contro le differenze di trattamento</a:t>
            </a:r>
          </a:p>
          <a:p>
            <a:endParaRPr lang="it-IT" dirty="0"/>
          </a:p>
          <a:p>
            <a:pPr algn="just"/>
            <a:r>
              <a:rPr lang="it-IT" dirty="0"/>
              <a:t>Varie disposizioni già presenti nell’ordinamento, soprattutto in materia di diritto del lavoro, terreno «privilegiato» nell’applicazione dei divieti di discriminazione</a:t>
            </a:r>
          </a:p>
          <a:p>
            <a:pPr lvl="1"/>
            <a:r>
              <a:rPr lang="it-IT" dirty="0"/>
              <a:t>Art. 15 Statuto dei lavoratori</a:t>
            </a:r>
          </a:p>
          <a:p>
            <a:endParaRPr lang="it-IT" dirty="0"/>
          </a:p>
          <a:p>
            <a:r>
              <a:rPr lang="it-IT" dirty="0"/>
              <a:t>Non soddisfacente attuazione</a:t>
            </a:r>
          </a:p>
          <a:p>
            <a:pPr lvl="1"/>
            <a:r>
              <a:rPr lang="it-IT" dirty="0"/>
              <a:t>Legislazione frammentata</a:t>
            </a:r>
          </a:p>
          <a:p>
            <a:pPr lvl="1"/>
            <a:r>
              <a:rPr lang="it-IT" dirty="0"/>
              <a:t>Stratificazione di normative di ordine sostanziale e processuale</a:t>
            </a:r>
          </a:p>
        </p:txBody>
      </p:sp>
    </p:spTree>
    <p:extLst>
      <p:ext uri="{BB962C8B-B14F-4D97-AF65-F5344CB8AC3E}">
        <p14:creationId xmlns:p14="http://schemas.microsoft.com/office/powerpoint/2010/main" val="1396597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14400" y="138112"/>
            <a:ext cx="16459200" cy="1081088"/>
          </a:xfrm>
        </p:spPr>
        <p:txBody>
          <a:bodyPr/>
          <a:lstStyle/>
          <a:p>
            <a:r>
              <a:rPr lang="it-IT" dirty="0"/>
              <a:t>Razzismo – sanzioni penali </a:t>
            </a:r>
          </a:p>
        </p:txBody>
      </p:sp>
      <p:sp>
        <p:nvSpPr>
          <p:cNvPr id="3" name="Segnaposto contenuto 2"/>
          <p:cNvSpPr>
            <a:spLocks noGrp="1"/>
          </p:cNvSpPr>
          <p:nvPr>
            <p:ph idx="1"/>
          </p:nvPr>
        </p:nvSpPr>
        <p:spPr>
          <a:xfrm>
            <a:off x="914400" y="1219201"/>
            <a:ext cx="16459200" cy="8929688"/>
          </a:xfrm>
        </p:spPr>
        <p:txBody>
          <a:bodyPr>
            <a:normAutofit fontScale="92500"/>
          </a:bodyPr>
          <a:lstStyle/>
          <a:p>
            <a:pPr algn="just"/>
            <a:r>
              <a:rPr lang="it-IT" dirty="0"/>
              <a:t>Convenzione NU sull’eliminazione di ogni forma di discriminazione razziale 1965</a:t>
            </a:r>
          </a:p>
          <a:p>
            <a:pPr lvl="1" algn="just"/>
            <a:r>
              <a:rPr lang="it-IT" dirty="0"/>
              <a:t>Propaganda, incitamento all’odio o alla discriminazione razziale, atti di violenza o incitamento a commettere tali atti contro ogni razza o gruppo di individui, aiuto ad attività razziste </a:t>
            </a:r>
          </a:p>
          <a:p>
            <a:pPr lvl="1" algn="just"/>
            <a:r>
              <a:rPr lang="it-IT" dirty="0"/>
              <a:t>L. 1975 n. 654, c.d. Legge Reale, modificata dalla c.d. Legge Mancino nel 1993</a:t>
            </a:r>
          </a:p>
          <a:p>
            <a:pPr lvl="1" algn="just"/>
            <a:r>
              <a:rPr lang="it-IT" dirty="0"/>
              <a:t>Ora art. 604-bis c.p.</a:t>
            </a:r>
          </a:p>
          <a:p>
            <a:pPr algn="just"/>
            <a:endParaRPr lang="it-IT" dirty="0"/>
          </a:p>
          <a:p>
            <a:pPr algn="just"/>
            <a:r>
              <a:rPr lang="it-IT" dirty="0"/>
              <a:t>Decisione quadro del Consiglio 2008/913</a:t>
            </a:r>
          </a:p>
          <a:p>
            <a:pPr lvl="1" algn="just"/>
            <a:r>
              <a:rPr lang="it-IT" dirty="0"/>
              <a:t>tutti gli Stati membri dell’UE hanno l’obbligo di prevedere sanzioni penali per l’istigazione alla violenza o all’odio nei confronti di una persona o di un gruppo di persone per motivi di razza, colore, ascendenza, religione o convinzione personale, origine nazionale o etnica, per la diffusione di materiale razzista e xenofobo e per l’apologia, la negazione o la minimizzazione dei crimini di genocidio, dei crimini di guerra e dei crimini contro l’umanità dirette contro tali gruppi di persone</a:t>
            </a:r>
          </a:p>
          <a:p>
            <a:pPr lvl="1" algn="just"/>
            <a:r>
              <a:rPr lang="it-IT" dirty="0"/>
              <a:t>Gli Stati membri sono inoltre tenuti a considerare le intenzioni razziste e xenofobe una circostanza aggravante</a:t>
            </a:r>
          </a:p>
          <a:p>
            <a:pPr algn="just"/>
            <a:r>
              <a:rPr lang="it-IT" dirty="0"/>
              <a:t>Codice di condotta sul contrasto dei discorsi d’odio online</a:t>
            </a:r>
          </a:p>
          <a:p>
            <a:pPr lvl="1" algn="just"/>
            <a:r>
              <a:rPr lang="it-IT" dirty="0">
                <a:hlinkClick r:id="rId2"/>
              </a:rPr>
              <a:t>https://ec.europa.eu/info/policies/justice-and-fundamental-rights/combatting-discrimination/racism-and-xenophobia/eu-code-conduct-countering-illegal-hate-speech-online_it</a:t>
            </a:r>
            <a:r>
              <a:rPr lang="it-IT" dirty="0"/>
              <a:t> </a:t>
            </a:r>
          </a:p>
        </p:txBody>
      </p:sp>
    </p:spTree>
    <p:extLst>
      <p:ext uri="{BB962C8B-B14F-4D97-AF65-F5344CB8AC3E}">
        <p14:creationId xmlns:p14="http://schemas.microsoft.com/office/powerpoint/2010/main" val="3029055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38D3B3CF-823B-4E9F-A8AA-09E20E825D92}"/>
              </a:ext>
            </a:extLst>
          </p:cNvPr>
          <p:cNvSpPr>
            <a:spLocks noGrp="1" noChangeArrowheads="1"/>
          </p:cNvSpPr>
          <p:nvPr>
            <p:ph type="title"/>
          </p:nvPr>
        </p:nvSpPr>
        <p:spPr/>
        <p:txBody>
          <a:bodyPr/>
          <a:lstStyle/>
          <a:p>
            <a:pPr eaLnBrk="1" hangingPunct="1"/>
            <a:r>
              <a:rPr lang="it-IT" altLang="it-IT"/>
              <a:t>NORME EUROPEE</a:t>
            </a:r>
          </a:p>
        </p:txBody>
      </p:sp>
      <p:sp>
        <p:nvSpPr>
          <p:cNvPr id="17411" name="Rectangle 3">
            <a:extLst>
              <a:ext uri="{FF2B5EF4-FFF2-40B4-BE49-F238E27FC236}">
                <a16:creationId xmlns:a16="http://schemas.microsoft.com/office/drawing/2014/main" id="{025CF111-0379-4A49-A085-939E9574A0E4}"/>
              </a:ext>
            </a:extLst>
          </p:cNvPr>
          <p:cNvSpPr>
            <a:spLocks noGrp="1" noChangeArrowheads="1"/>
          </p:cNvSpPr>
          <p:nvPr>
            <p:ph type="body" idx="1"/>
          </p:nvPr>
        </p:nvSpPr>
        <p:spPr>
          <a:xfrm>
            <a:off x="914400" y="2702449"/>
            <a:ext cx="16459200" cy="6163255"/>
          </a:xfrm>
        </p:spPr>
        <p:txBody>
          <a:bodyPr/>
          <a:lstStyle/>
          <a:p>
            <a:pPr eaLnBrk="1" hangingPunct="1"/>
            <a:r>
              <a:rPr lang="it-IT" altLang="it-IT" dirty="0"/>
              <a:t>CONSIGLIO D’EUROPA</a:t>
            </a:r>
          </a:p>
          <a:p>
            <a:pPr lvl="1" eaLnBrk="1" hangingPunct="1"/>
            <a:r>
              <a:rPr lang="it-IT" altLang="it-IT" dirty="0"/>
              <a:t>Convenzione europea diritti umani e libertà fondamentali</a:t>
            </a:r>
          </a:p>
          <a:p>
            <a:pPr lvl="1" eaLnBrk="1" hangingPunct="1"/>
            <a:r>
              <a:rPr lang="it-IT" altLang="it-IT" dirty="0"/>
              <a:t>Carta sociale europea</a:t>
            </a:r>
          </a:p>
          <a:p>
            <a:pPr eaLnBrk="1" hangingPunct="1"/>
            <a:endParaRPr lang="it-IT" altLang="it-IT" dirty="0"/>
          </a:p>
          <a:p>
            <a:pPr eaLnBrk="1" hangingPunct="1"/>
            <a:endParaRPr lang="it-IT" altLang="it-IT" dirty="0"/>
          </a:p>
          <a:p>
            <a:pPr eaLnBrk="1" hangingPunct="1"/>
            <a:r>
              <a:rPr lang="it-IT" altLang="it-IT" dirty="0"/>
              <a:t>UNIONE EUROPEA</a:t>
            </a:r>
          </a:p>
          <a:p>
            <a:pPr lvl="1" eaLnBrk="1" hangingPunct="1"/>
            <a:r>
              <a:rPr lang="it-IT" altLang="it-IT" dirty="0"/>
              <a:t>Trattati</a:t>
            </a:r>
          </a:p>
          <a:p>
            <a:pPr lvl="1" eaLnBrk="1" hangingPunct="1"/>
            <a:r>
              <a:rPr lang="it-IT" altLang="it-IT" dirty="0"/>
              <a:t>Norme derivate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ED9AA822-B6B3-4E65-B139-4F80AA9F6266}"/>
              </a:ext>
            </a:extLst>
          </p:cNvPr>
          <p:cNvSpPr>
            <a:spLocks noGrp="1" noChangeArrowheads="1"/>
          </p:cNvSpPr>
          <p:nvPr>
            <p:ph type="title"/>
          </p:nvPr>
        </p:nvSpPr>
        <p:spPr>
          <a:xfrm>
            <a:off x="3086100" y="342900"/>
            <a:ext cx="11887200" cy="2286000"/>
          </a:xfrm>
        </p:spPr>
        <p:txBody>
          <a:bodyPr>
            <a:normAutofit fontScale="90000"/>
          </a:bodyPr>
          <a:lstStyle/>
          <a:p>
            <a:pPr eaLnBrk="1" hangingPunct="1"/>
            <a:br>
              <a:rPr lang="en-GB" altLang="it-IT" sz="4500" b="1">
                <a:cs typeface="Times New Roman" panose="02020603050405020304" pitchFamily="18" charset="0"/>
              </a:rPr>
            </a:br>
            <a:r>
              <a:rPr lang="en-GB" altLang="it-IT" sz="4500" b="1">
                <a:cs typeface="Times New Roman" panose="02020603050405020304" pitchFamily="18" charset="0"/>
              </a:rPr>
              <a:t>EUROPEAN CONVENTION ON HUMAN RIGHTS AND FUNDAMENTAL FREEDOM</a:t>
            </a:r>
            <a:r>
              <a:rPr lang="en-GB" altLang="it-IT" b="1">
                <a:cs typeface="Times New Roman" panose="02020603050405020304" pitchFamily="18" charset="0"/>
              </a:rPr>
              <a:t> </a:t>
            </a:r>
            <a:br>
              <a:rPr lang="it-IT" altLang="it-IT" b="1">
                <a:latin typeface="Arial Unicode MS" pitchFamily="34" charset="-128"/>
                <a:ea typeface="Arial Unicode MS" pitchFamily="34" charset="-128"/>
              </a:rPr>
            </a:br>
            <a:endParaRPr lang="it-IT" altLang="it-IT" b="1">
              <a:latin typeface="Arial Unicode MS" pitchFamily="34" charset="-128"/>
              <a:ea typeface="Arial Unicode MS" pitchFamily="34" charset="-128"/>
            </a:endParaRPr>
          </a:p>
        </p:txBody>
      </p:sp>
      <p:sp>
        <p:nvSpPr>
          <p:cNvPr id="18435" name="Rectangle 3">
            <a:extLst>
              <a:ext uri="{FF2B5EF4-FFF2-40B4-BE49-F238E27FC236}">
                <a16:creationId xmlns:a16="http://schemas.microsoft.com/office/drawing/2014/main" id="{8AE0C5E6-B2F8-49DB-BBBC-8A1F56FBEED7}"/>
              </a:ext>
            </a:extLst>
          </p:cNvPr>
          <p:cNvSpPr>
            <a:spLocks noGrp="1" noChangeArrowheads="1"/>
          </p:cNvSpPr>
          <p:nvPr>
            <p:ph type="body" idx="1"/>
          </p:nvPr>
        </p:nvSpPr>
        <p:spPr>
          <a:xfrm>
            <a:off x="1152939" y="3330602"/>
            <a:ext cx="15724698" cy="5185245"/>
          </a:xfrm>
        </p:spPr>
        <p:txBody>
          <a:bodyPr/>
          <a:lstStyle/>
          <a:p>
            <a:pPr eaLnBrk="1" hangingPunct="1">
              <a:lnSpc>
                <a:spcPct val="90000"/>
              </a:lnSpc>
            </a:pPr>
            <a:r>
              <a:rPr lang="en-GB" altLang="it-IT" b="1" dirty="0">
                <a:cs typeface="Times New Roman" panose="02020603050405020304" pitchFamily="18" charset="0"/>
              </a:rPr>
              <a:t>ART. 14: </a:t>
            </a:r>
            <a:r>
              <a:rPr lang="en-GB" altLang="it-IT" b="1" dirty="0" err="1">
                <a:cs typeface="Times New Roman" panose="02020603050405020304" pitchFamily="18" charset="0"/>
              </a:rPr>
              <a:t>Divieto</a:t>
            </a:r>
            <a:r>
              <a:rPr lang="en-GB" altLang="it-IT" b="1" dirty="0">
                <a:cs typeface="Times New Roman" panose="02020603050405020304" pitchFamily="18" charset="0"/>
              </a:rPr>
              <a:t> di </a:t>
            </a:r>
            <a:r>
              <a:rPr lang="en-GB" altLang="it-IT" b="1" dirty="0" err="1">
                <a:cs typeface="Times New Roman" panose="02020603050405020304" pitchFamily="18" charset="0"/>
              </a:rPr>
              <a:t>discriminazione</a:t>
            </a:r>
            <a:br>
              <a:rPr lang="en-GB" altLang="it-IT" b="1" dirty="0">
                <a:cs typeface="Times New Roman" panose="02020603050405020304" pitchFamily="18" charset="0"/>
              </a:rPr>
            </a:br>
            <a:br>
              <a:rPr lang="en-GB" altLang="it-IT" b="1" dirty="0">
                <a:cs typeface="Times New Roman" panose="02020603050405020304" pitchFamily="18" charset="0"/>
              </a:rPr>
            </a:br>
            <a:r>
              <a:rPr lang="it-IT" altLang="it-IT" dirty="0">
                <a:cs typeface="Times New Roman" panose="02020603050405020304" pitchFamily="18" charset="0"/>
              </a:rPr>
              <a:t>Il godimento dei diritti e delle libertà riconosciuti nella presente Convenzione deve essere assicurato senza nessuna discriminazione, in particolare quelle fondate sul sesso, la razza, il colore, la lingua, la religione, le opinioni politiche o quelle di altro genere, l’origine nazionale o sociale, l’appartenenza a una minoranza nazionale, la ricchezza, la nascita od ogni altra condizione.</a:t>
            </a:r>
            <a:endParaRPr lang="it-IT" altLang="it-IT" b="1" dirty="0">
              <a:latin typeface="Arial Unicode MS" pitchFamily="34" charset="-128"/>
              <a:ea typeface="Arial Unicode MS" pitchFamily="34" charset="-128"/>
            </a:endParaRPr>
          </a:p>
          <a:p>
            <a:pPr eaLnBrk="1" hangingPunct="1">
              <a:lnSpc>
                <a:spcPct val="90000"/>
              </a:lnSpc>
            </a:pPr>
            <a:endParaRPr lang="it-IT" altLang="it-IT"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06454BA4-4B64-4A44-AB14-71114F6C25FA}"/>
              </a:ext>
            </a:extLst>
          </p:cNvPr>
          <p:cNvSpPr>
            <a:spLocks noGrp="1" noChangeArrowheads="1"/>
          </p:cNvSpPr>
          <p:nvPr>
            <p:ph type="title"/>
          </p:nvPr>
        </p:nvSpPr>
        <p:spPr>
          <a:xfrm>
            <a:off x="914400" y="790119"/>
            <a:ext cx="16459200" cy="2262188"/>
          </a:xfrm>
        </p:spPr>
        <p:txBody>
          <a:bodyPr/>
          <a:lstStyle/>
          <a:p>
            <a:pPr eaLnBrk="1" hangingPunct="1"/>
            <a:r>
              <a:rPr lang="en-GB" altLang="it-IT" sz="3000" b="1" dirty="0">
                <a:latin typeface="Arial Unicode MS" pitchFamily="34" charset="-128"/>
                <a:ea typeface="Arial Unicode MS" pitchFamily="34" charset="-128"/>
              </a:rPr>
              <a:t>PROTOCOL NO. 12 TO THE CONVENTION FOR THE PROTECTION OF HUMAN RIGHTS AND FUNDAMENTAL FREEDOMS</a:t>
            </a:r>
            <a:br>
              <a:rPr lang="en-GB" altLang="it-IT" sz="3000" b="1" dirty="0">
                <a:latin typeface="Arial Unicode MS" pitchFamily="34" charset="-128"/>
                <a:ea typeface="Arial Unicode MS" pitchFamily="34" charset="-128"/>
              </a:rPr>
            </a:br>
            <a:r>
              <a:rPr lang="en-GB" altLang="it-IT" sz="3000" b="1" dirty="0">
                <a:latin typeface="Arial Unicode MS" pitchFamily="34" charset="-128"/>
                <a:ea typeface="Arial Unicode MS" pitchFamily="34" charset="-128"/>
              </a:rPr>
              <a:t> </a:t>
            </a:r>
            <a:r>
              <a:rPr lang="en-GB" altLang="it-IT" sz="3000" dirty="0">
                <a:latin typeface="Arial Unicode MS" pitchFamily="34" charset="-128"/>
                <a:ea typeface="Arial Unicode MS" pitchFamily="34" charset="-128"/>
              </a:rPr>
              <a:t>Rome,4.XI.2000</a:t>
            </a:r>
            <a:endParaRPr lang="it-IT" altLang="it-IT" sz="3000" dirty="0">
              <a:latin typeface="Arial Unicode MS" pitchFamily="34" charset="-128"/>
              <a:ea typeface="Arial Unicode MS" pitchFamily="34" charset="-128"/>
            </a:endParaRPr>
          </a:p>
        </p:txBody>
      </p:sp>
      <p:sp>
        <p:nvSpPr>
          <p:cNvPr id="19459" name="Rectangle 3">
            <a:extLst>
              <a:ext uri="{FF2B5EF4-FFF2-40B4-BE49-F238E27FC236}">
                <a16:creationId xmlns:a16="http://schemas.microsoft.com/office/drawing/2014/main" id="{82638634-4583-4A60-80CF-9947C727F873}"/>
              </a:ext>
            </a:extLst>
          </p:cNvPr>
          <p:cNvSpPr>
            <a:spLocks noGrp="1" noChangeArrowheads="1"/>
          </p:cNvSpPr>
          <p:nvPr>
            <p:ph type="body" idx="1"/>
          </p:nvPr>
        </p:nvSpPr>
        <p:spPr>
          <a:xfrm>
            <a:off x="914400" y="3399225"/>
            <a:ext cx="16085489" cy="5760678"/>
          </a:xfrm>
        </p:spPr>
        <p:txBody>
          <a:bodyPr/>
          <a:lstStyle/>
          <a:p>
            <a:pPr algn="just" eaLnBrk="1" hangingPunct="1">
              <a:lnSpc>
                <a:spcPct val="90000"/>
              </a:lnSpc>
            </a:pPr>
            <a:endParaRPr lang="it-IT" altLang="it-IT" sz="3000" dirty="0">
              <a:latin typeface="Arial Unicode MS" pitchFamily="34" charset="-128"/>
              <a:ea typeface="Arial Unicode MS" pitchFamily="34" charset="-128"/>
            </a:endParaRPr>
          </a:p>
          <a:p>
            <a:pPr algn="just" eaLnBrk="1" hangingPunct="1">
              <a:lnSpc>
                <a:spcPct val="90000"/>
              </a:lnSpc>
            </a:pPr>
            <a:r>
              <a:rPr lang="en-GB" altLang="it-IT" sz="3600" dirty="0">
                <a:latin typeface="Arial Unicode MS" pitchFamily="34" charset="-128"/>
                <a:ea typeface="Arial Unicode MS" pitchFamily="34" charset="-128"/>
              </a:rPr>
              <a:t>Articolo 1 – </a:t>
            </a:r>
            <a:r>
              <a:rPr lang="en-GB" altLang="it-IT" sz="3600" dirty="0" err="1">
                <a:latin typeface="Arial Unicode MS" pitchFamily="34" charset="-128"/>
                <a:ea typeface="Arial Unicode MS" pitchFamily="34" charset="-128"/>
              </a:rPr>
              <a:t>Divieto</a:t>
            </a:r>
            <a:r>
              <a:rPr lang="en-GB" altLang="it-IT" sz="3600" dirty="0">
                <a:latin typeface="Arial Unicode MS" pitchFamily="34" charset="-128"/>
                <a:ea typeface="Arial Unicode MS" pitchFamily="34" charset="-128"/>
              </a:rPr>
              <a:t> generale di </a:t>
            </a:r>
            <a:r>
              <a:rPr lang="en-GB" altLang="it-IT" sz="3600" dirty="0" err="1">
                <a:latin typeface="Arial Unicode MS" pitchFamily="34" charset="-128"/>
                <a:ea typeface="Arial Unicode MS" pitchFamily="34" charset="-128"/>
              </a:rPr>
              <a:t>discriminazione</a:t>
            </a:r>
            <a:endParaRPr lang="it-IT" altLang="it-IT" sz="3600" dirty="0">
              <a:latin typeface="Arial Unicode MS" pitchFamily="34" charset="-128"/>
              <a:ea typeface="Arial Unicode MS" pitchFamily="34" charset="-128"/>
            </a:endParaRPr>
          </a:p>
          <a:p>
            <a:pPr lvl="1">
              <a:lnSpc>
                <a:spcPct val="90000"/>
              </a:lnSpc>
            </a:pPr>
            <a:endParaRPr lang="it-IT" altLang="it-IT" sz="3600" dirty="0"/>
          </a:p>
          <a:p>
            <a:pPr lvl="1">
              <a:lnSpc>
                <a:spcPct val="90000"/>
              </a:lnSpc>
            </a:pPr>
            <a:r>
              <a:rPr lang="it-IT" altLang="it-IT" sz="3600" dirty="0"/>
              <a:t>1. Il godimento di ogni diritto previsto dalla legge deve essere assicurato senza nessuna discriminazione, in particolare quelle fondate sul sesso, la razza, il colore, la lingua, la religione, le opinioni politiche o di altro genere, l‘origine nazionale o sociale, l‘appartenenza a una minoranza nazionale, la ricchezza, la nascita o ogni altra condizione. </a:t>
            </a:r>
          </a:p>
          <a:p>
            <a:pPr lvl="1">
              <a:lnSpc>
                <a:spcPct val="90000"/>
              </a:lnSpc>
            </a:pPr>
            <a:r>
              <a:rPr lang="it-IT" altLang="it-IT" sz="3600" dirty="0"/>
              <a:t>2. Nessuno potrà essere oggetto di discriminazione da parte di una qualsivoglia autorità pubblica per i motivi menzionati al paragrafo 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7EE702-3CCA-1BD4-E319-3E3F811FC158}"/>
              </a:ext>
            </a:extLst>
          </p:cNvPr>
          <p:cNvSpPr>
            <a:spLocks noGrp="1"/>
          </p:cNvSpPr>
          <p:nvPr>
            <p:ph type="title"/>
          </p:nvPr>
        </p:nvSpPr>
        <p:spPr>
          <a:xfrm>
            <a:off x="667910" y="678800"/>
            <a:ext cx="16459200" cy="911461"/>
          </a:xfrm>
        </p:spPr>
        <p:txBody>
          <a:bodyPr/>
          <a:lstStyle/>
          <a:p>
            <a:r>
              <a:rPr lang="it-IT" dirty="0"/>
              <a:t>Organismi </a:t>
            </a:r>
          </a:p>
        </p:txBody>
      </p:sp>
      <p:sp>
        <p:nvSpPr>
          <p:cNvPr id="3" name="Segnaposto contenuto 2">
            <a:extLst>
              <a:ext uri="{FF2B5EF4-FFF2-40B4-BE49-F238E27FC236}">
                <a16:creationId xmlns:a16="http://schemas.microsoft.com/office/drawing/2014/main" id="{E8A6FA5E-3F7B-A134-24D2-1B671BD7FA40}"/>
              </a:ext>
            </a:extLst>
          </p:cNvPr>
          <p:cNvSpPr>
            <a:spLocks noGrp="1"/>
          </p:cNvSpPr>
          <p:nvPr>
            <p:ph idx="1"/>
          </p:nvPr>
        </p:nvSpPr>
        <p:spPr>
          <a:xfrm>
            <a:off x="914400" y="1757780"/>
            <a:ext cx="16459200" cy="6479771"/>
          </a:xfrm>
        </p:spPr>
        <p:txBody>
          <a:bodyPr/>
          <a:lstStyle/>
          <a:p>
            <a:endParaRPr lang="it-IT" dirty="0"/>
          </a:p>
          <a:p>
            <a:r>
              <a:rPr lang="it-IT" dirty="0"/>
              <a:t>European Court on Human Rights </a:t>
            </a:r>
          </a:p>
          <a:p>
            <a:pPr lvl="1"/>
            <a:r>
              <a:rPr lang="it-IT" dirty="0" err="1"/>
              <a:t>c.d</a:t>
            </a:r>
            <a:r>
              <a:rPr lang="it-IT" dirty="0"/>
              <a:t> CEDU</a:t>
            </a:r>
          </a:p>
          <a:p>
            <a:pPr lvl="2"/>
            <a:r>
              <a:rPr lang="it-IT" dirty="0">
                <a:hlinkClick r:id="rId2"/>
              </a:rPr>
              <a:t>https://www.echr.coe.int/</a:t>
            </a:r>
            <a:r>
              <a:rPr lang="it-IT" dirty="0"/>
              <a:t> </a:t>
            </a:r>
          </a:p>
          <a:p>
            <a:pPr lvl="2"/>
            <a:r>
              <a:rPr lang="it-IT" dirty="0">
                <a:hlinkClick r:id="rId3"/>
              </a:rPr>
              <a:t>https://www.echr.coe.int/factsheets</a:t>
            </a:r>
            <a:r>
              <a:rPr lang="it-IT" dirty="0"/>
              <a:t> </a:t>
            </a:r>
          </a:p>
          <a:p>
            <a:pPr lvl="2"/>
            <a:endParaRPr lang="it-IT" dirty="0"/>
          </a:p>
          <a:p>
            <a:r>
              <a:rPr lang="en-US" b="1" i="0" dirty="0">
                <a:solidFill>
                  <a:srgbClr val="161616"/>
                </a:solidFill>
                <a:effectLst/>
                <a:latin typeface="Open Sans" panose="020B0606030504020204" pitchFamily="34" charset="0"/>
              </a:rPr>
              <a:t>European Commission against Racism and Intolerance (ECRI)</a:t>
            </a:r>
            <a:endParaRPr lang="it-IT" b="1" i="0" dirty="0">
              <a:solidFill>
                <a:srgbClr val="161616"/>
              </a:solidFill>
              <a:effectLst/>
              <a:latin typeface="Open Sans" panose="020B0606030504020204" pitchFamily="34" charset="0"/>
            </a:endParaRPr>
          </a:p>
          <a:p>
            <a:endParaRPr lang="it-IT" b="1" dirty="0">
              <a:solidFill>
                <a:srgbClr val="161616"/>
              </a:solidFill>
              <a:latin typeface="Open Sans" panose="020B0606030504020204" pitchFamily="34" charset="0"/>
            </a:endParaRPr>
          </a:p>
          <a:p>
            <a:pPr lvl="1"/>
            <a:r>
              <a:rPr lang="en-US" b="1" i="0" dirty="0">
                <a:solidFill>
                  <a:srgbClr val="161616"/>
                </a:solidFill>
                <a:effectLst/>
                <a:latin typeface="Open Sans" panose="020B0606030504020204" pitchFamily="34" charset="0"/>
                <a:hlinkClick r:id="rId4"/>
              </a:rPr>
              <a:t>https://www.coe.int/en/web/european-commission-against-racism-and-intolerance</a:t>
            </a:r>
            <a:r>
              <a:rPr lang="it-IT" b="1" dirty="0">
                <a:solidFill>
                  <a:srgbClr val="161616"/>
                </a:solidFill>
                <a:latin typeface="Open Sans" panose="020B0606030504020204" pitchFamily="34" charset="0"/>
              </a:rPr>
              <a:t> </a:t>
            </a:r>
            <a:endParaRPr lang="en-US" b="1" i="0" dirty="0">
              <a:solidFill>
                <a:srgbClr val="161616"/>
              </a:solidFill>
              <a:effectLst/>
              <a:latin typeface="Open Sans" panose="020B0606030504020204" pitchFamily="34" charset="0"/>
            </a:endParaRPr>
          </a:p>
        </p:txBody>
      </p:sp>
    </p:spTree>
    <p:extLst>
      <p:ext uri="{BB962C8B-B14F-4D97-AF65-F5344CB8AC3E}">
        <p14:creationId xmlns:p14="http://schemas.microsoft.com/office/powerpoint/2010/main" val="10527296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BB43FA-F17B-4E11-815E-A13FBDA66162}"/>
              </a:ext>
            </a:extLst>
          </p:cNvPr>
          <p:cNvSpPr>
            <a:spLocks noGrp="1"/>
          </p:cNvSpPr>
          <p:nvPr>
            <p:ph type="title"/>
          </p:nvPr>
        </p:nvSpPr>
        <p:spPr/>
        <p:txBody>
          <a:bodyPr/>
          <a:lstStyle/>
          <a:p>
            <a:r>
              <a:rPr lang="it-IT" dirty="0"/>
              <a:t>Razzismo – sanzioni penali </a:t>
            </a:r>
          </a:p>
        </p:txBody>
      </p:sp>
      <p:sp>
        <p:nvSpPr>
          <p:cNvPr id="3" name="Segnaposto contenuto 2">
            <a:extLst>
              <a:ext uri="{FF2B5EF4-FFF2-40B4-BE49-F238E27FC236}">
                <a16:creationId xmlns:a16="http://schemas.microsoft.com/office/drawing/2014/main" id="{7F8576D7-449F-43D4-8B28-D997D9A44E26}"/>
              </a:ext>
            </a:extLst>
          </p:cNvPr>
          <p:cNvSpPr>
            <a:spLocks noGrp="1"/>
          </p:cNvSpPr>
          <p:nvPr>
            <p:ph idx="1"/>
          </p:nvPr>
        </p:nvSpPr>
        <p:spPr/>
        <p:txBody>
          <a:bodyPr/>
          <a:lstStyle/>
          <a:p>
            <a:endParaRPr lang="it-IT" dirty="0"/>
          </a:p>
          <a:p>
            <a:r>
              <a:rPr lang="it-IT" dirty="0"/>
              <a:t>Corte EDU</a:t>
            </a:r>
          </a:p>
          <a:p>
            <a:pPr lvl="1"/>
            <a:r>
              <a:rPr lang="it-IT" dirty="0"/>
              <a:t>Varie sentenze sia su </a:t>
            </a:r>
            <a:r>
              <a:rPr lang="it-IT" dirty="0" err="1"/>
              <a:t>hate</a:t>
            </a:r>
            <a:r>
              <a:rPr lang="it-IT" dirty="0"/>
              <a:t> crimes sia su </a:t>
            </a:r>
            <a:r>
              <a:rPr lang="it-IT" dirty="0" err="1"/>
              <a:t>hate</a:t>
            </a:r>
            <a:r>
              <a:rPr lang="it-IT" dirty="0"/>
              <a:t> speech</a:t>
            </a:r>
          </a:p>
          <a:p>
            <a:pPr lvl="1"/>
            <a:r>
              <a:rPr lang="it-IT" dirty="0"/>
              <a:t>I condannati spesso contestano la violazione della libertà di manifestazione del pensiero di cui all’art. 10 </a:t>
            </a:r>
          </a:p>
          <a:p>
            <a:pPr lvl="1"/>
            <a:r>
              <a:rPr lang="it-IT" dirty="0"/>
              <a:t>Interessanti pronunce anche su responsabili dei social network/provider piattaforme digitali </a:t>
            </a:r>
          </a:p>
          <a:p>
            <a:pPr lvl="1"/>
            <a:r>
              <a:rPr lang="it-IT" dirty="0"/>
              <a:t>Vedi </a:t>
            </a:r>
            <a:r>
              <a:rPr lang="it-IT" dirty="0" err="1"/>
              <a:t>Factsheet</a:t>
            </a:r>
            <a:r>
              <a:rPr lang="it-IT" dirty="0"/>
              <a:t> della Corte EDU</a:t>
            </a:r>
          </a:p>
          <a:p>
            <a:endParaRPr lang="it-IT" dirty="0"/>
          </a:p>
          <a:p>
            <a:endParaRPr lang="it-IT" dirty="0">
              <a:hlinkClick r:id="rId2"/>
            </a:endParaRPr>
          </a:p>
          <a:p>
            <a:r>
              <a:rPr lang="it-IT" dirty="0">
                <a:hlinkClick r:id="rId2"/>
              </a:rPr>
              <a:t>OSCE</a:t>
            </a:r>
          </a:p>
          <a:p>
            <a:pPr lvl="1"/>
            <a:r>
              <a:rPr lang="it-IT" dirty="0">
                <a:hlinkClick r:id="rId2"/>
              </a:rPr>
              <a:t>https://hatecrime.osce.org/</a:t>
            </a:r>
            <a:r>
              <a:rPr lang="it-IT" dirty="0"/>
              <a:t> </a:t>
            </a:r>
          </a:p>
        </p:txBody>
      </p:sp>
    </p:spTree>
    <p:extLst>
      <p:ext uri="{BB962C8B-B14F-4D97-AF65-F5344CB8AC3E}">
        <p14:creationId xmlns:p14="http://schemas.microsoft.com/office/powerpoint/2010/main" val="3520725553"/>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Korolev Medium"/>
        <a:ea typeface="Korolev Medium"/>
        <a:cs typeface="Korolev Medium"/>
      </a:majorFont>
      <a:minorFont>
        <a:latin typeface="Korolev Light"/>
        <a:ea typeface="Korolev Light"/>
        <a:cs typeface="Korolev Light"/>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Korolev Medium"/>
        <a:ea typeface="Korolev Medium"/>
        <a:cs typeface="Korolev Medium"/>
      </a:majorFont>
      <a:minorFont>
        <a:latin typeface="Korolev Light"/>
        <a:ea typeface="Korolev Light"/>
        <a:cs typeface="Korolev Light"/>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Korolev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1991</TotalTime>
  <Words>2736</Words>
  <Application>Microsoft Office PowerPoint</Application>
  <PresentationFormat>Personalizzato</PresentationFormat>
  <Paragraphs>312</Paragraphs>
  <Slides>37</Slides>
  <Notes>9</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37</vt:i4>
      </vt:variant>
    </vt:vector>
  </HeadingPairs>
  <TitlesOfParts>
    <vt:vector size="47" baseType="lpstr">
      <vt:lpstr>Arial</vt:lpstr>
      <vt:lpstr>Arial Unicode MS</vt:lpstr>
      <vt:lpstr>Courier New</vt:lpstr>
      <vt:lpstr>FuturaStd-Bold</vt:lpstr>
      <vt:lpstr>Korolev Light</vt:lpstr>
      <vt:lpstr>Korolev Medium</vt:lpstr>
      <vt:lpstr>Open Sans</vt:lpstr>
      <vt:lpstr>Times New Roman</vt:lpstr>
      <vt:lpstr>Verdana</vt:lpstr>
      <vt:lpstr>Office Theme</vt:lpstr>
      <vt:lpstr>Presentazione standard di PowerPoint</vt:lpstr>
      <vt:lpstr>CONVENZIONE INTERNAZIONALE SULL'ELIMINAZIONE DI OGNI FORMA DI DISCRIMINAZIONE RAZZIALE (1965) </vt:lpstr>
      <vt:lpstr>Committee on the Elimination of Racial Discrimination </vt:lpstr>
      <vt:lpstr>Razzismo – sanzioni penali </vt:lpstr>
      <vt:lpstr>NORME EUROPEE</vt:lpstr>
      <vt:lpstr> EUROPEAN CONVENTION ON HUMAN RIGHTS AND FUNDAMENTAL FREEDOM  </vt:lpstr>
      <vt:lpstr>PROTOCOL NO. 12 TO THE CONVENTION FOR THE PROTECTION OF HUMAN RIGHTS AND FUNDAMENTAL FREEDOMS  Rome,4.XI.2000</vt:lpstr>
      <vt:lpstr>Organismi </vt:lpstr>
      <vt:lpstr>Razzismo – sanzioni penali </vt:lpstr>
      <vt:lpstr>Articolo 19 TFUE</vt:lpstr>
      <vt:lpstr>Carta dei diritti fondamentali UE</vt:lpstr>
      <vt:lpstr>Attuazione dell’art. 19 TFUE </vt:lpstr>
      <vt:lpstr>Campo d’applicazione materiale</vt:lpstr>
      <vt:lpstr>Campo d’applicazione personale</vt:lpstr>
      <vt:lpstr>Campo d’applicazione personale</vt:lpstr>
      <vt:lpstr>Nazionalità/origine nazionale/razza/origine etnica</vt:lpstr>
      <vt:lpstr>Definizioni</vt:lpstr>
      <vt:lpstr>Discriminazione diretta</vt:lpstr>
      <vt:lpstr>Discriminazione indiretta</vt:lpstr>
      <vt:lpstr>Caso Feryn 2008</vt:lpstr>
      <vt:lpstr>Feryn 2018</vt:lpstr>
      <vt:lpstr>Caso Chez 2015</vt:lpstr>
      <vt:lpstr>Chez 2015</vt:lpstr>
      <vt:lpstr>Molestia</vt:lpstr>
      <vt:lpstr>Ordine di discriminare</vt:lpstr>
      <vt:lpstr>Eccezioni</vt:lpstr>
      <vt:lpstr>Difesa dei diritti </vt:lpstr>
      <vt:lpstr>Difesa dei diritti </vt:lpstr>
      <vt:lpstr>Soggetti collettivi</vt:lpstr>
      <vt:lpstr>Attuazione in Italia</vt:lpstr>
      <vt:lpstr>D. lgs. 215/2003</vt:lpstr>
      <vt:lpstr>Problemi</vt:lpstr>
      <vt:lpstr>Organismi specializzati  Articolo 13 dir. 2000/43/CE</vt:lpstr>
      <vt:lpstr>Organismi specializzati </vt:lpstr>
      <vt:lpstr>UNAR Art. 7 D.lgs. 215/2003</vt:lpstr>
      <vt:lpstr>OSCAD</vt:lpstr>
      <vt:lpstr>IMPATTO ORDINAMENTO ITALIANO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Chiara Favilli</dc:creator>
  <cp:lastModifiedBy>Chiara Favilli</cp:lastModifiedBy>
  <cp:revision>27</cp:revision>
  <dcterms:modified xsi:type="dcterms:W3CDTF">2024-09-24T13:49:16Z</dcterms:modified>
</cp:coreProperties>
</file>