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12192000" cy="6858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7laihGigj16cctEJ8mTXg==" hashData="ddn5mI7EKQHxBYLHttKo4CNVWWgmBb6eHYEAooJ6Jf2z8pCBcMbPcqpW4ayPdXr+3Az3HcsDLJV+n4pByf+s0A=="/>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relia" initials="A.P." lastIdx="15" clrIdx="0">
    <p:extLst>
      <p:ext uri="{19B8F6BF-5375-455C-9EA6-DF929625EA0E}">
        <p15:presenceInfo xmlns:p15="http://schemas.microsoft.com/office/powerpoint/2012/main" userId="8c900866844b033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08" y="13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20T18:15:40.076" idx="8">
    <p:pos x="10" y="10"/>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6905625" y="0"/>
            <a:ext cx="5283200" cy="344488"/>
          </a:xfrm>
          <a:prstGeom prst="rect">
            <a:avLst/>
          </a:prstGeom>
        </p:spPr>
        <p:txBody>
          <a:bodyPr vert="horz" lIns="91440" tIns="45720" rIns="91440" bIns="45720" rtlCol="0"/>
          <a:lstStyle>
            <a:lvl1pPr algn="r">
              <a:defRPr sz="1200"/>
            </a:lvl1pPr>
          </a:lstStyle>
          <a:p>
            <a:fld id="{F455196C-EC3E-461E-B22E-1A505100518E}" type="datetimeFigureOut">
              <a:rPr lang="it-IT" smtClean="0"/>
              <a:t>21/07/2021</a:t>
            </a:fld>
            <a:endParaRPr lang="it-IT"/>
          </a:p>
        </p:txBody>
      </p:sp>
      <p:sp>
        <p:nvSpPr>
          <p:cNvPr id="4" name="Segnaposto piè di pagina 3"/>
          <p:cNvSpPr>
            <a:spLocks noGrp="1"/>
          </p:cNvSpPr>
          <p:nvPr>
            <p:ph type="ftr" sz="quarter" idx="2"/>
          </p:nvPr>
        </p:nvSpPr>
        <p:spPr>
          <a:xfrm>
            <a:off x="0" y="6513513"/>
            <a:ext cx="5283200" cy="3444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6905625" y="6513513"/>
            <a:ext cx="5283200" cy="344487"/>
          </a:xfrm>
          <a:prstGeom prst="rect">
            <a:avLst/>
          </a:prstGeom>
        </p:spPr>
        <p:txBody>
          <a:bodyPr vert="horz" lIns="91440" tIns="45720" rIns="91440" bIns="45720" rtlCol="0" anchor="b"/>
          <a:lstStyle>
            <a:lvl1pPr algn="r">
              <a:defRPr sz="1200"/>
            </a:lvl1pPr>
          </a:lstStyle>
          <a:p>
            <a:fld id="{C10A6F52-6370-42BA-BED4-8CFFEE078C74}" type="slidenum">
              <a:rPr lang="it-IT" smtClean="0"/>
              <a:t>‹N›</a:t>
            </a:fld>
            <a:endParaRPr lang="it-IT"/>
          </a:p>
        </p:txBody>
      </p:sp>
    </p:spTree>
    <p:extLst>
      <p:ext uri="{BB962C8B-B14F-4D97-AF65-F5344CB8AC3E}">
        <p14:creationId xmlns:p14="http://schemas.microsoft.com/office/powerpoint/2010/main" val="107872715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DD71DB9D-1D13-4AF4-9559-CF186ED82BF9}" type="datetimeFigureOut">
              <a:rPr lang="it-IT" smtClean="0"/>
              <a:t>21/07/2021</a:t>
            </a:fld>
            <a:endParaRPr lang="it-IT"/>
          </a:p>
        </p:txBody>
      </p:sp>
      <p:sp>
        <p:nvSpPr>
          <p:cNvPr id="4" name="Segnaposto immagine diapositiva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81B456BA-EC58-487B-A893-89D6A6429FA1}" type="slidenum">
              <a:rPr lang="it-IT" smtClean="0"/>
              <a:t>‹N›</a:t>
            </a:fld>
            <a:endParaRPr lang="it-IT"/>
          </a:p>
        </p:txBody>
      </p:sp>
    </p:spTree>
    <p:extLst>
      <p:ext uri="{BB962C8B-B14F-4D97-AF65-F5344CB8AC3E}">
        <p14:creationId xmlns:p14="http://schemas.microsoft.com/office/powerpoint/2010/main" val="231556122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smtClean="0">
                <a:solidFill>
                  <a:srgbClr val="FFFF00"/>
                </a:solidFill>
              </a:rPr>
              <a:t>Il termine di sei mesi, previsto dall’art. 14 co.  5 Reg. CNF n. 2/2014 sul procedimento  disciplinare e decorrente dall’iscrizione della  notizia di illecito disciplinare nel registro  riservato di cui all’art. 12 Reg. CNF n.  2/2014 cit., entro cui il Consigliere Istruttore,  responsabile della fase </a:t>
            </a:r>
            <a:r>
              <a:rPr lang="it-IT" b="1" dirty="0" err="1" smtClean="0">
                <a:solidFill>
                  <a:srgbClr val="FFFF00"/>
                </a:solidFill>
              </a:rPr>
              <a:t>pre</a:t>
            </a:r>
            <a:r>
              <a:rPr lang="it-IT" b="1" dirty="0" smtClean="0">
                <a:solidFill>
                  <a:srgbClr val="FFFF00"/>
                </a:solidFill>
              </a:rPr>
              <a:t>-procedimentale,  completa l’istruttoria stessa non ha natura  perentoria ma solo ordinatoria dal momento  che il mancato rispetto non è correlato ad  alcuna sanzione e non determina alcun vizio  procedurale che si possa ripercuotere sulla  validità della deliberazione (Nel caso di  specie, in applicazione del principio di cui in  massima, il CNF ha rigettato l’eccezione di  prescrizione dell’azione disciplinare  sollevata dall’incolpato per mancato rispetto  del termine semestrale in parola da parte del  CDD). Consiglio Nazionale Forense (</a:t>
            </a:r>
            <a:r>
              <a:rPr lang="it-IT" b="1" dirty="0" err="1" smtClean="0">
                <a:solidFill>
                  <a:srgbClr val="FFFF00"/>
                </a:solidFill>
              </a:rPr>
              <a:t>pres</a:t>
            </a:r>
            <a:r>
              <a:rPr lang="it-IT" b="1" dirty="0" smtClean="0">
                <a:solidFill>
                  <a:srgbClr val="FFFF00"/>
                </a:solidFill>
              </a:rPr>
              <a:t>.  f.f. </a:t>
            </a:r>
            <a:r>
              <a:rPr lang="it-IT" b="1" dirty="0" err="1" smtClean="0">
                <a:solidFill>
                  <a:srgbClr val="FFFF00"/>
                </a:solidFill>
              </a:rPr>
              <a:t>Picchioni</a:t>
            </a:r>
            <a:r>
              <a:rPr lang="it-IT" b="1" dirty="0" smtClean="0">
                <a:solidFill>
                  <a:srgbClr val="FFFF00"/>
                </a:solidFill>
              </a:rPr>
              <a:t>, </a:t>
            </a:r>
            <a:r>
              <a:rPr lang="it-IT" b="1" dirty="0" err="1" smtClean="0">
                <a:solidFill>
                  <a:srgbClr val="FFFF00"/>
                </a:solidFill>
              </a:rPr>
              <a:t>rel</a:t>
            </a:r>
            <a:r>
              <a:rPr lang="it-IT" b="1" dirty="0" smtClean="0">
                <a:solidFill>
                  <a:srgbClr val="FFFF00"/>
                </a:solidFill>
              </a:rPr>
              <a:t>. Orlando), sentenza n. 80  del 24 giugno 2020</a:t>
            </a:r>
            <a:endParaRPr lang="it-IT" b="1" dirty="0">
              <a:solidFill>
                <a:srgbClr val="FFFF00"/>
              </a:solidFill>
            </a:endParaRPr>
          </a:p>
        </p:txBody>
      </p:sp>
      <p:sp>
        <p:nvSpPr>
          <p:cNvPr id="4" name="Segnaposto numero diapositiva 3"/>
          <p:cNvSpPr>
            <a:spLocks noGrp="1"/>
          </p:cNvSpPr>
          <p:nvPr>
            <p:ph type="sldNum" sz="quarter" idx="10"/>
          </p:nvPr>
        </p:nvSpPr>
        <p:spPr/>
        <p:txBody>
          <a:bodyPr/>
          <a:lstStyle/>
          <a:p>
            <a:fld id="{81B456BA-EC58-487B-A893-89D6A6429FA1}" type="slidenum">
              <a:rPr lang="it-IT" smtClean="0"/>
              <a:t>4</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64121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smtClean="0">
                <a:solidFill>
                  <a:srgbClr val="FFFF00"/>
                </a:solidFill>
              </a:rPr>
              <a:t>Art. 14 comma 4 bis Reg. 2/2014</a:t>
            </a:r>
          </a:p>
          <a:p>
            <a:r>
              <a:rPr lang="it-IT" b="1" dirty="0" smtClean="0">
                <a:solidFill>
                  <a:srgbClr val="FFFF00"/>
                </a:solidFill>
              </a:rPr>
              <a:t>aggiunto con </a:t>
            </a:r>
            <a:r>
              <a:rPr lang="it-IT" b="1" dirty="0" err="1" smtClean="0">
                <a:solidFill>
                  <a:srgbClr val="FFFF00"/>
                </a:solidFill>
              </a:rPr>
              <a:t>delib</a:t>
            </a:r>
            <a:r>
              <a:rPr lang="it-IT" b="1" dirty="0" smtClean="0">
                <a:solidFill>
                  <a:srgbClr val="FFFF00"/>
                </a:solidFill>
              </a:rPr>
              <a:t>. CNF 26 giugno 2015 e  modificato il 26 marzo 2017</a:t>
            </a:r>
            <a:endParaRPr lang="it-IT" b="1" dirty="0">
              <a:solidFill>
                <a:srgbClr val="FFFF00"/>
              </a:solidFill>
            </a:endParaRPr>
          </a:p>
        </p:txBody>
      </p:sp>
      <p:sp>
        <p:nvSpPr>
          <p:cNvPr id="4" name="Segnaposto numero diapositiva 3"/>
          <p:cNvSpPr>
            <a:spLocks noGrp="1"/>
          </p:cNvSpPr>
          <p:nvPr>
            <p:ph type="sldNum" sz="quarter" idx="10"/>
          </p:nvPr>
        </p:nvSpPr>
        <p:spPr/>
        <p:txBody>
          <a:bodyPr/>
          <a:lstStyle/>
          <a:p>
            <a:fld id="{81B456BA-EC58-487B-A893-89D6A6429FA1}" type="slidenum">
              <a:rPr lang="it-IT" smtClean="0"/>
              <a:t>5</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890590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L’applicazione del richiamo verbale, sebbene non abbia carattere di sanzione disciplinare  (art. 22 </a:t>
            </a:r>
            <a:r>
              <a:rPr lang="it-IT" dirty="0" err="1" smtClean="0"/>
              <a:t>cdf</a:t>
            </a:r>
            <a:r>
              <a:rPr lang="it-IT" dirty="0" smtClean="0"/>
              <a:t>), presuppone per la sua  irrogazione l’accertamento di un illecito  deontologico (anche se lieve e scusabile) e  costituisce comunque provvedimento  afflittivo. Consiglio Nazionale Forense (</a:t>
            </a:r>
            <a:r>
              <a:rPr lang="it-IT" dirty="0" err="1" smtClean="0"/>
              <a:t>pres</a:t>
            </a:r>
            <a:r>
              <a:rPr lang="it-IT" dirty="0" smtClean="0"/>
              <a:t>.  </a:t>
            </a:r>
            <a:r>
              <a:rPr lang="it-IT" dirty="0" err="1" smtClean="0"/>
              <a:t>Mascherin</a:t>
            </a:r>
            <a:r>
              <a:rPr lang="it-IT" dirty="0" smtClean="0"/>
              <a:t>, </a:t>
            </a:r>
            <a:r>
              <a:rPr lang="it-IT" dirty="0" err="1" smtClean="0"/>
              <a:t>rel</a:t>
            </a:r>
            <a:r>
              <a:rPr lang="it-IT" dirty="0" smtClean="0"/>
              <a:t>. </a:t>
            </a:r>
            <a:r>
              <a:rPr lang="it-IT" dirty="0" err="1" smtClean="0"/>
              <a:t>Secchieri</a:t>
            </a:r>
            <a:r>
              <a:rPr lang="it-IT" dirty="0" smtClean="0"/>
              <a:t>), sentenza n. 43 del  25 febbraio 2020</a:t>
            </a:r>
            <a:endParaRPr lang="it-IT" dirty="0"/>
          </a:p>
        </p:txBody>
      </p:sp>
      <p:sp>
        <p:nvSpPr>
          <p:cNvPr id="4" name="Segnaposto numero diapositiva 3"/>
          <p:cNvSpPr>
            <a:spLocks noGrp="1"/>
          </p:cNvSpPr>
          <p:nvPr>
            <p:ph type="sldNum" sz="quarter" idx="10"/>
          </p:nvPr>
        </p:nvSpPr>
        <p:spPr/>
        <p:txBody>
          <a:bodyPr/>
          <a:lstStyle/>
          <a:p>
            <a:fld id="{81B456BA-EC58-487B-A893-89D6A6429FA1}" type="slidenum">
              <a:rPr lang="it-IT" smtClean="0"/>
              <a:t>6</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516976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Il RICHIAMO VERBALE è comunicato all'iscritto  e al COA di appartenenza con lettera  riservata del Presidente del CDD ovvero a  mezzo PEC</a:t>
            </a:r>
            <a:endParaRPr lang="it-IT" dirty="0"/>
          </a:p>
        </p:txBody>
      </p:sp>
      <p:sp>
        <p:nvSpPr>
          <p:cNvPr id="4" name="Segnaposto numero diapositiva 3"/>
          <p:cNvSpPr>
            <a:spLocks noGrp="1"/>
          </p:cNvSpPr>
          <p:nvPr>
            <p:ph type="sldNum" sz="quarter" idx="10"/>
          </p:nvPr>
        </p:nvSpPr>
        <p:spPr/>
        <p:txBody>
          <a:bodyPr/>
          <a:lstStyle/>
          <a:p>
            <a:fld id="{81B456BA-EC58-487B-A893-89D6A6429FA1}" type="slidenum">
              <a:rPr lang="it-IT" smtClean="0"/>
              <a:t>8</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804141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smtClean="0"/>
              <a:t>&lt;&lt;....la prova formata in un diverso processo  acquisisce il rango di PROVA ATIPICA e la sua  ammissibilità dipende SOLO dalle regole sul  contraddittorio dettate per il processo in cui  la si vuole introdurre, nel rispetto dei diritti  che in quel medesimo processo hanno le  parti di produrle e di contrastarne le  risultanze&gt;&gt; (SS.UU. 28176/2020)</a:t>
            </a:r>
          </a:p>
          <a:p>
            <a:endParaRPr lang="it-IT" b="1" dirty="0" smtClean="0"/>
          </a:p>
          <a:p>
            <a:r>
              <a:rPr lang="it-IT" b="1" dirty="0" smtClean="0"/>
              <a:t>Anche in sede disciplinare opera il principio di "ACQUISIZIONE DELLA PROVA", in forza  del quale un elemento probatorio, una volta  che sia stato legittimamente introdotto nel  processo, resta acquisito agli atti ed è quindi  utilizzabile dal giudice al fine della  formazione del suo convincimento. Pertanto,  le risultanze istruttorie acquisite, pur se  formate in un procedimento diverso, sono  utilizzabili dal giudice della disciplina, ferma  la libertà di valutarne la rilevanza e la  concludenza ai fini del decidere, senza che  sia necessario ripetere le prove o gli  accertamenti già compiuti (CNF 155/20)</a:t>
            </a:r>
            <a:endParaRPr lang="it-IT" b="1" dirty="0"/>
          </a:p>
        </p:txBody>
      </p:sp>
      <p:sp>
        <p:nvSpPr>
          <p:cNvPr id="4" name="Segnaposto numero diapositiva 3"/>
          <p:cNvSpPr>
            <a:spLocks noGrp="1"/>
          </p:cNvSpPr>
          <p:nvPr>
            <p:ph type="sldNum" sz="quarter" idx="10"/>
          </p:nvPr>
        </p:nvSpPr>
        <p:spPr/>
        <p:txBody>
          <a:bodyPr/>
          <a:lstStyle/>
          <a:p>
            <a:fld id="{81B456BA-EC58-487B-A893-89D6A6429FA1}" type="slidenum">
              <a:rPr lang="it-IT" smtClean="0"/>
              <a:t>12</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99985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smtClean="0"/>
              <a:t>PRINCIPIO DI DIRITTO </a:t>
            </a:r>
          </a:p>
          <a:p>
            <a:r>
              <a:rPr lang="it-IT" b="1" dirty="0" smtClean="0"/>
              <a:t>"Avverso i provvedimenti del CDD e per ogni  decisione, ivi compresa l'archiviazione [per manifesta  infondatezza della notizia di illecito o  dell'addebito, o per prescrizione dell'azione  disciplinare], è ammesso ricorso da parte del  COA presso cui l'avvocato è iscritto avanti  ad apposita sezione disciplinare del CNF"  (</a:t>
            </a:r>
            <a:r>
              <a:rPr lang="it-IT" b="1" dirty="0" err="1" smtClean="0"/>
              <a:t>Cass</a:t>
            </a:r>
            <a:r>
              <a:rPr lang="it-IT" b="1" dirty="0" smtClean="0"/>
              <a:t>. SS.UU. 169993/2017)</a:t>
            </a:r>
            <a:endParaRPr lang="it-IT" b="1" dirty="0"/>
          </a:p>
        </p:txBody>
      </p:sp>
      <p:sp>
        <p:nvSpPr>
          <p:cNvPr id="4" name="Segnaposto numero diapositiva 3"/>
          <p:cNvSpPr>
            <a:spLocks noGrp="1"/>
          </p:cNvSpPr>
          <p:nvPr>
            <p:ph type="sldNum" sz="quarter" idx="10"/>
          </p:nvPr>
        </p:nvSpPr>
        <p:spPr/>
        <p:txBody>
          <a:bodyPr/>
          <a:lstStyle/>
          <a:p>
            <a:fld id="{81B456BA-EC58-487B-A893-89D6A6429FA1}" type="slidenum">
              <a:rPr lang="it-IT" smtClean="0"/>
              <a:t>14</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415175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876" y="2125980"/>
            <a:ext cx="10368598"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9752" y="3840480"/>
            <a:ext cx="8538845"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r>
              <a:rPr lang="it-IT" smtClean="0"/>
              <a:t>Avv. Aurelia Panetta  Vice Presidente CDD Roma </a:t>
            </a:r>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4F32CA96-6308-4497-B21C-C347A712C2B0}" type="datetime1">
              <a:rPr lang="en-US" smtClean="0"/>
              <a:t>7/21/2021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3600" b="0" i="0">
                <a:solidFill>
                  <a:srgbClr val="FF000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r>
              <a:rPr lang="it-IT" smtClean="0"/>
              <a:t>Avv. Aurelia Panetta  Vice Presidente CDD Roma </a:t>
            </a:r>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930D5A1-B973-47B1-BC56-ABD4FB7669E0}" type="datetime1">
              <a:rPr lang="en-US" smtClean="0"/>
              <a:t>7/21/2021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sz="half" idx="2"/>
          </p:nvPr>
        </p:nvSpPr>
        <p:spPr>
          <a:xfrm>
            <a:off x="609917" y="1577340"/>
            <a:ext cx="5306282"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82150" y="1577340"/>
            <a:ext cx="5306282"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r>
              <a:rPr lang="it-IT" smtClean="0"/>
              <a:t>Avv. Aurelia Panetta  Vice Presidente CDD Roma </a:t>
            </a:r>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63E96488-AD69-4104-A97D-F3E55EAA0323}" type="datetime1">
              <a:rPr lang="en-US" smtClean="0"/>
              <a:t>7/21/2021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r>
              <a:rPr lang="it-IT" smtClean="0"/>
              <a:t>Avv. Aurelia Panetta  Vice Presidente CDD Roma </a:t>
            </a:r>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45E39045-7161-40DC-BD84-436A21D6D292}" type="datetime1">
              <a:rPr lang="en-US" smtClean="0"/>
              <a:t>7/21/2021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r>
              <a:rPr lang="it-IT" smtClean="0"/>
              <a:t>Avv. Aurelia Panetta  Vice Presidente CDD Roma </a:t>
            </a:r>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B17B4A4-9E10-47ED-8DB2-52700812C9CE}" type="datetime1">
              <a:rPr lang="en-US" smtClean="0"/>
              <a:t>7/21/2021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3524" cy="6858000"/>
          </a:xfrm>
          <a:prstGeom prst="rect">
            <a:avLst/>
          </a:prstGeom>
        </p:spPr>
      </p:pic>
      <p:sp>
        <p:nvSpPr>
          <p:cNvPr id="2" name="Holder 2"/>
          <p:cNvSpPr>
            <a:spLocks noGrp="1"/>
          </p:cNvSpPr>
          <p:nvPr>
            <p:ph type="title"/>
          </p:nvPr>
        </p:nvSpPr>
        <p:spPr>
          <a:xfrm>
            <a:off x="835253" y="214960"/>
            <a:ext cx="6109334" cy="454025"/>
          </a:xfrm>
          <a:prstGeom prst="rect">
            <a:avLst/>
          </a:prstGeom>
        </p:spPr>
        <p:txBody>
          <a:bodyPr wrap="square" lIns="0" tIns="0" rIns="0" bIns="0">
            <a:spAutoFit/>
          </a:bodyPr>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a:xfrm>
            <a:off x="371043" y="1796237"/>
            <a:ext cx="11065510" cy="1858010"/>
          </a:xfrm>
          <a:prstGeom prst="rect">
            <a:avLst/>
          </a:prstGeom>
        </p:spPr>
        <p:txBody>
          <a:bodyPr wrap="square" lIns="0" tIns="0" rIns="0" bIns="0">
            <a:spAutoFit/>
          </a:bodyPr>
          <a:lstStyle>
            <a:lvl1pPr>
              <a:defRPr sz="3600" b="0" i="0">
                <a:solidFill>
                  <a:srgbClr val="FF0000"/>
                </a:solidFill>
                <a:latin typeface="Calibri"/>
                <a:cs typeface="Calibri"/>
              </a:defRPr>
            </a:lvl1pPr>
          </a:lstStyle>
          <a:p>
            <a:endParaRPr/>
          </a:p>
        </p:txBody>
      </p:sp>
      <p:sp>
        <p:nvSpPr>
          <p:cNvPr id="4" name="Holder 4"/>
          <p:cNvSpPr>
            <a:spLocks noGrp="1"/>
          </p:cNvSpPr>
          <p:nvPr>
            <p:ph type="ftr" sz="quarter" idx="5"/>
          </p:nvPr>
        </p:nvSpPr>
        <p:spPr>
          <a:xfrm>
            <a:off x="4147439" y="6377940"/>
            <a:ext cx="3903472" cy="342900"/>
          </a:xfrm>
          <a:prstGeom prst="rect">
            <a:avLst/>
          </a:prstGeom>
        </p:spPr>
        <p:txBody>
          <a:bodyPr wrap="square" lIns="0" tIns="0" rIns="0" bIns="0">
            <a:spAutoFit/>
          </a:bodyPr>
          <a:lstStyle>
            <a:lvl1pPr algn="ctr">
              <a:defRPr>
                <a:solidFill>
                  <a:schemeClr val="tx1">
                    <a:tint val="75000"/>
                  </a:schemeClr>
                </a:solidFill>
              </a:defRPr>
            </a:lvl1pPr>
          </a:lstStyle>
          <a:p>
            <a:r>
              <a:rPr lang="it-IT" smtClean="0"/>
              <a:t>Avv. Aurelia Panetta  Vice Presidente CDD Roma </a:t>
            </a:r>
            <a:endParaRPr/>
          </a:p>
        </p:txBody>
      </p:sp>
      <p:sp>
        <p:nvSpPr>
          <p:cNvPr id="5" name="Holder 5"/>
          <p:cNvSpPr>
            <a:spLocks noGrp="1"/>
          </p:cNvSpPr>
          <p:nvPr>
            <p:ph type="dt" sz="half" idx="6"/>
          </p:nvPr>
        </p:nvSpPr>
        <p:spPr>
          <a:xfrm>
            <a:off x="609917" y="6377940"/>
            <a:ext cx="2805620" cy="342900"/>
          </a:xfrm>
          <a:prstGeom prst="rect">
            <a:avLst/>
          </a:prstGeom>
        </p:spPr>
        <p:txBody>
          <a:bodyPr wrap="square" lIns="0" tIns="0" rIns="0" bIns="0">
            <a:spAutoFit/>
          </a:bodyPr>
          <a:lstStyle>
            <a:lvl1pPr algn="l">
              <a:defRPr>
                <a:solidFill>
                  <a:schemeClr val="tx1">
                    <a:tint val="75000"/>
                  </a:schemeClr>
                </a:solidFill>
              </a:defRPr>
            </a:lvl1pPr>
          </a:lstStyle>
          <a:p>
            <a:fld id="{AB89039B-C38A-44F7-AD0F-A9E19EA098F3}" type="datetime1">
              <a:rPr lang="en-US" smtClean="0"/>
              <a:t>7/21/2021</a:t>
            </a:fld>
            <a:endParaRPr lang="en-US"/>
          </a:p>
        </p:txBody>
      </p:sp>
      <p:sp>
        <p:nvSpPr>
          <p:cNvPr id="6" name="Holder 6"/>
          <p:cNvSpPr>
            <a:spLocks noGrp="1"/>
          </p:cNvSpPr>
          <p:nvPr>
            <p:ph type="sldNum" sz="quarter" idx="7"/>
          </p:nvPr>
        </p:nvSpPr>
        <p:spPr>
          <a:xfrm>
            <a:off x="8782812" y="6377940"/>
            <a:ext cx="28056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59.png"/></Relationships>
</file>

<file path=ppt/slides/_rels/slide11.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3.png"/><Relationship Id="rId5" Type="http://schemas.openxmlformats.org/officeDocument/2006/relationships/image" Target="../media/image62.png"/><Relationship Id="rId4" Type="http://schemas.openxmlformats.org/officeDocument/2006/relationships/image" Target="../media/image61.png"/></Relationships>
</file>

<file path=ppt/slides/_rels/slide13.xml.rels><?xml version="1.0" encoding="UTF-8" standalone="yes"?>
<Relationships xmlns="http://schemas.openxmlformats.org/package/2006/relationships"><Relationship Id="rId8" Type="http://schemas.openxmlformats.org/officeDocument/2006/relationships/image" Target="../media/image69.png"/><Relationship Id="rId13" Type="http://schemas.openxmlformats.org/officeDocument/2006/relationships/image" Target="../media/image74.png"/><Relationship Id="rId3" Type="http://schemas.openxmlformats.org/officeDocument/2006/relationships/image" Target="../media/image64.png"/><Relationship Id="rId7" Type="http://schemas.openxmlformats.org/officeDocument/2006/relationships/image" Target="../media/image68.png"/><Relationship Id="rId12" Type="http://schemas.openxmlformats.org/officeDocument/2006/relationships/image" Target="../media/image73.png"/><Relationship Id="rId2" Type="http://schemas.openxmlformats.org/officeDocument/2006/relationships/image" Target="../media/image8.png"/><Relationship Id="rId1" Type="http://schemas.openxmlformats.org/officeDocument/2006/relationships/slideLayout" Target="../slideLayouts/slideLayout5.xml"/><Relationship Id="rId6" Type="http://schemas.openxmlformats.org/officeDocument/2006/relationships/image" Target="../media/image67.png"/><Relationship Id="rId11" Type="http://schemas.openxmlformats.org/officeDocument/2006/relationships/image" Target="../media/image72.png"/><Relationship Id="rId5" Type="http://schemas.openxmlformats.org/officeDocument/2006/relationships/image" Target="../media/image66.png"/><Relationship Id="rId10" Type="http://schemas.openxmlformats.org/officeDocument/2006/relationships/image" Target="../media/image71.png"/><Relationship Id="rId4" Type="http://schemas.openxmlformats.org/officeDocument/2006/relationships/image" Target="../media/image65.png"/><Relationship Id="rId9" Type="http://schemas.openxmlformats.org/officeDocument/2006/relationships/image" Target="../media/image70.png"/><Relationship Id="rId14" Type="http://schemas.openxmlformats.org/officeDocument/2006/relationships/image" Target="../media/image75.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6.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image" Target="../media/image8.png"/><Relationship Id="rId1" Type="http://schemas.openxmlformats.org/officeDocument/2006/relationships/slideLayout" Target="../slideLayouts/slideLayout5.xml"/><Relationship Id="rId4" Type="http://schemas.openxmlformats.org/officeDocument/2006/relationships/image" Target="../media/image78.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18" Type="http://schemas.openxmlformats.org/officeDocument/2006/relationships/image" Target="../media/image25.png"/><Relationship Id="rId26" Type="http://schemas.openxmlformats.org/officeDocument/2006/relationships/image" Target="../media/image33.png"/><Relationship Id="rId39" Type="http://schemas.openxmlformats.org/officeDocument/2006/relationships/image" Target="../media/image46.png"/><Relationship Id="rId3" Type="http://schemas.openxmlformats.org/officeDocument/2006/relationships/image" Target="../media/image10.png"/><Relationship Id="rId21" Type="http://schemas.openxmlformats.org/officeDocument/2006/relationships/image" Target="../media/image28.png"/><Relationship Id="rId34" Type="http://schemas.openxmlformats.org/officeDocument/2006/relationships/image" Target="../media/image41.png"/><Relationship Id="rId42" Type="http://schemas.openxmlformats.org/officeDocument/2006/relationships/image" Target="../media/image49.png"/><Relationship Id="rId47" Type="http://schemas.openxmlformats.org/officeDocument/2006/relationships/comments" Target="../comments/comment1.xml"/><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24.png"/><Relationship Id="rId25" Type="http://schemas.openxmlformats.org/officeDocument/2006/relationships/image" Target="../media/image32.png"/><Relationship Id="rId33" Type="http://schemas.openxmlformats.org/officeDocument/2006/relationships/image" Target="../media/image40.png"/><Relationship Id="rId38" Type="http://schemas.openxmlformats.org/officeDocument/2006/relationships/image" Target="../media/image45.png"/><Relationship Id="rId46" Type="http://schemas.openxmlformats.org/officeDocument/2006/relationships/image" Target="../media/image53.pn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7.png"/><Relationship Id="rId29" Type="http://schemas.openxmlformats.org/officeDocument/2006/relationships/image" Target="../media/image36.png"/><Relationship Id="rId41" Type="http://schemas.openxmlformats.org/officeDocument/2006/relationships/image" Target="../media/image48.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24" Type="http://schemas.openxmlformats.org/officeDocument/2006/relationships/image" Target="../media/image31.png"/><Relationship Id="rId32" Type="http://schemas.openxmlformats.org/officeDocument/2006/relationships/image" Target="../media/image39.png"/><Relationship Id="rId37" Type="http://schemas.openxmlformats.org/officeDocument/2006/relationships/image" Target="../media/image44.png"/><Relationship Id="rId40" Type="http://schemas.openxmlformats.org/officeDocument/2006/relationships/image" Target="../media/image47.png"/><Relationship Id="rId45" Type="http://schemas.openxmlformats.org/officeDocument/2006/relationships/image" Target="../media/image52.png"/><Relationship Id="rId5" Type="http://schemas.openxmlformats.org/officeDocument/2006/relationships/image" Target="../media/image12.png"/><Relationship Id="rId15" Type="http://schemas.openxmlformats.org/officeDocument/2006/relationships/image" Target="../media/image22.png"/><Relationship Id="rId23" Type="http://schemas.openxmlformats.org/officeDocument/2006/relationships/image" Target="../media/image30.png"/><Relationship Id="rId28" Type="http://schemas.openxmlformats.org/officeDocument/2006/relationships/image" Target="../media/image35.png"/><Relationship Id="rId36" Type="http://schemas.openxmlformats.org/officeDocument/2006/relationships/image" Target="../media/image43.png"/><Relationship Id="rId10" Type="http://schemas.openxmlformats.org/officeDocument/2006/relationships/image" Target="../media/image17.png"/><Relationship Id="rId19" Type="http://schemas.openxmlformats.org/officeDocument/2006/relationships/image" Target="../media/image26.png"/><Relationship Id="rId31" Type="http://schemas.openxmlformats.org/officeDocument/2006/relationships/image" Target="../media/image38.png"/><Relationship Id="rId44" Type="http://schemas.openxmlformats.org/officeDocument/2006/relationships/image" Target="../media/image51.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 Id="rId22" Type="http://schemas.openxmlformats.org/officeDocument/2006/relationships/image" Target="../media/image29.png"/><Relationship Id="rId27" Type="http://schemas.openxmlformats.org/officeDocument/2006/relationships/image" Target="../media/image34.png"/><Relationship Id="rId30" Type="http://schemas.openxmlformats.org/officeDocument/2006/relationships/image" Target="../media/image37.png"/><Relationship Id="rId35" Type="http://schemas.openxmlformats.org/officeDocument/2006/relationships/image" Target="../media/image42.png"/><Relationship Id="rId43" Type="http://schemas.openxmlformats.org/officeDocument/2006/relationships/image" Target="../media/image50.png"/></Relationships>
</file>

<file path=ppt/slides/_rels/slide8.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2.xml"/><Relationship Id="rId4" Type="http://schemas.openxmlformats.org/officeDocument/2006/relationships/image" Target="../media/image5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93524" cy="6858000"/>
          </a:xfrm>
          <a:prstGeom prst="rect">
            <a:avLst/>
          </a:prstGeom>
        </p:spPr>
      </p:pic>
      <p:sp>
        <p:nvSpPr>
          <p:cNvPr id="3" name="object 3"/>
          <p:cNvSpPr txBox="1">
            <a:spLocks noGrp="1"/>
          </p:cNvSpPr>
          <p:nvPr>
            <p:ph type="title"/>
          </p:nvPr>
        </p:nvSpPr>
        <p:spPr>
          <a:xfrm>
            <a:off x="1522475" y="1124711"/>
            <a:ext cx="9144000" cy="2386965"/>
          </a:xfrm>
          <a:prstGeom prst="rect">
            <a:avLst/>
          </a:prstGeom>
          <a:solidFill>
            <a:srgbClr val="FF6600">
              <a:alpha val="74900"/>
            </a:srgbClr>
          </a:solidFill>
        </p:spPr>
        <p:txBody>
          <a:bodyPr vert="horz" wrap="square" lIns="0" tIns="659765" rIns="0" bIns="0" rtlCol="0">
            <a:spAutoFit/>
          </a:bodyPr>
          <a:lstStyle/>
          <a:p>
            <a:pPr marL="2522220" marR="1724025" indent="-768985">
              <a:lnSpc>
                <a:spcPts val="6490"/>
              </a:lnSpc>
              <a:spcBef>
                <a:spcPts val="5195"/>
              </a:spcBef>
            </a:pPr>
            <a:r>
              <a:rPr sz="6000" b="0" dirty="0">
                <a:latin typeface="Calibri Light"/>
                <a:cs typeface="Calibri Light"/>
              </a:rPr>
              <a:t>IL</a:t>
            </a:r>
            <a:r>
              <a:rPr sz="6000" b="0" spc="-200" dirty="0">
                <a:latin typeface="Calibri Light"/>
                <a:cs typeface="Calibri Light"/>
              </a:rPr>
              <a:t> </a:t>
            </a:r>
            <a:r>
              <a:rPr sz="6000" b="0" spc="-65" dirty="0">
                <a:latin typeface="Calibri Light"/>
                <a:cs typeface="Calibri Light"/>
              </a:rPr>
              <a:t>PROCEDIMENTO </a:t>
            </a:r>
            <a:r>
              <a:rPr sz="6000" b="0" spc="-1345" dirty="0">
                <a:latin typeface="Calibri Light"/>
                <a:cs typeface="Calibri Light"/>
              </a:rPr>
              <a:t> </a:t>
            </a:r>
            <a:r>
              <a:rPr sz="6000" b="0" spc="-40" dirty="0">
                <a:latin typeface="Calibri Light"/>
                <a:cs typeface="Calibri Light"/>
              </a:rPr>
              <a:t>DISCIPLINARE</a:t>
            </a:r>
            <a:endParaRPr sz="6000">
              <a:latin typeface="Calibri Light"/>
              <a:cs typeface="Calibri Light"/>
            </a:endParaRPr>
          </a:p>
        </p:txBody>
      </p:sp>
      <p:sp>
        <p:nvSpPr>
          <p:cNvPr id="4" name="object 4"/>
          <p:cNvSpPr txBox="1"/>
          <p:nvPr/>
        </p:nvSpPr>
        <p:spPr>
          <a:xfrm>
            <a:off x="1524761" y="3605021"/>
            <a:ext cx="9144000" cy="1943100"/>
          </a:xfrm>
          <a:prstGeom prst="rect">
            <a:avLst/>
          </a:prstGeom>
          <a:ln w="4576">
            <a:solidFill>
              <a:srgbClr val="6FAC46"/>
            </a:solidFill>
          </a:ln>
        </p:spPr>
        <p:txBody>
          <a:bodyPr vert="horz" wrap="square" lIns="0" tIns="5080" rIns="0" bIns="0" rtlCol="0">
            <a:spAutoFit/>
          </a:bodyPr>
          <a:lstStyle/>
          <a:p>
            <a:pPr>
              <a:lnSpc>
                <a:spcPct val="100000"/>
              </a:lnSpc>
              <a:spcBef>
                <a:spcPts val="40"/>
              </a:spcBef>
            </a:pPr>
            <a:endParaRPr sz="3500">
              <a:latin typeface="Times New Roman"/>
              <a:cs typeface="Times New Roman"/>
            </a:endParaRPr>
          </a:p>
          <a:p>
            <a:pPr marL="8255" algn="ctr">
              <a:lnSpc>
                <a:spcPct val="100000"/>
              </a:lnSpc>
            </a:pPr>
            <a:r>
              <a:rPr sz="4000" spc="-5" dirty="0">
                <a:solidFill>
                  <a:srgbClr val="FFFFFF"/>
                </a:solidFill>
                <a:latin typeface="Calibri"/>
                <a:cs typeface="Calibri"/>
              </a:rPr>
              <a:t>Art.</a:t>
            </a:r>
            <a:r>
              <a:rPr sz="4000" spc="-10" dirty="0">
                <a:solidFill>
                  <a:srgbClr val="FFFFFF"/>
                </a:solidFill>
                <a:latin typeface="Calibri"/>
                <a:cs typeface="Calibri"/>
              </a:rPr>
              <a:t> </a:t>
            </a:r>
            <a:r>
              <a:rPr sz="4000" spc="-15" dirty="0">
                <a:solidFill>
                  <a:srgbClr val="FFFFFF"/>
                </a:solidFill>
                <a:latin typeface="Calibri"/>
                <a:cs typeface="Calibri"/>
              </a:rPr>
              <a:t>50-63</a:t>
            </a:r>
            <a:r>
              <a:rPr sz="4000" spc="5" dirty="0">
                <a:solidFill>
                  <a:srgbClr val="FFFFFF"/>
                </a:solidFill>
                <a:latin typeface="Calibri"/>
                <a:cs typeface="Calibri"/>
              </a:rPr>
              <a:t> </a:t>
            </a:r>
            <a:r>
              <a:rPr sz="4000" spc="-5" dirty="0">
                <a:solidFill>
                  <a:srgbClr val="FFFFFF"/>
                </a:solidFill>
                <a:latin typeface="Calibri"/>
                <a:cs typeface="Calibri"/>
              </a:rPr>
              <a:t>Legge</a:t>
            </a:r>
            <a:r>
              <a:rPr sz="4000" spc="50" dirty="0">
                <a:solidFill>
                  <a:srgbClr val="FFFFFF"/>
                </a:solidFill>
                <a:latin typeface="Calibri"/>
                <a:cs typeface="Calibri"/>
              </a:rPr>
              <a:t> </a:t>
            </a:r>
            <a:r>
              <a:rPr sz="4000" spc="-10" dirty="0">
                <a:solidFill>
                  <a:srgbClr val="FFFFFF"/>
                </a:solidFill>
                <a:latin typeface="Calibri"/>
                <a:cs typeface="Calibri"/>
              </a:rPr>
              <a:t>247/2012</a:t>
            </a:r>
            <a:endParaRPr sz="4000">
              <a:latin typeface="Calibri"/>
              <a:cs typeface="Calibri"/>
            </a:endParaRPr>
          </a:p>
          <a:p>
            <a:pPr marL="1270" algn="ctr">
              <a:lnSpc>
                <a:spcPct val="100000"/>
              </a:lnSpc>
              <a:spcBef>
                <a:spcPts val="60"/>
              </a:spcBef>
            </a:pPr>
            <a:r>
              <a:rPr sz="4000" spc="-20" dirty="0">
                <a:solidFill>
                  <a:srgbClr val="FFFFFF"/>
                </a:solidFill>
                <a:latin typeface="Calibri"/>
                <a:cs typeface="Calibri"/>
              </a:rPr>
              <a:t>Artt.</a:t>
            </a:r>
            <a:r>
              <a:rPr sz="4000" spc="20" dirty="0">
                <a:solidFill>
                  <a:srgbClr val="FFFFFF"/>
                </a:solidFill>
                <a:latin typeface="Calibri"/>
                <a:cs typeface="Calibri"/>
              </a:rPr>
              <a:t> </a:t>
            </a:r>
            <a:r>
              <a:rPr sz="4000" spc="-10" dirty="0">
                <a:solidFill>
                  <a:srgbClr val="FFFFFF"/>
                </a:solidFill>
                <a:latin typeface="Calibri"/>
                <a:cs typeface="Calibri"/>
              </a:rPr>
              <a:t>50-67 </a:t>
            </a:r>
            <a:r>
              <a:rPr sz="4000" spc="-25" dirty="0">
                <a:solidFill>
                  <a:srgbClr val="FFFFFF"/>
                </a:solidFill>
                <a:latin typeface="Calibri"/>
                <a:cs typeface="Calibri"/>
              </a:rPr>
              <a:t>Regolamento</a:t>
            </a:r>
            <a:r>
              <a:rPr sz="4000" spc="95" dirty="0">
                <a:solidFill>
                  <a:srgbClr val="FFFFFF"/>
                </a:solidFill>
                <a:latin typeface="Calibri"/>
                <a:cs typeface="Calibri"/>
              </a:rPr>
              <a:t> </a:t>
            </a:r>
            <a:r>
              <a:rPr sz="4000" spc="-5" dirty="0">
                <a:solidFill>
                  <a:srgbClr val="FFFFFF"/>
                </a:solidFill>
                <a:latin typeface="Calibri"/>
                <a:cs typeface="Calibri"/>
              </a:rPr>
              <a:t>CNF</a:t>
            </a:r>
            <a:r>
              <a:rPr sz="4000" spc="-15" dirty="0">
                <a:solidFill>
                  <a:srgbClr val="FFFFFF"/>
                </a:solidFill>
                <a:latin typeface="Calibri"/>
                <a:cs typeface="Calibri"/>
              </a:rPr>
              <a:t> </a:t>
            </a:r>
            <a:r>
              <a:rPr sz="4000" spc="-10" dirty="0">
                <a:solidFill>
                  <a:srgbClr val="FFFFFF"/>
                </a:solidFill>
                <a:latin typeface="Calibri"/>
                <a:cs typeface="Calibri"/>
              </a:rPr>
              <a:t>2/2014</a:t>
            </a:r>
            <a:endParaRPr sz="4000">
              <a:latin typeface="Calibri"/>
              <a:cs typeface="Calibri"/>
            </a:endParaRPr>
          </a:p>
        </p:txBody>
      </p:sp>
      <p:sp>
        <p:nvSpPr>
          <p:cNvPr id="6" name="Segnaposto piè di pagina 11"/>
          <p:cNvSpPr>
            <a:spLocks noGrp="1"/>
          </p:cNvSpPr>
          <p:nvPr>
            <p:ph type="ftr" sz="quarter" idx="5"/>
          </p:nvPr>
        </p:nvSpPr>
        <p:spPr>
          <a:xfrm>
            <a:off x="5234026" y="5976707"/>
            <a:ext cx="1720898" cy="507831"/>
          </a:xfrm>
        </p:spPr>
        <p:txBody>
          <a:bodyPr/>
          <a:lstStyle/>
          <a:p>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endParaRPr lang="it-IT" sz="1100" dirty="0" smtClean="0">
              <a:solidFill>
                <a:schemeClr val="accent2">
                  <a:lumMod val="75000"/>
                </a:schemeClr>
              </a:solidFill>
              <a:effectLst>
                <a:outerShdw blurRad="38100" dist="38100" dir="2700000" algn="tl">
                  <a:srgbClr val="000000">
                    <a:alpha val="43137"/>
                  </a:srgbClr>
                </a:outerShdw>
              </a:effectLst>
            </a:endParaRPr>
          </a:p>
          <a:p>
            <a:r>
              <a:rPr lang="it-IT" sz="1100" dirty="0" smtClean="0">
                <a:solidFill>
                  <a:schemeClr val="accent2">
                    <a:lumMod val="75000"/>
                  </a:schemeClr>
                </a:solidFill>
                <a:effectLst>
                  <a:outerShdw blurRad="38100" dist="38100" dir="2700000" algn="tl">
                    <a:srgbClr val="000000">
                      <a:alpha val="43137"/>
                    </a:srgbClr>
                  </a:outerShdw>
                </a:effectLst>
              </a:rPr>
              <a:t>Foro di Velletri</a:t>
            </a:r>
          </a:p>
          <a:p>
            <a:r>
              <a:rPr lang="it-IT" sz="1100" dirty="0" smtClean="0">
                <a:solidFill>
                  <a:schemeClr val="accent2">
                    <a:lumMod val="75000"/>
                  </a:schemeClr>
                </a:solidFill>
                <a:effectLst>
                  <a:outerShdw blurRad="38100" dist="38100" dir="2700000" algn="tl">
                    <a:srgbClr val="000000">
                      <a:alpha val="43137"/>
                    </a:srgbClr>
                  </a:outerShdw>
                </a:effectLst>
              </a:rPr>
              <a:t>CDD Roma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12193905" cy="6858000"/>
            <a:chOff x="0" y="0"/>
            <a:chExt cx="12193905" cy="6858000"/>
          </a:xfrm>
        </p:grpSpPr>
        <p:pic>
          <p:nvPicPr>
            <p:cNvPr id="3" name="object 3"/>
            <p:cNvPicPr/>
            <p:nvPr/>
          </p:nvPicPr>
          <p:blipFill>
            <a:blip r:embed="rId2" cstate="print"/>
            <a:stretch>
              <a:fillRect/>
            </a:stretch>
          </p:blipFill>
          <p:spPr>
            <a:xfrm>
              <a:off x="137160" y="59435"/>
              <a:ext cx="11528298" cy="1373885"/>
            </a:xfrm>
            <a:prstGeom prst="rect">
              <a:avLst/>
            </a:prstGeom>
          </p:spPr>
        </p:pic>
        <p:sp>
          <p:nvSpPr>
            <p:cNvPr id="4" name="object 4"/>
            <p:cNvSpPr/>
            <p:nvPr/>
          </p:nvSpPr>
          <p:spPr>
            <a:xfrm>
              <a:off x="294893" y="217170"/>
              <a:ext cx="11215370" cy="1038225"/>
            </a:xfrm>
            <a:custGeom>
              <a:avLst/>
              <a:gdLst/>
              <a:ahLst/>
              <a:cxnLst/>
              <a:rect l="l" t="t" r="r" b="b"/>
              <a:pathLst>
                <a:path w="11215370" h="1038225">
                  <a:moveTo>
                    <a:pt x="0" y="1037843"/>
                  </a:moveTo>
                  <a:lnTo>
                    <a:pt x="11215116" y="1037843"/>
                  </a:lnTo>
                  <a:lnTo>
                    <a:pt x="11215116" y="0"/>
                  </a:lnTo>
                  <a:lnTo>
                    <a:pt x="0" y="0"/>
                  </a:lnTo>
                  <a:lnTo>
                    <a:pt x="0" y="1037843"/>
                  </a:lnTo>
                  <a:close/>
                </a:path>
              </a:pathLst>
            </a:custGeom>
            <a:solidFill>
              <a:srgbClr val="00AF50"/>
            </a:solidFill>
          </p:spPr>
          <p:txBody>
            <a:bodyPr wrap="square" lIns="0" tIns="0" rIns="0" bIns="0" rtlCol="0"/>
            <a:lstStyle/>
            <a:p>
              <a:endParaRPr/>
            </a:p>
          </p:txBody>
        </p:sp>
        <p:sp>
          <p:nvSpPr>
            <p:cNvPr id="5" name="object 5"/>
            <p:cNvSpPr/>
            <p:nvPr/>
          </p:nvSpPr>
          <p:spPr>
            <a:xfrm>
              <a:off x="294893" y="217170"/>
              <a:ext cx="11215370" cy="1061085"/>
            </a:xfrm>
            <a:custGeom>
              <a:avLst/>
              <a:gdLst/>
              <a:ahLst/>
              <a:cxnLst/>
              <a:rect l="l" t="t" r="r" b="b"/>
              <a:pathLst>
                <a:path w="11215370" h="1061085">
                  <a:moveTo>
                    <a:pt x="0" y="1060703"/>
                  </a:moveTo>
                  <a:lnTo>
                    <a:pt x="11215116" y="1060703"/>
                  </a:lnTo>
                  <a:lnTo>
                    <a:pt x="11215116" y="0"/>
                  </a:lnTo>
                  <a:lnTo>
                    <a:pt x="0" y="0"/>
                  </a:lnTo>
                  <a:lnTo>
                    <a:pt x="0" y="1060703"/>
                  </a:lnTo>
                  <a:close/>
                </a:path>
              </a:pathLst>
            </a:custGeom>
            <a:ln w="13716">
              <a:solidFill>
                <a:srgbClr val="006FC0"/>
              </a:solidFill>
            </a:ln>
          </p:spPr>
          <p:txBody>
            <a:bodyPr wrap="square" lIns="0" tIns="0" rIns="0" bIns="0" rtlCol="0"/>
            <a:lstStyle/>
            <a:p>
              <a:endParaRPr/>
            </a:p>
          </p:txBody>
        </p:sp>
      </p:grpSp>
      <p:sp>
        <p:nvSpPr>
          <p:cNvPr id="6" name="object 6"/>
          <p:cNvSpPr txBox="1">
            <a:spLocks noGrp="1"/>
          </p:cNvSpPr>
          <p:nvPr>
            <p:ph type="title"/>
          </p:nvPr>
        </p:nvSpPr>
        <p:spPr>
          <a:xfrm>
            <a:off x="1510411" y="157048"/>
            <a:ext cx="8890000" cy="1123950"/>
          </a:xfrm>
          <a:prstGeom prst="rect">
            <a:avLst/>
          </a:prstGeom>
        </p:spPr>
        <p:txBody>
          <a:bodyPr vert="horz" wrap="square" lIns="0" tIns="12700" rIns="0" bIns="0" rtlCol="0">
            <a:spAutoFit/>
          </a:bodyPr>
          <a:lstStyle/>
          <a:p>
            <a:pPr marR="100330" algn="ctr">
              <a:lnSpc>
                <a:spcPct val="100000"/>
              </a:lnSpc>
              <a:spcBef>
                <a:spcPts val="100"/>
              </a:spcBef>
            </a:pPr>
            <a:r>
              <a:rPr sz="3600" b="1" spc="-30" dirty="0">
                <a:latin typeface="Calibri"/>
                <a:cs typeface="Calibri"/>
              </a:rPr>
              <a:t>DIBATTIMENTO</a:t>
            </a:r>
            <a:endParaRPr sz="3600">
              <a:latin typeface="Calibri"/>
              <a:cs typeface="Calibri"/>
            </a:endParaRPr>
          </a:p>
          <a:p>
            <a:pPr algn="ctr">
              <a:lnSpc>
                <a:spcPct val="100000"/>
              </a:lnSpc>
              <a:spcBef>
                <a:spcPts val="5"/>
              </a:spcBef>
              <a:tabLst>
                <a:tab pos="3978910" algn="l"/>
                <a:tab pos="4413885" algn="l"/>
              </a:tabLst>
            </a:pPr>
            <a:r>
              <a:rPr sz="3600" b="1" spc="5" dirty="0">
                <a:latin typeface="Calibri"/>
                <a:cs typeface="Calibri"/>
              </a:rPr>
              <a:t>(Art.</a:t>
            </a:r>
            <a:r>
              <a:rPr sz="3600" b="1" spc="-45" dirty="0">
                <a:latin typeface="Calibri"/>
                <a:cs typeface="Calibri"/>
              </a:rPr>
              <a:t> </a:t>
            </a:r>
            <a:r>
              <a:rPr sz="3600" b="1" dirty="0">
                <a:latin typeface="Calibri"/>
                <a:cs typeface="Calibri"/>
              </a:rPr>
              <a:t>59</a:t>
            </a:r>
            <a:r>
              <a:rPr sz="3600" b="1" spc="-10" dirty="0">
                <a:latin typeface="Calibri"/>
                <a:cs typeface="Calibri"/>
              </a:rPr>
              <a:t> </a:t>
            </a:r>
            <a:r>
              <a:rPr sz="3600" b="1" dirty="0">
                <a:latin typeface="Calibri"/>
                <a:cs typeface="Calibri"/>
              </a:rPr>
              <a:t>L.</a:t>
            </a:r>
            <a:r>
              <a:rPr sz="3600" b="1" spc="20" dirty="0">
                <a:latin typeface="Calibri"/>
                <a:cs typeface="Calibri"/>
              </a:rPr>
              <a:t> </a:t>
            </a:r>
            <a:r>
              <a:rPr sz="3600" b="1" spc="5" dirty="0">
                <a:latin typeface="Calibri"/>
                <a:cs typeface="Calibri"/>
              </a:rPr>
              <a:t>247/2012	</a:t>
            </a:r>
            <a:r>
              <a:rPr sz="3600" b="1" dirty="0">
                <a:latin typeface="Calibri"/>
                <a:cs typeface="Calibri"/>
              </a:rPr>
              <a:t>e	</a:t>
            </a:r>
            <a:r>
              <a:rPr sz="3600" b="1" spc="5" dirty="0">
                <a:latin typeface="Calibri"/>
                <a:cs typeface="Calibri"/>
              </a:rPr>
              <a:t>22-24</a:t>
            </a:r>
            <a:r>
              <a:rPr sz="3600" b="1" spc="-70" dirty="0">
                <a:latin typeface="Calibri"/>
                <a:cs typeface="Calibri"/>
              </a:rPr>
              <a:t> </a:t>
            </a:r>
            <a:r>
              <a:rPr sz="3600" b="1" spc="-20" dirty="0">
                <a:latin typeface="Calibri"/>
                <a:cs typeface="Calibri"/>
              </a:rPr>
              <a:t>Reg.</a:t>
            </a:r>
            <a:r>
              <a:rPr sz="3600" b="1" spc="-5" dirty="0">
                <a:latin typeface="Calibri"/>
                <a:cs typeface="Calibri"/>
              </a:rPr>
              <a:t> </a:t>
            </a:r>
            <a:r>
              <a:rPr sz="3600" b="1" spc="5" dirty="0">
                <a:latin typeface="Calibri"/>
                <a:cs typeface="Calibri"/>
              </a:rPr>
              <a:t>2/2014</a:t>
            </a:r>
            <a:r>
              <a:rPr sz="3600" b="1" spc="-55" dirty="0">
                <a:latin typeface="Calibri"/>
                <a:cs typeface="Calibri"/>
              </a:rPr>
              <a:t> </a:t>
            </a:r>
            <a:r>
              <a:rPr sz="3600" b="1" dirty="0">
                <a:latin typeface="Calibri"/>
                <a:cs typeface="Calibri"/>
              </a:rPr>
              <a:t>CNF)</a:t>
            </a:r>
            <a:endParaRPr sz="3600">
              <a:latin typeface="Calibri"/>
              <a:cs typeface="Calibri"/>
            </a:endParaRPr>
          </a:p>
        </p:txBody>
      </p:sp>
      <p:grpSp>
        <p:nvGrpSpPr>
          <p:cNvPr id="7" name="object 7"/>
          <p:cNvGrpSpPr/>
          <p:nvPr/>
        </p:nvGrpSpPr>
        <p:grpSpPr>
          <a:xfrm>
            <a:off x="269620" y="1248028"/>
            <a:ext cx="11229340" cy="5212715"/>
            <a:chOff x="269620" y="1248028"/>
            <a:chExt cx="11229340" cy="5212715"/>
          </a:xfrm>
        </p:grpSpPr>
        <p:sp>
          <p:nvSpPr>
            <p:cNvPr id="8" name="object 8"/>
            <p:cNvSpPr/>
            <p:nvPr/>
          </p:nvSpPr>
          <p:spPr>
            <a:xfrm>
              <a:off x="276605" y="1255013"/>
              <a:ext cx="11215370" cy="5198745"/>
            </a:xfrm>
            <a:custGeom>
              <a:avLst/>
              <a:gdLst/>
              <a:ahLst/>
              <a:cxnLst/>
              <a:rect l="l" t="t" r="r" b="b"/>
              <a:pathLst>
                <a:path w="11215370" h="5198745">
                  <a:moveTo>
                    <a:pt x="11215116" y="0"/>
                  </a:moveTo>
                  <a:lnTo>
                    <a:pt x="0" y="0"/>
                  </a:lnTo>
                  <a:lnTo>
                    <a:pt x="0" y="5198364"/>
                  </a:lnTo>
                  <a:lnTo>
                    <a:pt x="11215116" y="5198364"/>
                  </a:lnTo>
                  <a:lnTo>
                    <a:pt x="11215116" y="0"/>
                  </a:lnTo>
                  <a:close/>
                </a:path>
              </a:pathLst>
            </a:custGeom>
            <a:solidFill>
              <a:srgbClr val="5B9BD4"/>
            </a:solidFill>
          </p:spPr>
          <p:txBody>
            <a:bodyPr wrap="square" lIns="0" tIns="0" rIns="0" bIns="0" rtlCol="0"/>
            <a:lstStyle/>
            <a:p>
              <a:endParaRPr/>
            </a:p>
          </p:txBody>
        </p:sp>
        <p:sp>
          <p:nvSpPr>
            <p:cNvPr id="9" name="object 9"/>
            <p:cNvSpPr/>
            <p:nvPr/>
          </p:nvSpPr>
          <p:spPr>
            <a:xfrm>
              <a:off x="276605" y="1255013"/>
              <a:ext cx="11215370" cy="5198745"/>
            </a:xfrm>
            <a:custGeom>
              <a:avLst/>
              <a:gdLst/>
              <a:ahLst/>
              <a:cxnLst/>
              <a:rect l="l" t="t" r="r" b="b"/>
              <a:pathLst>
                <a:path w="11215370" h="5198745">
                  <a:moveTo>
                    <a:pt x="0" y="5198364"/>
                  </a:moveTo>
                  <a:lnTo>
                    <a:pt x="11215116" y="5198364"/>
                  </a:lnTo>
                  <a:lnTo>
                    <a:pt x="11215116" y="0"/>
                  </a:lnTo>
                  <a:lnTo>
                    <a:pt x="0" y="0"/>
                  </a:lnTo>
                  <a:lnTo>
                    <a:pt x="0" y="5198364"/>
                  </a:lnTo>
                  <a:close/>
                </a:path>
              </a:pathLst>
            </a:custGeom>
            <a:ln w="13716">
              <a:solidFill>
                <a:srgbClr val="41709C"/>
              </a:solidFill>
            </a:ln>
          </p:spPr>
          <p:txBody>
            <a:bodyPr wrap="square" lIns="0" tIns="0" rIns="0" bIns="0" rtlCol="0"/>
            <a:lstStyle/>
            <a:p>
              <a:endParaRPr/>
            </a:p>
          </p:txBody>
        </p:sp>
        <p:pic>
          <p:nvPicPr>
            <p:cNvPr id="10" name="object 10"/>
            <p:cNvPicPr/>
            <p:nvPr/>
          </p:nvPicPr>
          <p:blipFill>
            <a:blip r:embed="rId3" cstate="print"/>
            <a:stretch>
              <a:fillRect/>
            </a:stretch>
          </p:blipFill>
          <p:spPr>
            <a:xfrm>
              <a:off x="1956816" y="1293875"/>
              <a:ext cx="5228082" cy="1021841"/>
            </a:xfrm>
            <a:prstGeom prst="rect">
              <a:avLst/>
            </a:prstGeom>
          </p:spPr>
        </p:pic>
        <p:pic>
          <p:nvPicPr>
            <p:cNvPr id="11" name="object 11"/>
            <p:cNvPicPr/>
            <p:nvPr/>
          </p:nvPicPr>
          <p:blipFill>
            <a:blip r:embed="rId4" cstate="print"/>
            <a:stretch>
              <a:fillRect/>
            </a:stretch>
          </p:blipFill>
          <p:spPr>
            <a:xfrm>
              <a:off x="6761987" y="1540763"/>
              <a:ext cx="2951226" cy="601217"/>
            </a:xfrm>
            <a:prstGeom prst="rect">
              <a:avLst/>
            </a:prstGeom>
          </p:spPr>
        </p:pic>
      </p:grpSp>
      <p:sp>
        <p:nvSpPr>
          <p:cNvPr id="12" name="object 12"/>
          <p:cNvSpPr txBox="1"/>
          <p:nvPr/>
        </p:nvSpPr>
        <p:spPr>
          <a:xfrm>
            <a:off x="354279" y="1403426"/>
            <a:ext cx="10951210" cy="3995420"/>
          </a:xfrm>
          <a:prstGeom prst="rect">
            <a:avLst/>
          </a:prstGeom>
        </p:spPr>
        <p:txBody>
          <a:bodyPr vert="horz" wrap="square" lIns="0" tIns="12700" rIns="0" bIns="0" rtlCol="0">
            <a:spAutoFit/>
          </a:bodyPr>
          <a:lstStyle/>
          <a:p>
            <a:pPr marL="102235" algn="ctr">
              <a:lnSpc>
                <a:spcPct val="100000"/>
              </a:lnSpc>
              <a:spcBef>
                <a:spcPts val="100"/>
              </a:spcBef>
            </a:pPr>
            <a:r>
              <a:rPr sz="3600" spc="-5" dirty="0">
                <a:solidFill>
                  <a:srgbClr val="FFFFFF"/>
                </a:solidFill>
                <a:latin typeface="Calibri"/>
                <a:cs typeface="Calibri"/>
              </a:rPr>
              <a:t>Collegio</a:t>
            </a:r>
            <a:r>
              <a:rPr sz="3600" spc="-15" dirty="0">
                <a:solidFill>
                  <a:srgbClr val="FFFFFF"/>
                </a:solidFill>
                <a:latin typeface="Calibri"/>
                <a:cs typeface="Calibri"/>
              </a:rPr>
              <a:t> </a:t>
            </a:r>
            <a:r>
              <a:rPr sz="3600" spc="5" dirty="0">
                <a:solidFill>
                  <a:srgbClr val="FFFFFF"/>
                </a:solidFill>
                <a:latin typeface="Calibri"/>
                <a:cs typeface="Calibri"/>
              </a:rPr>
              <a:t>di</a:t>
            </a:r>
            <a:r>
              <a:rPr sz="3600" spc="-15" dirty="0">
                <a:solidFill>
                  <a:srgbClr val="FFFFFF"/>
                </a:solidFill>
                <a:latin typeface="Calibri"/>
                <a:cs typeface="Calibri"/>
              </a:rPr>
              <a:t> </a:t>
            </a:r>
            <a:r>
              <a:rPr sz="3600" dirty="0">
                <a:solidFill>
                  <a:srgbClr val="FFFFFF"/>
                </a:solidFill>
                <a:latin typeface="Calibri"/>
                <a:cs typeface="Calibri"/>
              </a:rPr>
              <a:t>5</a:t>
            </a:r>
            <a:r>
              <a:rPr sz="3600" spc="-5" dirty="0">
                <a:solidFill>
                  <a:srgbClr val="FFFFFF"/>
                </a:solidFill>
                <a:latin typeface="Calibri"/>
                <a:cs typeface="Calibri"/>
              </a:rPr>
              <a:t> componenti</a:t>
            </a:r>
            <a:r>
              <a:rPr sz="3600" spc="-240" dirty="0">
                <a:solidFill>
                  <a:srgbClr val="FFFFFF"/>
                </a:solidFill>
                <a:latin typeface="Calibri"/>
                <a:cs typeface="Calibri"/>
              </a:rPr>
              <a:t> </a:t>
            </a:r>
            <a:r>
              <a:rPr sz="2000" dirty="0">
                <a:solidFill>
                  <a:srgbClr val="FFFFFF"/>
                </a:solidFill>
                <a:latin typeface="Calibri"/>
                <a:cs typeface="Calibri"/>
              </a:rPr>
              <a:t>(non</a:t>
            </a:r>
            <a:r>
              <a:rPr sz="2000" spc="-40" dirty="0">
                <a:solidFill>
                  <a:srgbClr val="FFFFFF"/>
                </a:solidFill>
                <a:latin typeface="Calibri"/>
                <a:cs typeface="Calibri"/>
              </a:rPr>
              <a:t> </a:t>
            </a:r>
            <a:r>
              <a:rPr sz="2000" spc="-20" dirty="0">
                <a:solidFill>
                  <a:srgbClr val="FFFFFF"/>
                </a:solidFill>
                <a:latin typeface="Calibri"/>
                <a:cs typeface="Calibri"/>
              </a:rPr>
              <a:t>fa</a:t>
            </a:r>
            <a:r>
              <a:rPr sz="2000" spc="20" dirty="0">
                <a:solidFill>
                  <a:srgbClr val="FFFFFF"/>
                </a:solidFill>
                <a:latin typeface="Calibri"/>
                <a:cs typeface="Calibri"/>
              </a:rPr>
              <a:t> </a:t>
            </a:r>
            <a:r>
              <a:rPr sz="2000" dirty="0">
                <a:solidFill>
                  <a:srgbClr val="FFFFFF"/>
                </a:solidFill>
                <a:latin typeface="Calibri"/>
                <a:cs typeface="Calibri"/>
              </a:rPr>
              <a:t>parte</a:t>
            </a:r>
            <a:r>
              <a:rPr sz="2000" spc="-55" dirty="0">
                <a:solidFill>
                  <a:srgbClr val="FFFFFF"/>
                </a:solidFill>
                <a:latin typeface="Calibri"/>
                <a:cs typeface="Calibri"/>
              </a:rPr>
              <a:t> </a:t>
            </a:r>
            <a:r>
              <a:rPr sz="2000" spc="-5" dirty="0">
                <a:solidFill>
                  <a:srgbClr val="FFFFFF"/>
                </a:solidFill>
                <a:latin typeface="Calibri"/>
                <a:cs typeface="Calibri"/>
              </a:rPr>
              <a:t>l’istruttore)</a:t>
            </a:r>
            <a:endParaRPr sz="2000" dirty="0">
              <a:latin typeface="Calibri"/>
              <a:cs typeface="Calibri"/>
            </a:endParaRPr>
          </a:p>
          <a:p>
            <a:pPr>
              <a:lnSpc>
                <a:spcPct val="100000"/>
              </a:lnSpc>
            </a:pPr>
            <a:endParaRPr sz="3600" dirty="0">
              <a:latin typeface="Calibri"/>
              <a:cs typeface="Calibri"/>
            </a:endParaRPr>
          </a:p>
          <a:p>
            <a:pPr marL="12700">
              <a:lnSpc>
                <a:spcPts val="3354"/>
              </a:lnSpc>
              <a:spcBef>
                <a:spcPts val="2390"/>
              </a:spcBef>
            </a:pPr>
            <a:r>
              <a:rPr sz="2800" dirty="0">
                <a:solidFill>
                  <a:srgbClr val="FFFFFF"/>
                </a:solidFill>
                <a:latin typeface="Calibri"/>
                <a:cs typeface="Calibri"/>
              </a:rPr>
              <a:t>-</a:t>
            </a:r>
            <a:r>
              <a:rPr sz="2800" spc="10" dirty="0">
                <a:solidFill>
                  <a:srgbClr val="FFFFFF"/>
                </a:solidFill>
                <a:latin typeface="Calibri"/>
                <a:cs typeface="Calibri"/>
              </a:rPr>
              <a:t> </a:t>
            </a:r>
            <a:r>
              <a:rPr sz="2800" spc="5" dirty="0">
                <a:solidFill>
                  <a:srgbClr val="FFFFFF"/>
                </a:solidFill>
                <a:latin typeface="Calibri"/>
                <a:cs typeface="Calibri"/>
              </a:rPr>
              <a:t>acquisisce</a:t>
            </a:r>
            <a:r>
              <a:rPr sz="2800" spc="-60" dirty="0">
                <a:solidFill>
                  <a:srgbClr val="FFFFFF"/>
                </a:solidFill>
                <a:latin typeface="Calibri"/>
                <a:cs typeface="Calibri"/>
              </a:rPr>
              <a:t> </a:t>
            </a:r>
            <a:r>
              <a:rPr sz="2800" dirty="0">
                <a:solidFill>
                  <a:srgbClr val="FFFFFF"/>
                </a:solidFill>
                <a:latin typeface="Calibri"/>
                <a:cs typeface="Calibri"/>
              </a:rPr>
              <a:t>i</a:t>
            </a:r>
            <a:r>
              <a:rPr sz="2800" spc="-25" dirty="0">
                <a:solidFill>
                  <a:srgbClr val="FFFFFF"/>
                </a:solidFill>
                <a:latin typeface="Calibri"/>
                <a:cs typeface="Calibri"/>
              </a:rPr>
              <a:t> </a:t>
            </a:r>
            <a:r>
              <a:rPr sz="2800" spc="-5" dirty="0">
                <a:solidFill>
                  <a:srgbClr val="FFFFFF"/>
                </a:solidFill>
                <a:latin typeface="Calibri"/>
                <a:cs typeface="Calibri"/>
              </a:rPr>
              <a:t>documenti</a:t>
            </a:r>
            <a:r>
              <a:rPr sz="2800" spc="-35" dirty="0">
                <a:solidFill>
                  <a:srgbClr val="FFFFFF"/>
                </a:solidFill>
                <a:latin typeface="Calibri"/>
                <a:cs typeface="Calibri"/>
              </a:rPr>
              <a:t> </a:t>
            </a:r>
            <a:r>
              <a:rPr sz="2800" spc="-15" dirty="0">
                <a:solidFill>
                  <a:srgbClr val="FFFFFF"/>
                </a:solidFill>
                <a:latin typeface="Calibri"/>
                <a:cs typeface="Calibri"/>
              </a:rPr>
              <a:t>prodotti</a:t>
            </a:r>
            <a:r>
              <a:rPr sz="2800" spc="-35" dirty="0">
                <a:solidFill>
                  <a:srgbClr val="FFFFFF"/>
                </a:solidFill>
                <a:latin typeface="Calibri"/>
                <a:cs typeface="Calibri"/>
              </a:rPr>
              <a:t> </a:t>
            </a:r>
            <a:r>
              <a:rPr sz="2800" spc="-10" dirty="0">
                <a:solidFill>
                  <a:srgbClr val="FFFFFF"/>
                </a:solidFill>
                <a:latin typeface="Calibri"/>
                <a:cs typeface="Calibri"/>
              </a:rPr>
              <a:t>dall’incolpato</a:t>
            </a:r>
            <a:endParaRPr sz="2800" dirty="0">
              <a:latin typeface="Calibri"/>
              <a:cs typeface="Calibri"/>
            </a:endParaRPr>
          </a:p>
          <a:p>
            <a:pPr marL="12700">
              <a:lnSpc>
                <a:spcPts val="3350"/>
              </a:lnSpc>
            </a:pPr>
            <a:r>
              <a:rPr sz="2800" spc="-15" dirty="0">
                <a:solidFill>
                  <a:srgbClr val="FFFFFF"/>
                </a:solidFill>
                <a:latin typeface="Calibri"/>
                <a:cs typeface="Calibri"/>
              </a:rPr>
              <a:t>-ove</a:t>
            </a:r>
            <a:r>
              <a:rPr sz="2800" spc="-5" dirty="0">
                <a:solidFill>
                  <a:srgbClr val="FFFFFF"/>
                </a:solidFill>
                <a:latin typeface="Calibri"/>
                <a:cs typeface="Calibri"/>
              </a:rPr>
              <a:t> necessario,</a:t>
            </a:r>
            <a:r>
              <a:rPr sz="2800" spc="-70" dirty="0">
                <a:solidFill>
                  <a:srgbClr val="FFFFFF"/>
                </a:solidFill>
                <a:latin typeface="Calibri"/>
                <a:cs typeface="Calibri"/>
              </a:rPr>
              <a:t> </a:t>
            </a:r>
            <a:r>
              <a:rPr sz="2800" dirty="0">
                <a:solidFill>
                  <a:srgbClr val="FFFFFF"/>
                </a:solidFill>
                <a:latin typeface="Calibri"/>
                <a:cs typeface="Calibri"/>
              </a:rPr>
              <a:t>chiede</a:t>
            </a:r>
            <a:r>
              <a:rPr sz="2800" spc="-40" dirty="0">
                <a:solidFill>
                  <a:srgbClr val="FFFFFF"/>
                </a:solidFill>
                <a:latin typeface="Calibri"/>
                <a:cs typeface="Calibri"/>
              </a:rPr>
              <a:t> </a:t>
            </a:r>
            <a:r>
              <a:rPr sz="2800" spc="-10" dirty="0">
                <a:solidFill>
                  <a:srgbClr val="FFFFFF"/>
                </a:solidFill>
                <a:latin typeface="Calibri"/>
                <a:cs typeface="Calibri"/>
              </a:rPr>
              <a:t>all’incolpato</a:t>
            </a:r>
            <a:r>
              <a:rPr sz="2800" spc="50" dirty="0">
                <a:solidFill>
                  <a:srgbClr val="FFFFFF"/>
                </a:solidFill>
                <a:latin typeface="Calibri"/>
                <a:cs typeface="Calibri"/>
              </a:rPr>
              <a:t> </a:t>
            </a:r>
            <a:r>
              <a:rPr sz="2800" dirty="0">
                <a:solidFill>
                  <a:srgbClr val="FFFFFF"/>
                </a:solidFill>
                <a:latin typeface="Calibri"/>
                <a:cs typeface="Calibri"/>
              </a:rPr>
              <a:t>di</a:t>
            </a:r>
            <a:r>
              <a:rPr sz="2800" spc="-10" dirty="0">
                <a:solidFill>
                  <a:srgbClr val="FFFFFF"/>
                </a:solidFill>
                <a:latin typeface="Calibri"/>
                <a:cs typeface="Calibri"/>
              </a:rPr>
              <a:t> </a:t>
            </a:r>
            <a:r>
              <a:rPr sz="2800" spc="-15" dirty="0">
                <a:solidFill>
                  <a:srgbClr val="FFFFFF"/>
                </a:solidFill>
                <a:latin typeface="Calibri"/>
                <a:cs typeface="Calibri"/>
              </a:rPr>
              <a:t>sottoporsi</a:t>
            </a:r>
            <a:r>
              <a:rPr sz="2800" spc="-5" dirty="0">
                <a:solidFill>
                  <a:srgbClr val="FFFFFF"/>
                </a:solidFill>
                <a:latin typeface="Calibri"/>
                <a:cs typeface="Calibri"/>
              </a:rPr>
              <a:t> </a:t>
            </a:r>
            <a:r>
              <a:rPr sz="2800" spc="-25" dirty="0">
                <a:solidFill>
                  <a:srgbClr val="FFFFFF"/>
                </a:solidFill>
                <a:latin typeface="Calibri"/>
                <a:cs typeface="Calibri"/>
              </a:rPr>
              <a:t>all’esame</a:t>
            </a:r>
            <a:endParaRPr sz="2800" dirty="0">
              <a:latin typeface="Calibri"/>
              <a:cs typeface="Calibri"/>
            </a:endParaRPr>
          </a:p>
          <a:p>
            <a:pPr marL="12700" marR="5080">
              <a:lnSpc>
                <a:spcPts val="3390"/>
              </a:lnSpc>
              <a:spcBef>
                <a:spcPts val="85"/>
              </a:spcBef>
            </a:pPr>
            <a:r>
              <a:rPr sz="2800" dirty="0">
                <a:solidFill>
                  <a:srgbClr val="FFFFFF"/>
                </a:solidFill>
                <a:latin typeface="Calibri"/>
                <a:cs typeface="Calibri"/>
              </a:rPr>
              <a:t>-esamina i </a:t>
            </a:r>
            <a:r>
              <a:rPr sz="2800" spc="-10" dirty="0">
                <a:solidFill>
                  <a:srgbClr val="FFFFFF"/>
                </a:solidFill>
                <a:latin typeface="Calibri"/>
                <a:cs typeface="Calibri"/>
              </a:rPr>
              <a:t>testimoni </a:t>
            </a:r>
            <a:r>
              <a:rPr sz="2800" dirty="0">
                <a:solidFill>
                  <a:srgbClr val="FFFFFF"/>
                </a:solidFill>
                <a:latin typeface="Calibri"/>
                <a:cs typeface="Calibri"/>
              </a:rPr>
              <a:t>e, </a:t>
            </a:r>
            <a:r>
              <a:rPr sz="2800" spc="-5" dirty="0">
                <a:solidFill>
                  <a:srgbClr val="FFFFFF"/>
                </a:solidFill>
                <a:latin typeface="Calibri"/>
                <a:cs typeface="Calibri"/>
              </a:rPr>
              <a:t>subito </a:t>
            </a:r>
            <a:r>
              <a:rPr sz="2800" spc="-10" dirty="0">
                <a:solidFill>
                  <a:srgbClr val="FFFFFF"/>
                </a:solidFill>
                <a:latin typeface="Calibri"/>
                <a:cs typeface="Calibri"/>
              </a:rPr>
              <a:t>dopo, procede </a:t>
            </a:r>
            <a:r>
              <a:rPr sz="2800" spc="-25" dirty="0">
                <a:solidFill>
                  <a:srgbClr val="FFFFFF"/>
                </a:solidFill>
                <a:latin typeface="Calibri"/>
                <a:cs typeface="Calibri"/>
              </a:rPr>
              <a:t>all’esame </a:t>
            </a:r>
            <a:r>
              <a:rPr sz="2800" spc="-10" dirty="0">
                <a:solidFill>
                  <a:srgbClr val="FFFFFF"/>
                </a:solidFill>
                <a:latin typeface="Calibri"/>
                <a:cs typeface="Calibri"/>
              </a:rPr>
              <a:t>dell’incolpato </a:t>
            </a:r>
            <a:r>
              <a:rPr sz="2800" spc="5" dirty="0">
                <a:solidFill>
                  <a:srgbClr val="FFFFFF"/>
                </a:solidFill>
                <a:latin typeface="Calibri"/>
                <a:cs typeface="Calibri"/>
              </a:rPr>
              <a:t>che </a:t>
            </a:r>
            <a:r>
              <a:rPr sz="2800" dirty="0">
                <a:solidFill>
                  <a:srgbClr val="FFFFFF"/>
                </a:solidFill>
                <a:latin typeface="Calibri"/>
                <a:cs typeface="Calibri"/>
              </a:rPr>
              <a:t>ne </a:t>
            </a:r>
            <a:r>
              <a:rPr sz="2800" spc="-620" dirty="0">
                <a:solidFill>
                  <a:srgbClr val="FFFFFF"/>
                </a:solidFill>
                <a:latin typeface="Calibri"/>
                <a:cs typeface="Calibri"/>
              </a:rPr>
              <a:t> </a:t>
            </a:r>
            <a:r>
              <a:rPr sz="2800" dirty="0">
                <a:solidFill>
                  <a:srgbClr val="FFFFFF"/>
                </a:solidFill>
                <a:latin typeface="Calibri"/>
                <a:cs typeface="Calibri"/>
              </a:rPr>
              <a:t>ha</a:t>
            </a:r>
            <a:r>
              <a:rPr sz="2800" spc="-10" dirty="0">
                <a:solidFill>
                  <a:srgbClr val="FFFFFF"/>
                </a:solidFill>
                <a:latin typeface="Calibri"/>
                <a:cs typeface="Calibri"/>
              </a:rPr>
              <a:t> </a:t>
            </a:r>
            <a:r>
              <a:rPr sz="2800" spc="-40" dirty="0">
                <a:solidFill>
                  <a:srgbClr val="FFFFFF"/>
                </a:solidFill>
                <a:latin typeface="Calibri"/>
                <a:cs typeface="Calibri"/>
              </a:rPr>
              <a:t>fatto</a:t>
            </a:r>
            <a:r>
              <a:rPr sz="2800" dirty="0">
                <a:solidFill>
                  <a:srgbClr val="FFFFFF"/>
                </a:solidFill>
                <a:latin typeface="Calibri"/>
                <a:cs typeface="Calibri"/>
              </a:rPr>
              <a:t> </a:t>
            </a:r>
            <a:r>
              <a:rPr sz="2800" spc="-5" dirty="0">
                <a:solidFill>
                  <a:srgbClr val="FFFFFF"/>
                </a:solidFill>
                <a:latin typeface="Calibri"/>
                <a:cs typeface="Calibri"/>
              </a:rPr>
              <a:t>richiesta</a:t>
            </a:r>
            <a:r>
              <a:rPr sz="2800" spc="-35" dirty="0">
                <a:solidFill>
                  <a:srgbClr val="FFFFFF"/>
                </a:solidFill>
                <a:latin typeface="Calibri"/>
                <a:cs typeface="Calibri"/>
              </a:rPr>
              <a:t> </a:t>
            </a:r>
            <a:r>
              <a:rPr sz="2800" spc="5" dirty="0">
                <a:solidFill>
                  <a:srgbClr val="FFFFFF"/>
                </a:solidFill>
                <a:latin typeface="Calibri"/>
                <a:cs typeface="Calibri"/>
              </a:rPr>
              <a:t>o</a:t>
            </a:r>
            <a:r>
              <a:rPr sz="2800" dirty="0">
                <a:solidFill>
                  <a:srgbClr val="FFFFFF"/>
                </a:solidFill>
                <a:latin typeface="Calibri"/>
                <a:cs typeface="Calibri"/>
              </a:rPr>
              <a:t> vi</a:t>
            </a:r>
            <a:r>
              <a:rPr sz="2800" spc="-25" dirty="0">
                <a:solidFill>
                  <a:srgbClr val="FFFFFF"/>
                </a:solidFill>
                <a:latin typeface="Calibri"/>
                <a:cs typeface="Calibri"/>
              </a:rPr>
              <a:t> </a:t>
            </a:r>
            <a:r>
              <a:rPr sz="2800" dirty="0">
                <a:solidFill>
                  <a:srgbClr val="FFFFFF"/>
                </a:solidFill>
                <a:latin typeface="Calibri"/>
                <a:cs typeface="Calibri"/>
              </a:rPr>
              <a:t>ha</a:t>
            </a:r>
            <a:r>
              <a:rPr sz="2800" spc="-5" dirty="0">
                <a:solidFill>
                  <a:srgbClr val="FFFFFF"/>
                </a:solidFill>
                <a:latin typeface="Calibri"/>
                <a:cs typeface="Calibri"/>
              </a:rPr>
              <a:t> </a:t>
            </a:r>
            <a:r>
              <a:rPr sz="2800" spc="-10" dirty="0">
                <a:solidFill>
                  <a:srgbClr val="FFFFFF"/>
                </a:solidFill>
                <a:latin typeface="Calibri"/>
                <a:cs typeface="Calibri"/>
              </a:rPr>
              <a:t>acconsentito</a:t>
            </a:r>
            <a:endParaRPr sz="2800" dirty="0">
              <a:latin typeface="Calibri"/>
              <a:cs typeface="Calibri"/>
            </a:endParaRPr>
          </a:p>
          <a:p>
            <a:pPr marL="12700">
              <a:lnSpc>
                <a:spcPts val="3225"/>
              </a:lnSpc>
            </a:pPr>
            <a:r>
              <a:rPr sz="2800" spc="-5" dirty="0">
                <a:solidFill>
                  <a:srgbClr val="FFFFFF"/>
                </a:solidFill>
                <a:latin typeface="Calibri"/>
                <a:cs typeface="Calibri"/>
              </a:rPr>
              <a:t>-procede</a:t>
            </a:r>
            <a:r>
              <a:rPr sz="2800" spc="-15" dirty="0">
                <a:solidFill>
                  <a:srgbClr val="FFFFFF"/>
                </a:solidFill>
                <a:latin typeface="Calibri"/>
                <a:cs typeface="Calibri"/>
              </a:rPr>
              <a:t> d’ufficio</a:t>
            </a:r>
            <a:r>
              <a:rPr sz="2800" spc="-20" dirty="0">
                <a:solidFill>
                  <a:srgbClr val="FFFFFF"/>
                </a:solidFill>
                <a:latin typeface="Calibri"/>
                <a:cs typeface="Calibri"/>
              </a:rPr>
              <a:t> </a:t>
            </a:r>
            <a:r>
              <a:rPr sz="2800" spc="5" dirty="0">
                <a:solidFill>
                  <a:srgbClr val="FFFFFF"/>
                </a:solidFill>
                <a:latin typeface="Calibri"/>
                <a:cs typeface="Calibri"/>
              </a:rPr>
              <a:t>o</a:t>
            </a:r>
            <a:r>
              <a:rPr sz="2800" spc="-25" dirty="0">
                <a:solidFill>
                  <a:srgbClr val="FFFFFF"/>
                </a:solidFill>
                <a:latin typeface="Calibri"/>
                <a:cs typeface="Calibri"/>
              </a:rPr>
              <a:t> </a:t>
            </a:r>
            <a:r>
              <a:rPr sz="2800" spc="5" dirty="0">
                <a:solidFill>
                  <a:srgbClr val="FFFFFF"/>
                </a:solidFill>
                <a:latin typeface="Calibri"/>
                <a:cs typeface="Calibri"/>
              </a:rPr>
              <a:t>su</a:t>
            </a:r>
            <a:r>
              <a:rPr sz="2800" spc="20" dirty="0">
                <a:solidFill>
                  <a:srgbClr val="FFFFFF"/>
                </a:solidFill>
                <a:latin typeface="Calibri"/>
                <a:cs typeface="Calibri"/>
              </a:rPr>
              <a:t> </a:t>
            </a:r>
            <a:r>
              <a:rPr sz="2800" spc="-15" dirty="0">
                <a:solidFill>
                  <a:srgbClr val="FFFFFF"/>
                </a:solidFill>
                <a:latin typeface="Calibri"/>
                <a:cs typeface="Calibri"/>
              </a:rPr>
              <a:t>istanza</a:t>
            </a:r>
            <a:r>
              <a:rPr sz="2800" spc="-70" dirty="0">
                <a:solidFill>
                  <a:srgbClr val="FFFFFF"/>
                </a:solidFill>
                <a:latin typeface="Calibri"/>
                <a:cs typeface="Calibri"/>
              </a:rPr>
              <a:t> </a:t>
            </a:r>
            <a:r>
              <a:rPr sz="2800" dirty="0">
                <a:solidFill>
                  <a:srgbClr val="FFFFFF"/>
                </a:solidFill>
                <a:latin typeface="Calibri"/>
                <a:cs typeface="Calibri"/>
              </a:rPr>
              <a:t>di</a:t>
            </a:r>
            <a:r>
              <a:rPr sz="2800" spc="20" dirty="0">
                <a:solidFill>
                  <a:srgbClr val="FFFFFF"/>
                </a:solidFill>
                <a:latin typeface="Calibri"/>
                <a:cs typeface="Calibri"/>
              </a:rPr>
              <a:t> </a:t>
            </a:r>
            <a:r>
              <a:rPr sz="2800" spc="-15" dirty="0">
                <a:solidFill>
                  <a:srgbClr val="FFFFFF"/>
                </a:solidFill>
                <a:latin typeface="Calibri"/>
                <a:cs typeface="Calibri"/>
              </a:rPr>
              <a:t>parte</a:t>
            </a:r>
            <a:r>
              <a:rPr sz="2800" spc="-10" dirty="0">
                <a:solidFill>
                  <a:srgbClr val="FFFFFF"/>
                </a:solidFill>
                <a:latin typeface="Calibri"/>
                <a:cs typeface="Calibri"/>
              </a:rPr>
              <a:t> </a:t>
            </a:r>
            <a:r>
              <a:rPr sz="2800" spc="-5" dirty="0">
                <a:solidFill>
                  <a:srgbClr val="FFFFFF"/>
                </a:solidFill>
                <a:latin typeface="Calibri"/>
                <a:cs typeface="Calibri"/>
              </a:rPr>
              <a:t>alla</a:t>
            </a:r>
            <a:r>
              <a:rPr sz="2800" spc="10" dirty="0">
                <a:solidFill>
                  <a:srgbClr val="FFFFFF"/>
                </a:solidFill>
                <a:latin typeface="Calibri"/>
                <a:cs typeface="Calibri"/>
              </a:rPr>
              <a:t> </a:t>
            </a:r>
            <a:r>
              <a:rPr sz="2800" dirty="0">
                <a:solidFill>
                  <a:srgbClr val="FFFFFF"/>
                </a:solidFill>
                <a:latin typeface="Calibri"/>
                <a:cs typeface="Calibri"/>
              </a:rPr>
              <a:t>ammissione</a:t>
            </a:r>
            <a:r>
              <a:rPr sz="2800" spc="-50" dirty="0">
                <a:solidFill>
                  <a:srgbClr val="FFFFFF"/>
                </a:solidFill>
                <a:latin typeface="Calibri"/>
                <a:cs typeface="Calibri"/>
              </a:rPr>
              <a:t> </a:t>
            </a:r>
            <a:r>
              <a:rPr sz="2800" spc="5" dirty="0">
                <a:solidFill>
                  <a:srgbClr val="FFFFFF"/>
                </a:solidFill>
                <a:latin typeface="Calibri"/>
                <a:cs typeface="Calibri"/>
              </a:rPr>
              <a:t>ed</a:t>
            </a:r>
            <a:r>
              <a:rPr sz="2800" spc="-5" dirty="0">
                <a:solidFill>
                  <a:srgbClr val="FFFFFF"/>
                </a:solidFill>
                <a:latin typeface="Calibri"/>
                <a:cs typeface="Calibri"/>
              </a:rPr>
              <a:t> alla</a:t>
            </a:r>
            <a:r>
              <a:rPr sz="2800" spc="5" dirty="0">
                <a:solidFill>
                  <a:srgbClr val="FFFFFF"/>
                </a:solidFill>
                <a:latin typeface="Calibri"/>
                <a:cs typeface="Calibri"/>
              </a:rPr>
              <a:t> </a:t>
            </a:r>
            <a:r>
              <a:rPr sz="2800" dirty="0">
                <a:solidFill>
                  <a:srgbClr val="FFFFFF"/>
                </a:solidFill>
                <a:latin typeface="Calibri"/>
                <a:cs typeface="Calibri"/>
              </a:rPr>
              <a:t>acquisizione</a:t>
            </a:r>
            <a:endParaRPr sz="2800" dirty="0">
              <a:latin typeface="Calibri"/>
              <a:cs typeface="Calibri"/>
            </a:endParaRPr>
          </a:p>
          <a:p>
            <a:pPr marL="12700">
              <a:lnSpc>
                <a:spcPts val="3354"/>
              </a:lnSpc>
            </a:pPr>
            <a:r>
              <a:rPr sz="2800" dirty="0">
                <a:solidFill>
                  <a:srgbClr val="FFFFFF"/>
                </a:solidFill>
                <a:latin typeface="Calibri"/>
                <a:cs typeface="Calibri"/>
              </a:rPr>
              <a:t>di</a:t>
            </a:r>
            <a:r>
              <a:rPr sz="2800" spc="-20" dirty="0">
                <a:solidFill>
                  <a:srgbClr val="FFFFFF"/>
                </a:solidFill>
                <a:latin typeface="Calibri"/>
                <a:cs typeface="Calibri"/>
              </a:rPr>
              <a:t> </a:t>
            </a:r>
            <a:r>
              <a:rPr sz="2800" dirty="0">
                <a:solidFill>
                  <a:srgbClr val="FFFFFF"/>
                </a:solidFill>
                <a:latin typeface="Calibri"/>
                <a:cs typeface="Calibri"/>
              </a:rPr>
              <a:t>ogni</a:t>
            </a:r>
            <a:r>
              <a:rPr sz="2800" spc="-20" dirty="0">
                <a:solidFill>
                  <a:srgbClr val="FFFFFF"/>
                </a:solidFill>
                <a:latin typeface="Calibri"/>
                <a:cs typeface="Calibri"/>
              </a:rPr>
              <a:t> </a:t>
            </a:r>
            <a:r>
              <a:rPr sz="2800" spc="-10" dirty="0">
                <a:solidFill>
                  <a:srgbClr val="FFFFFF"/>
                </a:solidFill>
                <a:latin typeface="Calibri"/>
                <a:cs typeface="Calibri"/>
              </a:rPr>
              <a:t>eventuale</a:t>
            </a:r>
            <a:r>
              <a:rPr sz="2800" spc="-15" dirty="0">
                <a:solidFill>
                  <a:srgbClr val="FFFFFF"/>
                </a:solidFill>
                <a:latin typeface="Calibri"/>
                <a:cs typeface="Calibri"/>
              </a:rPr>
              <a:t> </a:t>
            </a:r>
            <a:r>
              <a:rPr sz="2800" spc="-10" dirty="0">
                <a:solidFill>
                  <a:srgbClr val="FFFFFF"/>
                </a:solidFill>
                <a:latin typeface="Calibri"/>
                <a:cs typeface="Calibri"/>
              </a:rPr>
              <a:t>ulteriore</a:t>
            </a:r>
            <a:r>
              <a:rPr sz="2800" spc="-50" dirty="0">
                <a:solidFill>
                  <a:srgbClr val="FFFFFF"/>
                </a:solidFill>
                <a:latin typeface="Calibri"/>
                <a:cs typeface="Calibri"/>
              </a:rPr>
              <a:t> </a:t>
            </a:r>
            <a:r>
              <a:rPr sz="2800" spc="-20" dirty="0">
                <a:solidFill>
                  <a:srgbClr val="FFFFFF"/>
                </a:solidFill>
                <a:latin typeface="Calibri"/>
                <a:cs typeface="Calibri"/>
              </a:rPr>
              <a:t>prova</a:t>
            </a:r>
            <a:r>
              <a:rPr sz="2800" spc="-30" dirty="0">
                <a:solidFill>
                  <a:srgbClr val="FFFFFF"/>
                </a:solidFill>
                <a:latin typeface="Calibri"/>
                <a:cs typeface="Calibri"/>
              </a:rPr>
              <a:t> </a:t>
            </a:r>
            <a:r>
              <a:rPr sz="2800" spc="-15" dirty="0">
                <a:solidFill>
                  <a:srgbClr val="FFFFFF"/>
                </a:solidFill>
                <a:latin typeface="Calibri"/>
                <a:cs typeface="Calibri"/>
              </a:rPr>
              <a:t>rilevante </a:t>
            </a:r>
            <a:r>
              <a:rPr sz="2800" dirty="0">
                <a:solidFill>
                  <a:srgbClr val="FFFFFF"/>
                </a:solidFill>
                <a:latin typeface="Calibri"/>
                <a:cs typeface="Calibri"/>
              </a:rPr>
              <a:t>per</a:t>
            </a:r>
            <a:r>
              <a:rPr sz="2800" spc="-30" dirty="0">
                <a:solidFill>
                  <a:srgbClr val="FFFFFF"/>
                </a:solidFill>
                <a:latin typeface="Calibri"/>
                <a:cs typeface="Calibri"/>
              </a:rPr>
              <a:t> </a:t>
            </a:r>
            <a:r>
              <a:rPr sz="2800" spc="-25" dirty="0">
                <a:solidFill>
                  <a:srgbClr val="FFFFFF"/>
                </a:solidFill>
                <a:latin typeface="Calibri"/>
                <a:cs typeface="Calibri"/>
              </a:rPr>
              <a:t>l’accertamento</a:t>
            </a:r>
            <a:r>
              <a:rPr sz="2800" dirty="0">
                <a:solidFill>
                  <a:srgbClr val="FFFFFF"/>
                </a:solidFill>
                <a:latin typeface="Calibri"/>
                <a:cs typeface="Calibri"/>
              </a:rPr>
              <a:t> </a:t>
            </a:r>
            <a:r>
              <a:rPr sz="2800" spc="5" dirty="0">
                <a:solidFill>
                  <a:srgbClr val="FFFFFF"/>
                </a:solidFill>
                <a:latin typeface="Calibri"/>
                <a:cs typeface="Calibri"/>
              </a:rPr>
              <a:t>del</a:t>
            </a:r>
            <a:r>
              <a:rPr sz="2800" spc="-15" dirty="0">
                <a:solidFill>
                  <a:srgbClr val="FFFFFF"/>
                </a:solidFill>
                <a:latin typeface="Calibri"/>
                <a:cs typeface="Calibri"/>
              </a:rPr>
              <a:t> </a:t>
            </a:r>
            <a:r>
              <a:rPr sz="2800" spc="-40" dirty="0">
                <a:solidFill>
                  <a:srgbClr val="FFFFFF"/>
                </a:solidFill>
                <a:latin typeface="Calibri"/>
                <a:cs typeface="Calibri"/>
              </a:rPr>
              <a:t>fatto</a:t>
            </a:r>
            <a:endParaRPr sz="2800" dirty="0">
              <a:latin typeface="Calibri"/>
              <a:cs typeface="Calibri"/>
            </a:endParaRPr>
          </a:p>
        </p:txBody>
      </p:sp>
      <p:grpSp>
        <p:nvGrpSpPr>
          <p:cNvPr id="13" name="object 13"/>
          <p:cNvGrpSpPr/>
          <p:nvPr/>
        </p:nvGrpSpPr>
        <p:grpSpPr>
          <a:xfrm>
            <a:off x="4878323" y="2116835"/>
            <a:ext cx="407034" cy="525780"/>
            <a:chOff x="4878323" y="2116835"/>
            <a:chExt cx="407034" cy="525780"/>
          </a:xfrm>
        </p:grpSpPr>
        <p:sp>
          <p:nvSpPr>
            <p:cNvPr id="14" name="object 14"/>
            <p:cNvSpPr/>
            <p:nvPr/>
          </p:nvSpPr>
          <p:spPr>
            <a:xfrm>
              <a:off x="4885181" y="2123693"/>
              <a:ext cx="393700" cy="512445"/>
            </a:xfrm>
            <a:custGeom>
              <a:avLst/>
              <a:gdLst/>
              <a:ahLst/>
              <a:cxnLst/>
              <a:rect l="l" t="t" r="r" b="b"/>
              <a:pathLst>
                <a:path w="393700" h="512444">
                  <a:moveTo>
                    <a:pt x="294893" y="0"/>
                  </a:moveTo>
                  <a:lnTo>
                    <a:pt x="98297" y="0"/>
                  </a:lnTo>
                  <a:lnTo>
                    <a:pt x="98297" y="315467"/>
                  </a:lnTo>
                  <a:lnTo>
                    <a:pt x="0" y="315467"/>
                  </a:lnTo>
                  <a:lnTo>
                    <a:pt x="196595" y="512063"/>
                  </a:lnTo>
                  <a:lnTo>
                    <a:pt x="393191" y="315467"/>
                  </a:lnTo>
                  <a:lnTo>
                    <a:pt x="294893" y="315467"/>
                  </a:lnTo>
                  <a:lnTo>
                    <a:pt x="294893" y="0"/>
                  </a:lnTo>
                  <a:close/>
                </a:path>
              </a:pathLst>
            </a:custGeom>
            <a:solidFill>
              <a:srgbClr val="FFFF00"/>
            </a:solidFill>
          </p:spPr>
          <p:txBody>
            <a:bodyPr wrap="square" lIns="0" tIns="0" rIns="0" bIns="0" rtlCol="0"/>
            <a:lstStyle/>
            <a:p>
              <a:endParaRPr/>
            </a:p>
          </p:txBody>
        </p:sp>
        <p:sp>
          <p:nvSpPr>
            <p:cNvPr id="15" name="object 15"/>
            <p:cNvSpPr/>
            <p:nvPr/>
          </p:nvSpPr>
          <p:spPr>
            <a:xfrm>
              <a:off x="4885181" y="2123693"/>
              <a:ext cx="393700" cy="512445"/>
            </a:xfrm>
            <a:custGeom>
              <a:avLst/>
              <a:gdLst/>
              <a:ahLst/>
              <a:cxnLst/>
              <a:rect l="l" t="t" r="r" b="b"/>
              <a:pathLst>
                <a:path w="393700" h="512444">
                  <a:moveTo>
                    <a:pt x="0" y="315467"/>
                  </a:moveTo>
                  <a:lnTo>
                    <a:pt x="98297" y="315467"/>
                  </a:lnTo>
                  <a:lnTo>
                    <a:pt x="98297" y="0"/>
                  </a:lnTo>
                  <a:lnTo>
                    <a:pt x="294893" y="0"/>
                  </a:lnTo>
                  <a:lnTo>
                    <a:pt x="294893" y="315467"/>
                  </a:lnTo>
                  <a:lnTo>
                    <a:pt x="393191" y="315467"/>
                  </a:lnTo>
                  <a:lnTo>
                    <a:pt x="196595" y="512063"/>
                  </a:lnTo>
                  <a:lnTo>
                    <a:pt x="0" y="315467"/>
                  </a:lnTo>
                  <a:close/>
                </a:path>
              </a:pathLst>
            </a:custGeom>
            <a:ln w="13716">
              <a:solidFill>
                <a:srgbClr val="41709C"/>
              </a:solidFill>
            </a:ln>
          </p:spPr>
          <p:txBody>
            <a:bodyPr wrap="square" lIns="0" tIns="0" rIns="0" bIns="0" rtlCol="0"/>
            <a:lstStyle/>
            <a:p>
              <a:endParaRPr/>
            </a:p>
          </p:txBody>
        </p:sp>
      </p:grpSp>
      <p:sp>
        <p:nvSpPr>
          <p:cNvPr id="17" name="Segnaposto piè di pagina 11"/>
          <p:cNvSpPr>
            <a:spLocks noGrp="1"/>
          </p:cNvSpPr>
          <p:nvPr>
            <p:ph type="ftr" sz="quarter" idx="5"/>
          </p:nvPr>
        </p:nvSpPr>
        <p:spPr>
          <a:xfrm>
            <a:off x="10400411" y="6576186"/>
            <a:ext cx="1644698" cy="169277"/>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12193905" cy="6858000"/>
            <a:chOff x="0" y="0"/>
            <a:chExt cx="12193905" cy="6858000"/>
          </a:xfrm>
        </p:grpSpPr>
        <p:pic>
          <p:nvPicPr>
            <p:cNvPr id="3" name="object 3"/>
            <p:cNvPicPr/>
            <p:nvPr/>
          </p:nvPicPr>
          <p:blipFill>
            <a:blip r:embed="rId2" cstate="print"/>
            <a:stretch>
              <a:fillRect/>
            </a:stretch>
          </p:blipFill>
          <p:spPr>
            <a:xfrm>
              <a:off x="137160" y="59435"/>
              <a:ext cx="11528298" cy="1373885"/>
            </a:xfrm>
            <a:prstGeom prst="rect">
              <a:avLst/>
            </a:prstGeom>
          </p:spPr>
        </p:pic>
        <p:sp>
          <p:nvSpPr>
            <p:cNvPr id="4" name="object 4"/>
            <p:cNvSpPr/>
            <p:nvPr/>
          </p:nvSpPr>
          <p:spPr>
            <a:xfrm>
              <a:off x="294893" y="217170"/>
              <a:ext cx="11215370" cy="1038225"/>
            </a:xfrm>
            <a:custGeom>
              <a:avLst/>
              <a:gdLst/>
              <a:ahLst/>
              <a:cxnLst/>
              <a:rect l="l" t="t" r="r" b="b"/>
              <a:pathLst>
                <a:path w="11215370" h="1038225">
                  <a:moveTo>
                    <a:pt x="0" y="1037843"/>
                  </a:moveTo>
                  <a:lnTo>
                    <a:pt x="11215116" y="1037843"/>
                  </a:lnTo>
                  <a:lnTo>
                    <a:pt x="11215116" y="0"/>
                  </a:lnTo>
                  <a:lnTo>
                    <a:pt x="0" y="0"/>
                  </a:lnTo>
                  <a:lnTo>
                    <a:pt x="0" y="1037843"/>
                  </a:lnTo>
                  <a:close/>
                </a:path>
              </a:pathLst>
            </a:custGeom>
            <a:solidFill>
              <a:srgbClr val="00AF50"/>
            </a:solidFill>
          </p:spPr>
          <p:txBody>
            <a:bodyPr wrap="square" lIns="0" tIns="0" rIns="0" bIns="0" rtlCol="0"/>
            <a:lstStyle/>
            <a:p>
              <a:endParaRPr/>
            </a:p>
          </p:txBody>
        </p:sp>
        <p:sp>
          <p:nvSpPr>
            <p:cNvPr id="5" name="object 5"/>
            <p:cNvSpPr/>
            <p:nvPr/>
          </p:nvSpPr>
          <p:spPr>
            <a:xfrm>
              <a:off x="294893" y="217170"/>
              <a:ext cx="11215370" cy="1061085"/>
            </a:xfrm>
            <a:custGeom>
              <a:avLst/>
              <a:gdLst/>
              <a:ahLst/>
              <a:cxnLst/>
              <a:rect l="l" t="t" r="r" b="b"/>
              <a:pathLst>
                <a:path w="11215370" h="1061085">
                  <a:moveTo>
                    <a:pt x="0" y="1060703"/>
                  </a:moveTo>
                  <a:lnTo>
                    <a:pt x="11215116" y="1060703"/>
                  </a:lnTo>
                  <a:lnTo>
                    <a:pt x="11215116" y="0"/>
                  </a:lnTo>
                  <a:lnTo>
                    <a:pt x="0" y="0"/>
                  </a:lnTo>
                  <a:lnTo>
                    <a:pt x="0" y="1060703"/>
                  </a:lnTo>
                  <a:close/>
                </a:path>
              </a:pathLst>
            </a:custGeom>
            <a:ln w="13716">
              <a:solidFill>
                <a:srgbClr val="006FC0"/>
              </a:solidFill>
            </a:ln>
          </p:spPr>
          <p:txBody>
            <a:bodyPr wrap="square" lIns="0" tIns="0" rIns="0" bIns="0" rtlCol="0"/>
            <a:lstStyle/>
            <a:p>
              <a:endParaRPr/>
            </a:p>
          </p:txBody>
        </p:sp>
      </p:grpSp>
      <p:sp>
        <p:nvSpPr>
          <p:cNvPr id="6" name="object 6"/>
          <p:cNvSpPr txBox="1">
            <a:spLocks noGrp="1"/>
          </p:cNvSpPr>
          <p:nvPr>
            <p:ph type="title"/>
          </p:nvPr>
        </p:nvSpPr>
        <p:spPr>
          <a:xfrm>
            <a:off x="1510411" y="157048"/>
            <a:ext cx="8890000" cy="1123950"/>
          </a:xfrm>
          <a:prstGeom prst="rect">
            <a:avLst/>
          </a:prstGeom>
        </p:spPr>
        <p:txBody>
          <a:bodyPr vert="horz" wrap="square" lIns="0" tIns="12700" rIns="0" bIns="0" rtlCol="0">
            <a:spAutoFit/>
          </a:bodyPr>
          <a:lstStyle/>
          <a:p>
            <a:pPr marR="100330" algn="ctr">
              <a:lnSpc>
                <a:spcPct val="100000"/>
              </a:lnSpc>
              <a:spcBef>
                <a:spcPts val="100"/>
              </a:spcBef>
            </a:pPr>
            <a:r>
              <a:rPr sz="3600" b="1" spc="-30" dirty="0">
                <a:latin typeface="Calibri"/>
                <a:cs typeface="Calibri"/>
              </a:rPr>
              <a:t>DIBATTIMENTO</a:t>
            </a:r>
            <a:endParaRPr sz="3600">
              <a:latin typeface="Calibri"/>
              <a:cs typeface="Calibri"/>
            </a:endParaRPr>
          </a:p>
          <a:p>
            <a:pPr algn="ctr">
              <a:lnSpc>
                <a:spcPct val="100000"/>
              </a:lnSpc>
              <a:spcBef>
                <a:spcPts val="5"/>
              </a:spcBef>
              <a:tabLst>
                <a:tab pos="3978910" algn="l"/>
                <a:tab pos="4413885" algn="l"/>
              </a:tabLst>
            </a:pPr>
            <a:r>
              <a:rPr sz="3600" b="1" spc="5" dirty="0">
                <a:latin typeface="Calibri"/>
                <a:cs typeface="Calibri"/>
              </a:rPr>
              <a:t>(Art.</a:t>
            </a:r>
            <a:r>
              <a:rPr sz="3600" b="1" spc="-45" dirty="0">
                <a:latin typeface="Calibri"/>
                <a:cs typeface="Calibri"/>
              </a:rPr>
              <a:t> </a:t>
            </a:r>
            <a:r>
              <a:rPr sz="3600" b="1" dirty="0">
                <a:latin typeface="Calibri"/>
                <a:cs typeface="Calibri"/>
              </a:rPr>
              <a:t>59</a:t>
            </a:r>
            <a:r>
              <a:rPr sz="3600" b="1" spc="-10" dirty="0">
                <a:latin typeface="Calibri"/>
                <a:cs typeface="Calibri"/>
              </a:rPr>
              <a:t> </a:t>
            </a:r>
            <a:r>
              <a:rPr sz="3600" b="1" dirty="0">
                <a:latin typeface="Calibri"/>
                <a:cs typeface="Calibri"/>
              </a:rPr>
              <a:t>L.</a:t>
            </a:r>
            <a:r>
              <a:rPr sz="3600" b="1" spc="20" dirty="0">
                <a:latin typeface="Calibri"/>
                <a:cs typeface="Calibri"/>
              </a:rPr>
              <a:t> </a:t>
            </a:r>
            <a:r>
              <a:rPr sz="3600" b="1" spc="5" dirty="0">
                <a:latin typeface="Calibri"/>
                <a:cs typeface="Calibri"/>
              </a:rPr>
              <a:t>247/2012	</a:t>
            </a:r>
            <a:r>
              <a:rPr sz="3600" b="1" dirty="0">
                <a:latin typeface="Calibri"/>
                <a:cs typeface="Calibri"/>
              </a:rPr>
              <a:t>e	</a:t>
            </a:r>
            <a:r>
              <a:rPr sz="3600" b="1" spc="5" dirty="0">
                <a:latin typeface="Calibri"/>
                <a:cs typeface="Calibri"/>
              </a:rPr>
              <a:t>22-24</a:t>
            </a:r>
            <a:r>
              <a:rPr sz="3600" b="1" spc="-70" dirty="0">
                <a:latin typeface="Calibri"/>
                <a:cs typeface="Calibri"/>
              </a:rPr>
              <a:t> </a:t>
            </a:r>
            <a:r>
              <a:rPr sz="3600" b="1" spc="-20" dirty="0">
                <a:latin typeface="Calibri"/>
                <a:cs typeface="Calibri"/>
              </a:rPr>
              <a:t>Reg.</a:t>
            </a:r>
            <a:r>
              <a:rPr sz="3600" b="1" spc="-5" dirty="0">
                <a:latin typeface="Calibri"/>
                <a:cs typeface="Calibri"/>
              </a:rPr>
              <a:t> </a:t>
            </a:r>
            <a:r>
              <a:rPr sz="3600" b="1" spc="5" dirty="0">
                <a:latin typeface="Calibri"/>
                <a:cs typeface="Calibri"/>
              </a:rPr>
              <a:t>2/2014</a:t>
            </a:r>
            <a:r>
              <a:rPr sz="3600" b="1" spc="-55" dirty="0">
                <a:latin typeface="Calibri"/>
                <a:cs typeface="Calibri"/>
              </a:rPr>
              <a:t> </a:t>
            </a:r>
            <a:r>
              <a:rPr sz="3600" b="1" dirty="0">
                <a:latin typeface="Calibri"/>
                <a:cs typeface="Calibri"/>
              </a:rPr>
              <a:t>CNF)</a:t>
            </a:r>
            <a:endParaRPr sz="3600">
              <a:latin typeface="Calibri"/>
              <a:cs typeface="Calibri"/>
            </a:endParaRPr>
          </a:p>
        </p:txBody>
      </p:sp>
      <p:grpSp>
        <p:nvGrpSpPr>
          <p:cNvPr id="7" name="object 7"/>
          <p:cNvGrpSpPr/>
          <p:nvPr/>
        </p:nvGrpSpPr>
        <p:grpSpPr>
          <a:xfrm>
            <a:off x="269620" y="1248028"/>
            <a:ext cx="11229340" cy="5212715"/>
            <a:chOff x="269620" y="1248028"/>
            <a:chExt cx="11229340" cy="5212715"/>
          </a:xfrm>
        </p:grpSpPr>
        <p:sp>
          <p:nvSpPr>
            <p:cNvPr id="8" name="object 8"/>
            <p:cNvSpPr/>
            <p:nvPr/>
          </p:nvSpPr>
          <p:spPr>
            <a:xfrm>
              <a:off x="276605" y="1255013"/>
              <a:ext cx="11215370" cy="5198745"/>
            </a:xfrm>
            <a:custGeom>
              <a:avLst/>
              <a:gdLst/>
              <a:ahLst/>
              <a:cxnLst/>
              <a:rect l="l" t="t" r="r" b="b"/>
              <a:pathLst>
                <a:path w="11215370" h="5198745">
                  <a:moveTo>
                    <a:pt x="11215116" y="0"/>
                  </a:moveTo>
                  <a:lnTo>
                    <a:pt x="0" y="0"/>
                  </a:lnTo>
                  <a:lnTo>
                    <a:pt x="0" y="5198364"/>
                  </a:lnTo>
                  <a:lnTo>
                    <a:pt x="11215116" y="5198364"/>
                  </a:lnTo>
                  <a:lnTo>
                    <a:pt x="11215116" y="0"/>
                  </a:lnTo>
                  <a:close/>
                </a:path>
              </a:pathLst>
            </a:custGeom>
            <a:solidFill>
              <a:srgbClr val="5B9BD4"/>
            </a:solidFill>
          </p:spPr>
          <p:txBody>
            <a:bodyPr wrap="square" lIns="0" tIns="0" rIns="0" bIns="0" rtlCol="0"/>
            <a:lstStyle/>
            <a:p>
              <a:endParaRPr/>
            </a:p>
          </p:txBody>
        </p:sp>
        <p:sp>
          <p:nvSpPr>
            <p:cNvPr id="9" name="object 9"/>
            <p:cNvSpPr/>
            <p:nvPr/>
          </p:nvSpPr>
          <p:spPr>
            <a:xfrm>
              <a:off x="276605" y="1255013"/>
              <a:ext cx="11215370" cy="5198745"/>
            </a:xfrm>
            <a:custGeom>
              <a:avLst/>
              <a:gdLst/>
              <a:ahLst/>
              <a:cxnLst/>
              <a:rect l="l" t="t" r="r" b="b"/>
              <a:pathLst>
                <a:path w="11215370" h="5198745">
                  <a:moveTo>
                    <a:pt x="0" y="5198364"/>
                  </a:moveTo>
                  <a:lnTo>
                    <a:pt x="11215116" y="5198364"/>
                  </a:lnTo>
                  <a:lnTo>
                    <a:pt x="11215116" y="0"/>
                  </a:lnTo>
                  <a:lnTo>
                    <a:pt x="0" y="0"/>
                  </a:lnTo>
                  <a:lnTo>
                    <a:pt x="0" y="5198364"/>
                  </a:lnTo>
                  <a:close/>
                </a:path>
              </a:pathLst>
            </a:custGeom>
            <a:ln w="13716">
              <a:solidFill>
                <a:srgbClr val="41709C"/>
              </a:solidFill>
            </a:ln>
          </p:spPr>
          <p:txBody>
            <a:bodyPr wrap="square" lIns="0" tIns="0" rIns="0" bIns="0" rtlCol="0"/>
            <a:lstStyle/>
            <a:p>
              <a:endParaRPr/>
            </a:p>
          </p:txBody>
        </p:sp>
        <p:pic>
          <p:nvPicPr>
            <p:cNvPr id="10" name="object 10"/>
            <p:cNvPicPr/>
            <p:nvPr/>
          </p:nvPicPr>
          <p:blipFill>
            <a:blip r:embed="rId3" cstate="print"/>
            <a:stretch>
              <a:fillRect/>
            </a:stretch>
          </p:blipFill>
          <p:spPr>
            <a:xfrm>
              <a:off x="3927348" y="1339595"/>
              <a:ext cx="4121657" cy="907541"/>
            </a:xfrm>
            <a:prstGeom prst="rect">
              <a:avLst/>
            </a:prstGeom>
          </p:spPr>
        </p:pic>
      </p:grpSp>
      <p:sp>
        <p:nvSpPr>
          <p:cNvPr id="11" name="object 11"/>
          <p:cNvSpPr txBox="1"/>
          <p:nvPr/>
        </p:nvSpPr>
        <p:spPr>
          <a:xfrm>
            <a:off x="354279" y="1435430"/>
            <a:ext cx="9876790" cy="3505835"/>
          </a:xfrm>
          <a:prstGeom prst="rect">
            <a:avLst/>
          </a:prstGeom>
        </p:spPr>
        <p:txBody>
          <a:bodyPr vert="horz" wrap="square" lIns="0" tIns="13335" rIns="0" bIns="0" rtlCol="0">
            <a:spAutoFit/>
          </a:bodyPr>
          <a:lstStyle/>
          <a:p>
            <a:pPr marL="3831590">
              <a:lnSpc>
                <a:spcPct val="100000"/>
              </a:lnSpc>
              <a:spcBef>
                <a:spcPts val="105"/>
              </a:spcBef>
            </a:pPr>
            <a:r>
              <a:rPr sz="3200" spc="-35" dirty="0">
                <a:solidFill>
                  <a:srgbClr val="FFFFFF"/>
                </a:solidFill>
                <a:latin typeface="Calibri"/>
                <a:cs typeface="Calibri"/>
              </a:rPr>
              <a:t>L’incolpato</a:t>
            </a:r>
            <a:r>
              <a:rPr sz="3200" spc="15" dirty="0">
                <a:solidFill>
                  <a:srgbClr val="FFFFFF"/>
                </a:solidFill>
                <a:latin typeface="Calibri"/>
                <a:cs typeface="Calibri"/>
              </a:rPr>
              <a:t> </a:t>
            </a:r>
            <a:r>
              <a:rPr sz="3200" dirty="0">
                <a:solidFill>
                  <a:srgbClr val="FFFFFF"/>
                </a:solidFill>
                <a:latin typeface="Calibri"/>
                <a:cs typeface="Calibri"/>
              </a:rPr>
              <a:t>ha</a:t>
            </a:r>
            <a:r>
              <a:rPr sz="3200" spc="5" dirty="0">
                <a:solidFill>
                  <a:srgbClr val="FFFFFF"/>
                </a:solidFill>
                <a:latin typeface="Calibri"/>
                <a:cs typeface="Calibri"/>
              </a:rPr>
              <a:t> </a:t>
            </a:r>
            <a:r>
              <a:rPr sz="3200" spc="-15" dirty="0">
                <a:solidFill>
                  <a:srgbClr val="FFFFFF"/>
                </a:solidFill>
                <a:latin typeface="Calibri"/>
                <a:cs typeface="Calibri"/>
              </a:rPr>
              <a:t>diritto</a:t>
            </a:r>
            <a:endParaRPr sz="3200">
              <a:latin typeface="Calibri"/>
              <a:cs typeface="Calibri"/>
            </a:endParaRPr>
          </a:p>
          <a:p>
            <a:pPr>
              <a:lnSpc>
                <a:spcPct val="100000"/>
              </a:lnSpc>
            </a:pPr>
            <a:endParaRPr sz="3200">
              <a:latin typeface="Calibri"/>
              <a:cs typeface="Calibri"/>
            </a:endParaRPr>
          </a:p>
          <a:p>
            <a:pPr marL="204470" indent="-192405">
              <a:lnSpc>
                <a:spcPts val="3354"/>
              </a:lnSpc>
              <a:spcBef>
                <a:spcPts val="2850"/>
              </a:spcBef>
              <a:buChar char="-"/>
              <a:tabLst>
                <a:tab pos="205104" algn="l"/>
              </a:tabLst>
            </a:pPr>
            <a:r>
              <a:rPr sz="2800" spc="5" dirty="0">
                <a:solidFill>
                  <a:srgbClr val="FFFFFF"/>
                </a:solidFill>
                <a:latin typeface="Calibri"/>
                <a:cs typeface="Calibri"/>
              </a:rPr>
              <a:t>a</a:t>
            </a:r>
            <a:r>
              <a:rPr sz="2800" spc="-25" dirty="0">
                <a:solidFill>
                  <a:srgbClr val="FFFFFF"/>
                </a:solidFill>
                <a:latin typeface="Calibri"/>
                <a:cs typeface="Calibri"/>
              </a:rPr>
              <a:t> </a:t>
            </a:r>
            <a:r>
              <a:rPr sz="2800" spc="-15" dirty="0">
                <a:solidFill>
                  <a:srgbClr val="FFFFFF"/>
                </a:solidFill>
                <a:latin typeface="Calibri"/>
                <a:cs typeface="Calibri"/>
              </a:rPr>
              <a:t>produrre</a:t>
            </a:r>
            <a:r>
              <a:rPr sz="2800" spc="-30" dirty="0">
                <a:solidFill>
                  <a:srgbClr val="FFFFFF"/>
                </a:solidFill>
                <a:latin typeface="Calibri"/>
                <a:cs typeface="Calibri"/>
              </a:rPr>
              <a:t> </a:t>
            </a:r>
            <a:r>
              <a:rPr sz="2800" spc="-5" dirty="0">
                <a:solidFill>
                  <a:srgbClr val="FFFFFF"/>
                </a:solidFill>
                <a:latin typeface="Calibri"/>
                <a:cs typeface="Calibri"/>
              </a:rPr>
              <a:t>documenti</a:t>
            </a:r>
            <a:endParaRPr sz="2800">
              <a:latin typeface="Calibri"/>
              <a:cs typeface="Calibri"/>
            </a:endParaRPr>
          </a:p>
          <a:p>
            <a:pPr marL="205104" marR="5080" indent="-205104">
              <a:lnSpc>
                <a:spcPts val="3390"/>
              </a:lnSpc>
              <a:spcBef>
                <a:spcPts val="80"/>
              </a:spcBef>
              <a:buChar char="-"/>
              <a:tabLst>
                <a:tab pos="205104" algn="l"/>
              </a:tabLst>
            </a:pPr>
            <a:r>
              <a:rPr sz="2800" spc="-5" dirty="0">
                <a:solidFill>
                  <a:srgbClr val="FFFFFF"/>
                </a:solidFill>
                <a:latin typeface="Calibri"/>
                <a:cs typeface="Calibri"/>
              </a:rPr>
              <a:t>esaminare </a:t>
            </a:r>
            <a:r>
              <a:rPr sz="2800" dirty="0">
                <a:solidFill>
                  <a:srgbClr val="FFFFFF"/>
                </a:solidFill>
                <a:latin typeface="Calibri"/>
                <a:cs typeface="Calibri"/>
              </a:rPr>
              <a:t>i </a:t>
            </a:r>
            <a:r>
              <a:rPr sz="2800" spc="-10" dirty="0">
                <a:solidFill>
                  <a:srgbClr val="FFFFFF"/>
                </a:solidFill>
                <a:latin typeface="Calibri"/>
                <a:cs typeface="Calibri"/>
              </a:rPr>
              <a:t>testimoni indicati </a:t>
            </a:r>
            <a:r>
              <a:rPr sz="2800" dirty="0">
                <a:solidFill>
                  <a:srgbClr val="FFFFFF"/>
                </a:solidFill>
                <a:latin typeface="Calibri"/>
                <a:cs typeface="Calibri"/>
              </a:rPr>
              <a:t>nella </a:t>
            </a:r>
            <a:r>
              <a:rPr sz="2800" spc="5" dirty="0">
                <a:solidFill>
                  <a:srgbClr val="FFFFFF"/>
                </a:solidFill>
                <a:latin typeface="Calibri"/>
                <a:cs typeface="Calibri"/>
              </a:rPr>
              <a:t>sua </a:t>
            </a:r>
            <a:r>
              <a:rPr sz="2800" spc="-10" dirty="0">
                <a:solidFill>
                  <a:srgbClr val="FFFFFF"/>
                </a:solidFill>
                <a:latin typeface="Calibri"/>
                <a:cs typeface="Calibri"/>
              </a:rPr>
              <a:t>lista </a:t>
            </a:r>
            <a:r>
              <a:rPr sz="2800" spc="5" dirty="0">
                <a:solidFill>
                  <a:srgbClr val="FFFFFF"/>
                </a:solidFill>
                <a:latin typeface="Calibri"/>
                <a:cs typeface="Calibri"/>
              </a:rPr>
              <a:t>e </a:t>
            </a:r>
            <a:r>
              <a:rPr sz="2800" spc="-10" dirty="0">
                <a:solidFill>
                  <a:srgbClr val="FFFFFF"/>
                </a:solidFill>
                <a:latin typeface="Calibri"/>
                <a:cs typeface="Calibri"/>
              </a:rPr>
              <a:t>ritualmente </a:t>
            </a:r>
            <a:r>
              <a:rPr sz="2800" spc="-15" dirty="0">
                <a:solidFill>
                  <a:srgbClr val="FFFFFF"/>
                </a:solidFill>
                <a:latin typeface="Calibri"/>
                <a:cs typeface="Calibri"/>
              </a:rPr>
              <a:t>citati </a:t>
            </a:r>
            <a:r>
              <a:rPr sz="2800" spc="-5" dirty="0">
                <a:solidFill>
                  <a:srgbClr val="FFFFFF"/>
                </a:solidFill>
                <a:latin typeface="Calibri"/>
                <a:cs typeface="Calibri"/>
              </a:rPr>
              <a:t>per </a:t>
            </a:r>
            <a:r>
              <a:rPr sz="2800" spc="-620" dirty="0">
                <a:solidFill>
                  <a:srgbClr val="FFFFFF"/>
                </a:solidFill>
                <a:latin typeface="Calibri"/>
                <a:cs typeface="Calibri"/>
              </a:rPr>
              <a:t> </a:t>
            </a:r>
            <a:r>
              <a:rPr sz="2800" spc="-15" dirty="0">
                <a:solidFill>
                  <a:srgbClr val="FFFFFF"/>
                </a:solidFill>
                <a:latin typeface="Calibri"/>
                <a:cs typeface="Calibri"/>
              </a:rPr>
              <a:t>l’udienza</a:t>
            </a:r>
            <a:endParaRPr sz="2800">
              <a:latin typeface="Calibri"/>
              <a:cs typeface="Calibri"/>
            </a:endParaRPr>
          </a:p>
          <a:p>
            <a:pPr marL="204470" indent="-192405">
              <a:lnSpc>
                <a:spcPts val="3225"/>
              </a:lnSpc>
              <a:buChar char="-"/>
              <a:tabLst>
                <a:tab pos="205104" algn="l"/>
              </a:tabLst>
            </a:pPr>
            <a:r>
              <a:rPr sz="2800" spc="5" dirty="0">
                <a:solidFill>
                  <a:srgbClr val="FFFFFF"/>
                </a:solidFill>
                <a:latin typeface="Calibri"/>
                <a:cs typeface="Calibri"/>
              </a:rPr>
              <a:t>a</a:t>
            </a:r>
            <a:r>
              <a:rPr sz="2800" spc="-5" dirty="0">
                <a:solidFill>
                  <a:srgbClr val="FFFFFF"/>
                </a:solidFill>
                <a:latin typeface="Calibri"/>
                <a:cs typeface="Calibri"/>
              </a:rPr>
              <a:t> </a:t>
            </a:r>
            <a:r>
              <a:rPr sz="2800" spc="-10" dirty="0">
                <a:solidFill>
                  <a:srgbClr val="FFFFFF"/>
                </a:solidFill>
                <a:latin typeface="Calibri"/>
                <a:cs typeface="Calibri"/>
              </a:rPr>
              <a:t>rendere</a:t>
            </a:r>
            <a:r>
              <a:rPr sz="2800" spc="-45" dirty="0">
                <a:solidFill>
                  <a:srgbClr val="FFFFFF"/>
                </a:solidFill>
                <a:latin typeface="Calibri"/>
                <a:cs typeface="Calibri"/>
              </a:rPr>
              <a:t> </a:t>
            </a:r>
            <a:r>
              <a:rPr sz="2800" spc="-10" dirty="0">
                <a:solidFill>
                  <a:srgbClr val="FFFFFF"/>
                </a:solidFill>
                <a:latin typeface="Calibri"/>
                <a:cs typeface="Calibri"/>
              </a:rPr>
              <a:t>dichiarazioni</a:t>
            </a:r>
            <a:r>
              <a:rPr sz="2800" spc="-15" dirty="0">
                <a:solidFill>
                  <a:srgbClr val="FFFFFF"/>
                </a:solidFill>
                <a:latin typeface="Calibri"/>
                <a:cs typeface="Calibri"/>
              </a:rPr>
              <a:t> </a:t>
            </a:r>
            <a:r>
              <a:rPr sz="2800" spc="5" dirty="0">
                <a:solidFill>
                  <a:srgbClr val="FFFFFF"/>
                </a:solidFill>
                <a:latin typeface="Calibri"/>
                <a:cs typeface="Calibri"/>
              </a:rPr>
              <a:t>o</a:t>
            </a:r>
            <a:r>
              <a:rPr sz="2800" spc="-25" dirty="0">
                <a:solidFill>
                  <a:srgbClr val="FFFFFF"/>
                </a:solidFill>
                <a:latin typeface="Calibri"/>
                <a:cs typeface="Calibri"/>
              </a:rPr>
              <a:t> </a:t>
            </a:r>
            <a:r>
              <a:rPr sz="2800" spc="-15" dirty="0">
                <a:solidFill>
                  <a:srgbClr val="FFFFFF"/>
                </a:solidFill>
                <a:latin typeface="Calibri"/>
                <a:cs typeface="Calibri"/>
              </a:rPr>
              <a:t>sottoporsi </a:t>
            </a:r>
            <a:r>
              <a:rPr sz="2800" spc="-25" dirty="0">
                <a:solidFill>
                  <a:srgbClr val="FFFFFF"/>
                </a:solidFill>
                <a:latin typeface="Calibri"/>
                <a:cs typeface="Calibri"/>
              </a:rPr>
              <a:t>all’esame</a:t>
            </a:r>
            <a:endParaRPr sz="2800">
              <a:latin typeface="Calibri"/>
              <a:cs typeface="Calibri"/>
            </a:endParaRPr>
          </a:p>
          <a:p>
            <a:pPr marL="204470" indent="-192405">
              <a:lnSpc>
                <a:spcPts val="3354"/>
              </a:lnSpc>
              <a:buChar char="-"/>
              <a:tabLst>
                <a:tab pos="205104" algn="l"/>
              </a:tabLst>
            </a:pPr>
            <a:r>
              <a:rPr sz="2800" spc="-5" dirty="0">
                <a:solidFill>
                  <a:srgbClr val="FFFFFF"/>
                </a:solidFill>
                <a:latin typeface="Calibri"/>
                <a:cs typeface="Calibri"/>
              </a:rPr>
              <a:t>ad</a:t>
            </a:r>
            <a:r>
              <a:rPr sz="2800" spc="5" dirty="0">
                <a:solidFill>
                  <a:srgbClr val="FFFFFF"/>
                </a:solidFill>
                <a:latin typeface="Calibri"/>
                <a:cs typeface="Calibri"/>
              </a:rPr>
              <a:t> </a:t>
            </a:r>
            <a:r>
              <a:rPr sz="2800" spc="-25" dirty="0">
                <a:solidFill>
                  <a:srgbClr val="FFFFFF"/>
                </a:solidFill>
                <a:latin typeface="Calibri"/>
                <a:cs typeface="Calibri"/>
              </a:rPr>
              <a:t>avere</a:t>
            </a:r>
            <a:r>
              <a:rPr sz="2800" spc="-15" dirty="0">
                <a:solidFill>
                  <a:srgbClr val="FFFFFF"/>
                </a:solidFill>
                <a:latin typeface="Calibri"/>
                <a:cs typeface="Calibri"/>
              </a:rPr>
              <a:t> </a:t>
            </a:r>
            <a:r>
              <a:rPr sz="2800" dirty="0">
                <a:solidFill>
                  <a:srgbClr val="FFFFFF"/>
                </a:solidFill>
                <a:latin typeface="Calibri"/>
                <a:cs typeface="Calibri"/>
              </a:rPr>
              <a:t>la</a:t>
            </a:r>
            <a:r>
              <a:rPr sz="2800" spc="-35" dirty="0">
                <a:solidFill>
                  <a:srgbClr val="FFFFFF"/>
                </a:solidFill>
                <a:latin typeface="Calibri"/>
                <a:cs typeface="Calibri"/>
              </a:rPr>
              <a:t> </a:t>
            </a:r>
            <a:r>
              <a:rPr sz="2800" spc="-10" dirty="0">
                <a:solidFill>
                  <a:srgbClr val="FFFFFF"/>
                </a:solidFill>
                <a:latin typeface="Calibri"/>
                <a:cs typeface="Calibri"/>
              </a:rPr>
              <a:t>parola</a:t>
            </a:r>
            <a:r>
              <a:rPr sz="2800" spc="-5" dirty="0">
                <a:solidFill>
                  <a:srgbClr val="FFFFFF"/>
                </a:solidFill>
                <a:latin typeface="Calibri"/>
                <a:cs typeface="Calibri"/>
              </a:rPr>
              <a:t> </a:t>
            </a:r>
            <a:r>
              <a:rPr sz="2800" dirty="0">
                <a:solidFill>
                  <a:srgbClr val="FFFFFF"/>
                </a:solidFill>
                <a:latin typeface="Calibri"/>
                <a:cs typeface="Calibri"/>
              </a:rPr>
              <a:t>per</a:t>
            </a:r>
            <a:r>
              <a:rPr sz="2800" spc="-30" dirty="0">
                <a:solidFill>
                  <a:srgbClr val="FFFFFF"/>
                </a:solidFill>
                <a:latin typeface="Calibri"/>
                <a:cs typeface="Calibri"/>
              </a:rPr>
              <a:t> </a:t>
            </a:r>
            <a:r>
              <a:rPr sz="2800" spc="-10" dirty="0">
                <a:solidFill>
                  <a:srgbClr val="FFFFFF"/>
                </a:solidFill>
                <a:latin typeface="Calibri"/>
                <a:cs typeface="Calibri"/>
              </a:rPr>
              <a:t>ultimo,</a:t>
            </a:r>
            <a:r>
              <a:rPr sz="2800" spc="-40" dirty="0">
                <a:solidFill>
                  <a:srgbClr val="FFFFFF"/>
                </a:solidFill>
                <a:latin typeface="Calibri"/>
                <a:cs typeface="Calibri"/>
              </a:rPr>
              <a:t> </a:t>
            </a:r>
            <a:r>
              <a:rPr sz="2800" spc="-5" dirty="0">
                <a:solidFill>
                  <a:srgbClr val="FFFFFF"/>
                </a:solidFill>
                <a:latin typeface="Calibri"/>
                <a:cs typeface="Calibri"/>
              </a:rPr>
              <a:t>prima </a:t>
            </a:r>
            <a:r>
              <a:rPr sz="2800" dirty="0">
                <a:solidFill>
                  <a:srgbClr val="FFFFFF"/>
                </a:solidFill>
                <a:latin typeface="Calibri"/>
                <a:cs typeface="Calibri"/>
              </a:rPr>
              <a:t>del</a:t>
            </a:r>
            <a:r>
              <a:rPr sz="2800" spc="-20" dirty="0">
                <a:solidFill>
                  <a:srgbClr val="FFFFFF"/>
                </a:solidFill>
                <a:latin typeface="Calibri"/>
                <a:cs typeface="Calibri"/>
              </a:rPr>
              <a:t> </a:t>
            </a:r>
            <a:r>
              <a:rPr sz="2800" spc="-10" dirty="0">
                <a:solidFill>
                  <a:srgbClr val="FFFFFF"/>
                </a:solidFill>
                <a:latin typeface="Calibri"/>
                <a:cs typeface="Calibri"/>
              </a:rPr>
              <a:t>proprio</a:t>
            </a:r>
            <a:r>
              <a:rPr sz="2800" spc="-25" dirty="0">
                <a:solidFill>
                  <a:srgbClr val="FFFFFF"/>
                </a:solidFill>
                <a:latin typeface="Calibri"/>
                <a:cs typeface="Calibri"/>
              </a:rPr>
              <a:t> </a:t>
            </a:r>
            <a:r>
              <a:rPr sz="2800" spc="-10" dirty="0">
                <a:solidFill>
                  <a:srgbClr val="FFFFFF"/>
                </a:solidFill>
                <a:latin typeface="Calibri"/>
                <a:cs typeface="Calibri"/>
              </a:rPr>
              <a:t>difensore</a:t>
            </a:r>
            <a:endParaRPr sz="2800">
              <a:latin typeface="Calibri"/>
              <a:cs typeface="Calibri"/>
            </a:endParaRPr>
          </a:p>
        </p:txBody>
      </p:sp>
      <p:grpSp>
        <p:nvGrpSpPr>
          <p:cNvPr id="12" name="object 12"/>
          <p:cNvGrpSpPr/>
          <p:nvPr/>
        </p:nvGrpSpPr>
        <p:grpSpPr>
          <a:xfrm>
            <a:off x="5600700" y="2267711"/>
            <a:ext cx="407034" cy="525780"/>
            <a:chOff x="5600700" y="2267711"/>
            <a:chExt cx="407034" cy="525780"/>
          </a:xfrm>
        </p:grpSpPr>
        <p:sp>
          <p:nvSpPr>
            <p:cNvPr id="13" name="object 13"/>
            <p:cNvSpPr/>
            <p:nvPr/>
          </p:nvSpPr>
          <p:spPr>
            <a:xfrm>
              <a:off x="5607558" y="2274569"/>
              <a:ext cx="393700" cy="512445"/>
            </a:xfrm>
            <a:custGeom>
              <a:avLst/>
              <a:gdLst/>
              <a:ahLst/>
              <a:cxnLst/>
              <a:rect l="l" t="t" r="r" b="b"/>
              <a:pathLst>
                <a:path w="393700" h="512444">
                  <a:moveTo>
                    <a:pt x="294893" y="0"/>
                  </a:moveTo>
                  <a:lnTo>
                    <a:pt x="98297" y="0"/>
                  </a:lnTo>
                  <a:lnTo>
                    <a:pt x="98297" y="315467"/>
                  </a:lnTo>
                  <a:lnTo>
                    <a:pt x="0" y="315467"/>
                  </a:lnTo>
                  <a:lnTo>
                    <a:pt x="196595" y="512063"/>
                  </a:lnTo>
                  <a:lnTo>
                    <a:pt x="393191" y="315467"/>
                  </a:lnTo>
                  <a:lnTo>
                    <a:pt x="294893" y="315467"/>
                  </a:lnTo>
                  <a:lnTo>
                    <a:pt x="294893" y="0"/>
                  </a:lnTo>
                  <a:close/>
                </a:path>
              </a:pathLst>
            </a:custGeom>
            <a:solidFill>
              <a:srgbClr val="FFFF00"/>
            </a:solidFill>
          </p:spPr>
          <p:txBody>
            <a:bodyPr wrap="square" lIns="0" tIns="0" rIns="0" bIns="0" rtlCol="0"/>
            <a:lstStyle/>
            <a:p>
              <a:endParaRPr/>
            </a:p>
          </p:txBody>
        </p:sp>
        <p:sp>
          <p:nvSpPr>
            <p:cNvPr id="14" name="object 14"/>
            <p:cNvSpPr/>
            <p:nvPr/>
          </p:nvSpPr>
          <p:spPr>
            <a:xfrm>
              <a:off x="5607558" y="2274569"/>
              <a:ext cx="393700" cy="512445"/>
            </a:xfrm>
            <a:custGeom>
              <a:avLst/>
              <a:gdLst/>
              <a:ahLst/>
              <a:cxnLst/>
              <a:rect l="l" t="t" r="r" b="b"/>
              <a:pathLst>
                <a:path w="393700" h="512444">
                  <a:moveTo>
                    <a:pt x="0" y="315467"/>
                  </a:moveTo>
                  <a:lnTo>
                    <a:pt x="98297" y="315467"/>
                  </a:lnTo>
                  <a:lnTo>
                    <a:pt x="98297" y="0"/>
                  </a:lnTo>
                  <a:lnTo>
                    <a:pt x="294893" y="0"/>
                  </a:lnTo>
                  <a:lnTo>
                    <a:pt x="294893" y="315467"/>
                  </a:lnTo>
                  <a:lnTo>
                    <a:pt x="393191" y="315467"/>
                  </a:lnTo>
                  <a:lnTo>
                    <a:pt x="196595" y="512063"/>
                  </a:lnTo>
                  <a:lnTo>
                    <a:pt x="0" y="315467"/>
                  </a:lnTo>
                  <a:close/>
                </a:path>
              </a:pathLst>
            </a:custGeom>
            <a:ln w="13716">
              <a:solidFill>
                <a:srgbClr val="41709C"/>
              </a:solidFill>
            </a:ln>
          </p:spPr>
          <p:txBody>
            <a:bodyPr wrap="square" lIns="0" tIns="0" rIns="0" bIns="0" rtlCol="0"/>
            <a:lstStyle/>
            <a:p>
              <a:endParaRPr/>
            </a:p>
          </p:txBody>
        </p:sp>
      </p:grpSp>
      <p:sp>
        <p:nvSpPr>
          <p:cNvPr id="16" name="Segnaposto piè di pagina 11"/>
          <p:cNvSpPr>
            <a:spLocks noGrp="1"/>
          </p:cNvSpPr>
          <p:nvPr>
            <p:ph type="ftr" sz="quarter" idx="5"/>
          </p:nvPr>
        </p:nvSpPr>
        <p:spPr>
          <a:xfrm>
            <a:off x="10400411" y="6553200"/>
            <a:ext cx="1644698" cy="169277"/>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12193905" cy="6858000"/>
            <a:chOff x="0" y="0"/>
            <a:chExt cx="12193905" cy="6858000"/>
          </a:xfrm>
        </p:grpSpPr>
        <p:pic>
          <p:nvPicPr>
            <p:cNvPr id="3" name="object 3"/>
            <p:cNvPicPr/>
            <p:nvPr/>
          </p:nvPicPr>
          <p:blipFill>
            <a:blip r:embed="rId3" cstate="print"/>
            <a:stretch>
              <a:fillRect/>
            </a:stretch>
          </p:blipFill>
          <p:spPr>
            <a:xfrm>
              <a:off x="137160" y="59435"/>
              <a:ext cx="11528298" cy="1373885"/>
            </a:xfrm>
            <a:prstGeom prst="rect">
              <a:avLst/>
            </a:prstGeom>
          </p:spPr>
        </p:pic>
        <p:sp>
          <p:nvSpPr>
            <p:cNvPr id="4" name="object 4"/>
            <p:cNvSpPr/>
            <p:nvPr/>
          </p:nvSpPr>
          <p:spPr>
            <a:xfrm>
              <a:off x="294893" y="217170"/>
              <a:ext cx="11215370" cy="1061085"/>
            </a:xfrm>
            <a:custGeom>
              <a:avLst/>
              <a:gdLst/>
              <a:ahLst/>
              <a:cxnLst/>
              <a:rect l="l" t="t" r="r" b="b"/>
              <a:pathLst>
                <a:path w="11215370" h="1061085">
                  <a:moveTo>
                    <a:pt x="11215116" y="0"/>
                  </a:moveTo>
                  <a:lnTo>
                    <a:pt x="0" y="0"/>
                  </a:lnTo>
                  <a:lnTo>
                    <a:pt x="0" y="1060703"/>
                  </a:lnTo>
                  <a:lnTo>
                    <a:pt x="11215116" y="1060703"/>
                  </a:lnTo>
                  <a:lnTo>
                    <a:pt x="11215116" y="0"/>
                  </a:lnTo>
                  <a:close/>
                </a:path>
              </a:pathLst>
            </a:custGeom>
            <a:solidFill>
              <a:srgbClr val="00AF50"/>
            </a:solidFill>
          </p:spPr>
          <p:txBody>
            <a:bodyPr wrap="square" lIns="0" tIns="0" rIns="0" bIns="0" rtlCol="0"/>
            <a:lstStyle/>
            <a:p>
              <a:endParaRPr/>
            </a:p>
          </p:txBody>
        </p:sp>
        <p:sp>
          <p:nvSpPr>
            <p:cNvPr id="5" name="object 5"/>
            <p:cNvSpPr/>
            <p:nvPr/>
          </p:nvSpPr>
          <p:spPr>
            <a:xfrm>
              <a:off x="294893" y="217170"/>
              <a:ext cx="11215370" cy="1061085"/>
            </a:xfrm>
            <a:custGeom>
              <a:avLst/>
              <a:gdLst/>
              <a:ahLst/>
              <a:cxnLst/>
              <a:rect l="l" t="t" r="r" b="b"/>
              <a:pathLst>
                <a:path w="11215370" h="1061085">
                  <a:moveTo>
                    <a:pt x="0" y="1060703"/>
                  </a:moveTo>
                  <a:lnTo>
                    <a:pt x="11215116" y="1060703"/>
                  </a:lnTo>
                  <a:lnTo>
                    <a:pt x="11215116" y="0"/>
                  </a:lnTo>
                  <a:lnTo>
                    <a:pt x="0" y="0"/>
                  </a:lnTo>
                  <a:lnTo>
                    <a:pt x="0" y="1060703"/>
                  </a:lnTo>
                  <a:close/>
                </a:path>
              </a:pathLst>
            </a:custGeom>
            <a:ln w="13716">
              <a:solidFill>
                <a:srgbClr val="006FC0"/>
              </a:solidFill>
            </a:ln>
          </p:spPr>
          <p:txBody>
            <a:bodyPr wrap="square" lIns="0" tIns="0" rIns="0" bIns="0" rtlCol="0"/>
            <a:lstStyle/>
            <a:p>
              <a:endParaRPr/>
            </a:p>
          </p:txBody>
        </p:sp>
      </p:grpSp>
      <p:sp>
        <p:nvSpPr>
          <p:cNvPr id="6" name="object 6"/>
          <p:cNvSpPr txBox="1">
            <a:spLocks noGrp="1"/>
          </p:cNvSpPr>
          <p:nvPr>
            <p:ph type="title"/>
          </p:nvPr>
        </p:nvSpPr>
        <p:spPr>
          <a:xfrm>
            <a:off x="1510411" y="157048"/>
            <a:ext cx="8890000" cy="1123950"/>
          </a:xfrm>
          <a:prstGeom prst="rect">
            <a:avLst/>
          </a:prstGeom>
        </p:spPr>
        <p:txBody>
          <a:bodyPr vert="horz" wrap="square" lIns="0" tIns="12700" rIns="0" bIns="0" rtlCol="0">
            <a:spAutoFit/>
          </a:bodyPr>
          <a:lstStyle/>
          <a:p>
            <a:pPr marR="100330" algn="ctr">
              <a:lnSpc>
                <a:spcPct val="100000"/>
              </a:lnSpc>
              <a:spcBef>
                <a:spcPts val="100"/>
              </a:spcBef>
            </a:pPr>
            <a:r>
              <a:rPr sz="3600" b="1" spc="-30" dirty="0">
                <a:latin typeface="Calibri"/>
                <a:cs typeface="Calibri"/>
              </a:rPr>
              <a:t>DIBATTIMENTO</a:t>
            </a:r>
            <a:endParaRPr sz="3600">
              <a:latin typeface="Calibri"/>
              <a:cs typeface="Calibri"/>
            </a:endParaRPr>
          </a:p>
          <a:p>
            <a:pPr algn="ctr">
              <a:lnSpc>
                <a:spcPct val="100000"/>
              </a:lnSpc>
              <a:spcBef>
                <a:spcPts val="5"/>
              </a:spcBef>
              <a:tabLst>
                <a:tab pos="3978910" algn="l"/>
                <a:tab pos="4413885" algn="l"/>
              </a:tabLst>
            </a:pPr>
            <a:r>
              <a:rPr sz="3600" b="1" spc="5" dirty="0">
                <a:latin typeface="Calibri"/>
                <a:cs typeface="Calibri"/>
              </a:rPr>
              <a:t>(Art.</a:t>
            </a:r>
            <a:r>
              <a:rPr sz="3600" b="1" spc="-45" dirty="0">
                <a:latin typeface="Calibri"/>
                <a:cs typeface="Calibri"/>
              </a:rPr>
              <a:t> </a:t>
            </a:r>
            <a:r>
              <a:rPr sz="3600" b="1" dirty="0">
                <a:latin typeface="Calibri"/>
                <a:cs typeface="Calibri"/>
              </a:rPr>
              <a:t>59</a:t>
            </a:r>
            <a:r>
              <a:rPr sz="3600" b="1" spc="-10" dirty="0">
                <a:latin typeface="Calibri"/>
                <a:cs typeface="Calibri"/>
              </a:rPr>
              <a:t> </a:t>
            </a:r>
            <a:r>
              <a:rPr sz="3600" b="1" dirty="0">
                <a:latin typeface="Calibri"/>
                <a:cs typeface="Calibri"/>
              </a:rPr>
              <a:t>L.</a:t>
            </a:r>
            <a:r>
              <a:rPr sz="3600" b="1" spc="20" dirty="0">
                <a:latin typeface="Calibri"/>
                <a:cs typeface="Calibri"/>
              </a:rPr>
              <a:t> </a:t>
            </a:r>
            <a:r>
              <a:rPr sz="3600" b="1" spc="5" dirty="0">
                <a:latin typeface="Calibri"/>
                <a:cs typeface="Calibri"/>
              </a:rPr>
              <a:t>247/2012	</a:t>
            </a:r>
            <a:r>
              <a:rPr sz="3600" b="1" dirty="0">
                <a:latin typeface="Calibri"/>
                <a:cs typeface="Calibri"/>
              </a:rPr>
              <a:t>e	</a:t>
            </a:r>
            <a:r>
              <a:rPr sz="3600" b="1" spc="5" dirty="0">
                <a:latin typeface="Calibri"/>
                <a:cs typeface="Calibri"/>
              </a:rPr>
              <a:t>22-24</a:t>
            </a:r>
            <a:r>
              <a:rPr sz="3600" b="1" spc="-70" dirty="0">
                <a:latin typeface="Calibri"/>
                <a:cs typeface="Calibri"/>
              </a:rPr>
              <a:t> </a:t>
            </a:r>
            <a:r>
              <a:rPr sz="3600" b="1" spc="-20" dirty="0">
                <a:latin typeface="Calibri"/>
                <a:cs typeface="Calibri"/>
              </a:rPr>
              <a:t>Reg.</a:t>
            </a:r>
            <a:r>
              <a:rPr sz="3600" b="1" spc="-5" dirty="0">
                <a:latin typeface="Calibri"/>
                <a:cs typeface="Calibri"/>
              </a:rPr>
              <a:t> </a:t>
            </a:r>
            <a:r>
              <a:rPr sz="3600" b="1" spc="5" dirty="0">
                <a:latin typeface="Calibri"/>
                <a:cs typeface="Calibri"/>
              </a:rPr>
              <a:t>2/2014</a:t>
            </a:r>
            <a:r>
              <a:rPr sz="3600" b="1" spc="-55" dirty="0">
                <a:latin typeface="Calibri"/>
                <a:cs typeface="Calibri"/>
              </a:rPr>
              <a:t> </a:t>
            </a:r>
            <a:r>
              <a:rPr sz="3600" b="1" dirty="0">
                <a:latin typeface="Calibri"/>
                <a:cs typeface="Calibri"/>
              </a:rPr>
              <a:t>CNF)</a:t>
            </a:r>
            <a:endParaRPr sz="3600">
              <a:latin typeface="Calibri"/>
              <a:cs typeface="Calibri"/>
            </a:endParaRPr>
          </a:p>
        </p:txBody>
      </p:sp>
      <p:grpSp>
        <p:nvGrpSpPr>
          <p:cNvPr id="7" name="object 7"/>
          <p:cNvGrpSpPr/>
          <p:nvPr/>
        </p:nvGrpSpPr>
        <p:grpSpPr>
          <a:xfrm>
            <a:off x="287909" y="1270888"/>
            <a:ext cx="11229340" cy="5217160"/>
            <a:chOff x="287909" y="1270888"/>
            <a:chExt cx="11229340" cy="5217160"/>
          </a:xfrm>
        </p:grpSpPr>
        <p:pic>
          <p:nvPicPr>
            <p:cNvPr id="8" name="object 8"/>
            <p:cNvPicPr/>
            <p:nvPr/>
          </p:nvPicPr>
          <p:blipFill>
            <a:blip r:embed="rId4" cstate="print"/>
            <a:stretch>
              <a:fillRect/>
            </a:stretch>
          </p:blipFill>
          <p:spPr>
            <a:xfrm>
              <a:off x="292608" y="1275587"/>
              <a:ext cx="11217402" cy="5205222"/>
            </a:xfrm>
            <a:prstGeom prst="rect">
              <a:avLst/>
            </a:prstGeom>
          </p:spPr>
        </p:pic>
        <p:sp>
          <p:nvSpPr>
            <p:cNvPr id="9" name="object 9"/>
            <p:cNvSpPr/>
            <p:nvPr/>
          </p:nvSpPr>
          <p:spPr>
            <a:xfrm>
              <a:off x="294894" y="1277873"/>
              <a:ext cx="11215370" cy="5203190"/>
            </a:xfrm>
            <a:custGeom>
              <a:avLst/>
              <a:gdLst/>
              <a:ahLst/>
              <a:cxnLst/>
              <a:rect l="l" t="t" r="r" b="b"/>
              <a:pathLst>
                <a:path w="11215370" h="5203190">
                  <a:moveTo>
                    <a:pt x="0" y="5202936"/>
                  </a:moveTo>
                  <a:lnTo>
                    <a:pt x="11215116" y="5202936"/>
                  </a:lnTo>
                  <a:lnTo>
                    <a:pt x="11215116" y="0"/>
                  </a:lnTo>
                  <a:lnTo>
                    <a:pt x="0" y="0"/>
                  </a:lnTo>
                  <a:lnTo>
                    <a:pt x="0" y="5202936"/>
                  </a:lnTo>
                  <a:close/>
                </a:path>
              </a:pathLst>
            </a:custGeom>
            <a:ln w="13716">
              <a:solidFill>
                <a:srgbClr val="41709C"/>
              </a:solidFill>
            </a:ln>
          </p:spPr>
          <p:txBody>
            <a:bodyPr wrap="square" lIns="0" tIns="0" rIns="0" bIns="0" rtlCol="0"/>
            <a:lstStyle/>
            <a:p>
              <a:endParaRPr/>
            </a:p>
          </p:txBody>
        </p:sp>
        <p:pic>
          <p:nvPicPr>
            <p:cNvPr id="10" name="object 10"/>
            <p:cNvPicPr/>
            <p:nvPr/>
          </p:nvPicPr>
          <p:blipFill>
            <a:blip r:embed="rId5" cstate="print"/>
            <a:stretch>
              <a:fillRect/>
            </a:stretch>
          </p:blipFill>
          <p:spPr>
            <a:xfrm>
              <a:off x="2596895" y="1687068"/>
              <a:ext cx="6723126" cy="1021841"/>
            </a:xfrm>
            <a:prstGeom prst="rect">
              <a:avLst/>
            </a:prstGeom>
          </p:spPr>
        </p:pic>
      </p:grpSp>
      <p:sp>
        <p:nvSpPr>
          <p:cNvPr id="11" name="object 11"/>
          <p:cNvSpPr txBox="1">
            <a:spLocks noGrp="1"/>
          </p:cNvSpPr>
          <p:nvPr>
            <p:ph type="body" idx="1"/>
          </p:nvPr>
        </p:nvSpPr>
        <p:spPr>
          <a:prstGeom prst="rect">
            <a:avLst/>
          </a:prstGeom>
        </p:spPr>
        <p:txBody>
          <a:bodyPr vert="horz" wrap="square" lIns="0" tIns="12700" rIns="0" bIns="0" rtlCol="0">
            <a:spAutoFit/>
          </a:bodyPr>
          <a:lstStyle/>
          <a:p>
            <a:pPr marR="3810" algn="ctr">
              <a:lnSpc>
                <a:spcPct val="100000"/>
              </a:lnSpc>
              <a:spcBef>
                <a:spcPts val="100"/>
              </a:spcBef>
            </a:pPr>
            <a:r>
              <a:rPr spc="-20" dirty="0"/>
              <a:t>Prove </a:t>
            </a:r>
            <a:r>
              <a:rPr spc="-5" dirty="0"/>
              <a:t>utilizzabili</a:t>
            </a:r>
            <a:r>
              <a:rPr spc="-130" dirty="0"/>
              <a:t> </a:t>
            </a:r>
            <a:r>
              <a:rPr dirty="0"/>
              <a:t>per</a:t>
            </a:r>
            <a:r>
              <a:rPr spc="-15" dirty="0"/>
              <a:t> </a:t>
            </a:r>
            <a:r>
              <a:rPr dirty="0"/>
              <a:t>la</a:t>
            </a:r>
            <a:r>
              <a:rPr spc="-20" dirty="0"/>
              <a:t> </a:t>
            </a:r>
            <a:r>
              <a:rPr dirty="0"/>
              <a:t>decisione</a:t>
            </a:r>
          </a:p>
          <a:p>
            <a:pPr marL="12700" marR="5080" algn="just">
              <a:lnSpc>
                <a:spcPct val="99700"/>
              </a:lnSpc>
              <a:spcBef>
                <a:spcPts val="60"/>
              </a:spcBef>
            </a:pPr>
            <a:r>
              <a:rPr sz="2800" spc="-10" dirty="0">
                <a:solidFill>
                  <a:srgbClr val="FFFFFF"/>
                </a:solidFill>
              </a:rPr>
              <a:t>dichiarazioni</a:t>
            </a:r>
            <a:r>
              <a:rPr sz="2800" spc="-5" dirty="0">
                <a:solidFill>
                  <a:srgbClr val="FFFFFF"/>
                </a:solidFill>
              </a:rPr>
              <a:t> </a:t>
            </a:r>
            <a:r>
              <a:rPr sz="2800" dirty="0">
                <a:solidFill>
                  <a:srgbClr val="FFFFFF"/>
                </a:solidFill>
              </a:rPr>
              <a:t>e</a:t>
            </a:r>
            <a:r>
              <a:rPr sz="2800" spc="5" dirty="0">
                <a:solidFill>
                  <a:srgbClr val="FFFFFF"/>
                </a:solidFill>
              </a:rPr>
              <a:t> </a:t>
            </a:r>
            <a:r>
              <a:rPr sz="2800" spc="-5" dirty="0">
                <a:solidFill>
                  <a:srgbClr val="FFFFFF"/>
                </a:solidFill>
              </a:rPr>
              <a:t>documenti</a:t>
            </a:r>
            <a:r>
              <a:rPr sz="2800" dirty="0">
                <a:solidFill>
                  <a:srgbClr val="FFFFFF"/>
                </a:solidFill>
              </a:rPr>
              <a:t> </a:t>
            </a:r>
            <a:r>
              <a:rPr sz="2800" spc="-15" dirty="0">
                <a:solidFill>
                  <a:srgbClr val="FFFFFF"/>
                </a:solidFill>
              </a:rPr>
              <a:t>dell’incolpato</a:t>
            </a:r>
            <a:r>
              <a:rPr sz="2800" spc="-10" dirty="0">
                <a:solidFill>
                  <a:srgbClr val="FFFFFF"/>
                </a:solidFill>
              </a:rPr>
              <a:t> </a:t>
            </a:r>
            <a:r>
              <a:rPr sz="2800" dirty="0">
                <a:solidFill>
                  <a:srgbClr val="FFFFFF"/>
                </a:solidFill>
              </a:rPr>
              <a:t>–</a:t>
            </a:r>
            <a:r>
              <a:rPr sz="2800" spc="5" dirty="0">
                <a:solidFill>
                  <a:srgbClr val="FFFFFF"/>
                </a:solidFill>
              </a:rPr>
              <a:t> </a:t>
            </a:r>
            <a:r>
              <a:rPr sz="2800" spc="-20" dirty="0">
                <a:solidFill>
                  <a:srgbClr val="FFFFFF"/>
                </a:solidFill>
              </a:rPr>
              <a:t>atti</a:t>
            </a:r>
            <a:r>
              <a:rPr sz="2800" spc="-15" dirty="0">
                <a:solidFill>
                  <a:srgbClr val="FFFFFF"/>
                </a:solidFill>
              </a:rPr>
              <a:t> </a:t>
            </a:r>
            <a:r>
              <a:rPr sz="2800" dirty="0">
                <a:solidFill>
                  <a:srgbClr val="FFFFFF"/>
                </a:solidFill>
              </a:rPr>
              <a:t>e</a:t>
            </a:r>
            <a:r>
              <a:rPr sz="2800" spc="5" dirty="0">
                <a:solidFill>
                  <a:srgbClr val="FFFFFF"/>
                </a:solidFill>
              </a:rPr>
              <a:t> </a:t>
            </a:r>
            <a:r>
              <a:rPr sz="2800" spc="-5" dirty="0">
                <a:solidFill>
                  <a:srgbClr val="FFFFFF"/>
                </a:solidFill>
              </a:rPr>
              <a:t>documenti</a:t>
            </a:r>
            <a:r>
              <a:rPr sz="2800" dirty="0">
                <a:solidFill>
                  <a:srgbClr val="FFFFFF"/>
                </a:solidFill>
              </a:rPr>
              <a:t> </a:t>
            </a:r>
            <a:r>
              <a:rPr sz="2800" spc="-20" dirty="0">
                <a:solidFill>
                  <a:srgbClr val="FFFFFF"/>
                </a:solidFill>
              </a:rPr>
              <a:t>formati</a:t>
            </a:r>
            <a:r>
              <a:rPr sz="2800" spc="590" dirty="0">
                <a:solidFill>
                  <a:srgbClr val="FFFFFF"/>
                </a:solidFill>
              </a:rPr>
              <a:t> </a:t>
            </a:r>
            <a:r>
              <a:rPr sz="2800" dirty="0">
                <a:solidFill>
                  <a:srgbClr val="FFFFFF"/>
                </a:solidFill>
              </a:rPr>
              <a:t>e </a:t>
            </a:r>
            <a:r>
              <a:rPr sz="2800" spc="5" dirty="0">
                <a:solidFill>
                  <a:srgbClr val="FFFFFF"/>
                </a:solidFill>
              </a:rPr>
              <a:t> </a:t>
            </a:r>
            <a:r>
              <a:rPr sz="2800" u="sng" dirty="0">
                <a:solidFill>
                  <a:srgbClr val="FFFFFF"/>
                </a:solidFill>
                <a:uFill>
                  <a:solidFill>
                    <a:srgbClr val="69D925"/>
                  </a:solidFill>
                </a:uFill>
              </a:rPr>
              <a:t>acquisiti</a:t>
            </a:r>
            <a:r>
              <a:rPr sz="2800" dirty="0">
                <a:solidFill>
                  <a:srgbClr val="FFFFFF"/>
                </a:solidFill>
              </a:rPr>
              <a:t> </a:t>
            </a:r>
            <a:r>
              <a:rPr sz="2800" spc="-10" dirty="0">
                <a:solidFill>
                  <a:srgbClr val="FFFFFF"/>
                </a:solidFill>
              </a:rPr>
              <a:t>nel </a:t>
            </a:r>
            <a:r>
              <a:rPr sz="2800" spc="-15" dirty="0">
                <a:solidFill>
                  <a:srgbClr val="FFFFFF"/>
                </a:solidFill>
              </a:rPr>
              <a:t>corso dell’istruttoria </a:t>
            </a:r>
            <a:r>
              <a:rPr sz="2800" dirty="0">
                <a:solidFill>
                  <a:srgbClr val="FFFFFF"/>
                </a:solidFill>
              </a:rPr>
              <a:t>e </a:t>
            </a:r>
            <a:r>
              <a:rPr sz="2800" spc="-10" dirty="0">
                <a:solidFill>
                  <a:srgbClr val="FFFFFF"/>
                </a:solidFill>
              </a:rPr>
              <a:t>del </a:t>
            </a:r>
            <a:r>
              <a:rPr sz="2800" spc="-15" dirty="0">
                <a:solidFill>
                  <a:srgbClr val="FFFFFF"/>
                </a:solidFill>
              </a:rPr>
              <a:t>dibattimento </a:t>
            </a:r>
            <a:r>
              <a:rPr sz="2800" dirty="0">
                <a:solidFill>
                  <a:srgbClr val="FFFFFF"/>
                </a:solidFill>
              </a:rPr>
              <a:t>– </a:t>
            </a:r>
            <a:r>
              <a:rPr sz="2800" spc="-5" dirty="0">
                <a:solidFill>
                  <a:srgbClr val="FFFFFF"/>
                </a:solidFill>
              </a:rPr>
              <a:t>esposti </a:t>
            </a:r>
            <a:r>
              <a:rPr sz="2800" dirty="0">
                <a:solidFill>
                  <a:srgbClr val="FFFFFF"/>
                </a:solidFill>
              </a:rPr>
              <a:t>e </a:t>
            </a:r>
            <a:r>
              <a:rPr sz="2800" spc="-5" dirty="0">
                <a:solidFill>
                  <a:srgbClr val="FFFFFF"/>
                </a:solidFill>
              </a:rPr>
              <a:t>segnalazioni </a:t>
            </a:r>
            <a:r>
              <a:rPr sz="2800" dirty="0">
                <a:solidFill>
                  <a:srgbClr val="FFFFFF"/>
                </a:solidFill>
              </a:rPr>
              <a:t> originari,</a:t>
            </a:r>
            <a:r>
              <a:rPr sz="2800" spc="330" dirty="0">
                <a:solidFill>
                  <a:srgbClr val="FFFFFF"/>
                </a:solidFill>
              </a:rPr>
              <a:t> </a:t>
            </a:r>
            <a:r>
              <a:rPr sz="2800" spc="-15" dirty="0">
                <a:solidFill>
                  <a:srgbClr val="FFFFFF"/>
                </a:solidFill>
              </a:rPr>
              <a:t>verbali</a:t>
            </a:r>
            <a:r>
              <a:rPr sz="2800" spc="350" dirty="0">
                <a:solidFill>
                  <a:srgbClr val="FFFFFF"/>
                </a:solidFill>
              </a:rPr>
              <a:t> </a:t>
            </a:r>
            <a:r>
              <a:rPr sz="2800" dirty="0">
                <a:solidFill>
                  <a:srgbClr val="FFFFFF"/>
                </a:solidFill>
              </a:rPr>
              <a:t>di</a:t>
            </a:r>
            <a:r>
              <a:rPr sz="2800" spc="315" dirty="0">
                <a:solidFill>
                  <a:srgbClr val="FFFFFF"/>
                </a:solidFill>
              </a:rPr>
              <a:t> </a:t>
            </a:r>
            <a:r>
              <a:rPr sz="2800" spc="-15" dirty="0" err="1">
                <a:solidFill>
                  <a:srgbClr val="FFFFFF"/>
                </a:solidFill>
              </a:rPr>
              <a:t>dichiarazioni</a:t>
            </a:r>
            <a:r>
              <a:rPr sz="2800" spc="365" dirty="0">
                <a:solidFill>
                  <a:srgbClr val="FFFFFF"/>
                </a:solidFill>
              </a:rPr>
              <a:t> </a:t>
            </a:r>
            <a:r>
              <a:rPr sz="2800" spc="-10" dirty="0" err="1" smtClean="0">
                <a:solidFill>
                  <a:srgbClr val="FFFFFF"/>
                </a:solidFill>
              </a:rPr>
              <a:t>testimoniali</a:t>
            </a:r>
            <a:r>
              <a:rPr sz="2800" spc="320" dirty="0" smtClean="0">
                <a:solidFill>
                  <a:srgbClr val="FFFFFF"/>
                </a:solidFill>
              </a:rPr>
              <a:t> </a:t>
            </a:r>
            <a:r>
              <a:rPr sz="2800" spc="-5" dirty="0">
                <a:solidFill>
                  <a:srgbClr val="FFFFFF"/>
                </a:solidFill>
              </a:rPr>
              <a:t>acquisite</a:t>
            </a:r>
            <a:r>
              <a:rPr sz="2800" spc="355" dirty="0">
                <a:solidFill>
                  <a:srgbClr val="FFFFFF"/>
                </a:solidFill>
              </a:rPr>
              <a:t> </a:t>
            </a:r>
            <a:r>
              <a:rPr sz="2800" dirty="0">
                <a:solidFill>
                  <a:srgbClr val="FFFFFF"/>
                </a:solidFill>
              </a:rPr>
              <a:t>in</a:t>
            </a:r>
            <a:r>
              <a:rPr sz="2800" spc="310" dirty="0">
                <a:solidFill>
                  <a:srgbClr val="FFFFFF"/>
                </a:solidFill>
              </a:rPr>
              <a:t> </a:t>
            </a:r>
            <a:r>
              <a:rPr sz="2800" spc="-15" dirty="0">
                <a:solidFill>
                  <a:srgbClr val="FFFFFF"/>
                </a:solidFill>
              </a:rPr>
              <a:t>istruttoria</a:t>
            </a:r>
            <a:r>
              <a:rPr sz="2800" spc="340" dirty="0">
                <a:solidFill>
                  <a:srgbClr val="FFFFFF"/>
                </a:solidFill>
              </a:rPr>
              <a:t> </a:t>
            </a:r>
            <a:r>
              <a:rPr sz="2800" spc="-10" dirty="0">
                <a:solidFill>
                  <a:srgbClr val="FFFFFF"/>
                </a:solidFill>
              </a:rPr>
              <a:t>purché</a:t>
            </a:r>
            <a:endParaRPr sz="2800" dirty="0"/>
          </a:p>
        </p:txBody>
      </p:sp>
      <p:sp>
        <p:nvSpPr>
          <p:cNvPr id="12" name="object 12"/>
          <p:cNvSpPr txBox="1"/>
          <p:nvPr/>
        </p:nvSpPr>
        <p:spPr>
          <a:xfrm>
            <a:off x="8023097" y="3630625"/>
            <a:ext cx="3408045" cy="454025"/>
          </a:xfrm>
          <a:prstGeom prst="rect">
            <a:avLst/>
          </a:prstGeom>
        </p:spPr>
        <p:txBody>
          <a:bodyPr vert="horz" wrap="square" lIns="0" tIns="13970" rIns="0" bIns="0" rtlCol="0">
            <a:spAutoFit/>
          </a:bodyPr>
          <a:lstStyle/>
          <a:p>
            <a:pPr marL="12700">
              <a:lnSpc>
                <a:spcPct val="100000"/>
              </a:lnSpc>
              <a:spcBef>
                <a:spcPts val="110"/>
              </a:spcBef>
              <a:tabLst>
                <a:tab pos="1082675" algn="l"/>
                <a:tab pos="2152650" algn="l"/>
                <a:tab pos="3145155" algn="l"/>
              </a:tabLst>
            </a:pPr>
            <a:r>
              <a:rPr sz="2800" dirty="0">
                <a:solidFill>
                  <a:srgbClr val="FFFFFF"/>
                </a:solidFill>
                <a:latin typeface="Calibri"/>
                <a:cs typeface="Calibri"/>
              </a:rPr>
              <a:t>ci</a:t>
            </a:r>
            <a:r>
              <a:rPr sz="2800" spc="-40" dirty="0">
                <a:solidFill>
                  <a:srgbClr val="FFFFFF"/>
                </a:solidFill>
                <a:latin typeface="Calibri"/>
                <a:cs typeface="Calibri"/>
              </a:rPr>
              <a:t>t</a:t>
            </a:r>
            <a:r>
              <a:rPr sz="2800" spc="-50" dirty="0">
                <a:solidFill>
                  <a:srgbClr val="FFFFFF"/>
                </a:solidFill>
                <a:latin typeface="Calibri"/>
                <a:cs typeface="Calibri"/>
              </a:rPr>
              <a:t>a</a:t>
            </a:r>
            <a:r>
              <a:rPr sz="2800" spc="-45" dirty="0">
                <a:solidFill>
                  <a:srgbClr val="FFFFFF"/>
                </a:solidFill>
                <a:latin typeface="Calibri"/>
                <a:cs typeface="Calibri"/>
              </a:rPr>
              <a:t>t</a:t>
            </a:r>
            <a:r>
              <a:rPr sz="2800" spc="5" dirty="0">
                <a:solidFill>
                  <a:srgbClr val="FFFFFF"/>
                </a:solidFill>
                <a:latin typeface="Calibri"/>
                <a:cs typeface="Calibri"/>
              </a:rPr>
              <a:t>a</a:t>
            </a:r>
            <a:r>
              <a:rPr sz="2800" dirty="0">
                <a:solidFill>
                  <a:srgbClr val="FFFFFF"/>
                </a:solidFill>
                <a:latin typeface="Calibri"/>
                <a:cs typeface="Calibri"/>
              </a:rPr>
              <a:t>	</a:t>
            </a:r>
            <a:r>
              <a:rPr sz="2800" spc="-40" dirty="0">
                <a:solidFill>
                  <a:srgbClr val="FFFFFF"/>
                </a:solidFill>
                <a:latin typeface="Calibri"/>
                <a:cs typeface="Calibri"/>
              </a:rPr>
              <a:t>c</a:t>
            </a:r>
            <a:r>
              <a:rPr sz="2800" dirty="0">
                <a:solidFill>
                  <a:srgbClr val="FFFFFF"/>
                </a:solidFill>
                <a:latin typeface="Calibri"/>
                <a:cs typeface="Calibri"/>
              </a:rPr>
              <a:t>o</a:t>
            </a:r>
            <a:r>
              <a:rPr sz="2800" spc="-20" dirty="0">
                <a:solidFill>
                  <a:srgbClr val="FFFFFF"/>
                </a:solidFill>
                <a:latin typeface="Calibri"/>
                <a:cs typeface="Calibri"/>
              </a:rPr>
              <a:t>m</a:t>
            </a:r>
            <a:r>
              <a:rPr sz="2800" spc="5" dirty="0">
                <a:solidFill>
                  <a:srgbClr val="FFFFFF"/>
                </a:solidFill>
                <a:latin typeface="Calibri"/>
                <a:cs typeface="Calibri"/>
              </a:rPr>
              <a:t>e</a:t>
            </a:r>
            <a:r>
              <a:rPr sz="2800" dirty="0">
                <a:solidFill>
                  <a:srgbClr val="FFFFFF"/>
                </a:solidFill>
                <a:latin typeface="Calibri"/>
                <a:cs typeface="Calibri"/>
              </a:rPr>
              <a:t>	</a:t>
            </a:r>
            <a:r>
              <a:rPr sz="2800" spc="-45" dirty="0">
                <a:solidFill>
                  <a:srgbClr val="FFFFFF"/>
                </a:solidFill>
                <a:latin typeface="Calibri"/>
                <a:cs typeface="Calibri"/>
              </a:rPr>
              <a:t>t</a:t>
            </a:r>
            <a:r>
              <a:rPr sz="2800" spc="5" dirty="0">
                <a:solidFill>
                  <a:srgbClr val="FFFFFF"/>
                </a:solidFill>
                <a:latin typeface="Calibri"/>
                <a:cs typeface="Calibri"/>
              </a:rPr>
              <a:t>e</a:t>
            </a:r>
            <a:r>
              <a:rPr sz="2800" spc="-15" dirty="0">
                <a:solidFill>
                  <a:srgbClr val="FFFFFF"/>
                </a:solidFill>
                <a:latin typeface="Calibri"/>
                <a:cs typeface="Calibri"/>
              </a:rPr>
              <a:t>s</a:t>
            </a:r>
            <a:r>
              <a:rPr sz="2800" spc="-45" dirty="0">
                <a:solidFill>
                  <a:srgbClr val="FFFFFF"/>
                </a:solidFill>
                <a:latin typeface="Calibri"/>
                <a:cs typeface="Calibri"/>
              </a:rPr>
              <a:t>t</a:t>
            </a:r>
            <a:r>
              <a:rPr sz="2800" spc="5" dirty="0">
                <a:solidFill>
                  <a:srgbClr val="FFFFFF"/>
                </a:solidFill>
                <a:latin typeface="Calibri"/>
                <a:cs typeface="Calibri"/>
              </a:rPr>
              <a:t>e</a:t>
            </a:r>
            <a:r>
              <a:rPr sz="2800" dirty="0">
                <a:solidFill>
                  <a:srgbClr val="FFFFFF"/>
                </a:solidFill>
                <a:latin typeface="Calibri"/>
                <a:cs typeface="Calibri"/>
              </a:rPr>
              <a:t>	</a:t>
            </a:r>
            <a:r>
              <a:rPr sz="2800" spc="-15" dirty="0">
                <a:solidFill>
                  <a:srgbClr val="FFFFFF"/>
                </a:solidFill>
                <a:latin typeface="Calibri"/>
                <a:cs typeface="Calibri"/>
              </a:rPr>
              <a:t>al</a:t>
            </a:r>
            <a:endParaRPr sz="2800">
              <a:latin typeface="Calibri"/>
              <a:cs typeface="Calibri"/>
            </a:endParaRPr>
          </a:p>
        </p:txBody>
      </p:sp>
      <p:sp>
        <p:nvSpPr>
          <p:cNvPr id="13" name="object 13"/>
          <p:cNvSpPr txBox="1"/>
          <p:nvPr/>
        </p:nvSpPr>
        <p:spPr>
          <a:xfrm>
            <a:off x="371043" y="3630625"/>
            <a:ext cx="7404100" cy="1421130"/>
          </a:xfrm>
          <a:prstGeom prst="rect">
            <a:avLst/>
          </a:prstGeom>
        </p:spPr>
        <p:txBody>
          <a:bodyPr vert="horz" wrap="square" lIns="0" tIns="13970" rIns="0" bIns="0" rtlCol="0">
            <a:spAutoFit/>
          </a:bodyPr>
          <a:lstStyle/>
          <a:p>
            <a:pPr marL="12700" marR="5080">
              <a:lnSpc>
                <a:spcPct val="100000"/>
              </a:lnSpc>
              <a:spcBef>
                <a:spcPts val="110"/>
              </a:spcBef>
              <a:tabLst>
                <a:tab pos="538480" algn="l"/>
                <a:tab pos="1978660" algn="l"/>
                <a:tab pos="2943860" algn="l"/>
                <a:tab pos="4018915" algn="l"/>
                <a:tab pos="6026785" algn="l"/>
                <a:tab pos="6689725" algn="l"/>
              </a:tabLst>
            </a:pPr>
            <a:r>
              <a:rPr sz="2800" dirty="0">
                <a:solidFill>
                  <a:srgbClr val="FFFFFF"/>
                </a:solidFill>
                <a:latin typeface="Calibri"/>
                <a:cs typeface="Calibri"/>
              </a:rPr>
              <a:t>la	pe</a:t>
            </a:r>
            <a:r>
              <a:rPr sz="2800" spc="-80" dirty="0">
                <a:solidFill>
                  <a:srgbClr val="FFFFFF"/>
                </a:solidFill>
                <a:latin typeface="Calibri"/>
                <a:cs typeface="Calibri"/>
              </a:rPr>
              <a:t>r</a:t>
            </a:r>
            <a:r>
              <a:rPr sz="2800" spc="10" dirty="0">
                <a:solidFill>
                  <a:srgbClr val="FFFFFF"/>
                </a:solidFill>
                <a:latin typeface="Calibri"/>
                <a:cs typeface="Calibri"/>
              </a:rPr>
              <a:t>s</a:t>
            </a:r>
            <a:r>
              <a:rPr sz="2800" dirty="0">
                <a:solidFill>
                  <a:srgbClr val="FFFFFF"/>
                </a:solidFill>
                <a:latin typeface="Calibri"/>
                <a:cs typeface="Calibri"/>
              </a:rPr>
              <a:t>on</a:t>
            </a:r>
            <a:r>
              <a:rPr sz="2800" spc="5" dirty="0">
                <a:solidFill>
                  <a:srgbClr val="FFFFFF"/>
                </a:solidFill>
                <a:latin typeface="Calibri"/>
                <a:cs typeface="Calibri"/>
              </a:rPr>
              <a:t>a</a:t>
            </a:r>
            <a:r>
              <a:rPr sz="2800" dirty="0">
                <a:solidFill>
                  <a:srgbClr val="FFFFFF"/>
                </a:solidFill>
                <a:latin typeface="Calibri"/>
                <a:cs typeface="Calibri"/>
              </a:rPr>
              <a:t>	d</a:t>
            </a:r>
            <a:r>
              <a:rPr sz="2800" spc="-5" dirty="0">
                <a:solidFill>
                  <a:srgbClr val="FFFFFF"/>
                </a:solidFill>
                <a:latin typeface="Calibri"/>
                <a:cs typeface="Calibri"/>
              </a:rPr>
              <a:t>a</a:t>
            </a:r>
            <a:r>
              <a:rPr sz="2800" dirty="0">
                <a:solidFill>
                  <a:srgbClr val="FFFFFF"/>
                </a:solidFill>
                <a:latin typeface="Calibri"/>
                <a:cs typeface="Calibri"/>
              </a:rPr>
              <a:t>lla	qu</a:t>
            </a:r>
            <a:r>
              <a:rPr sz="2800" spc="-45" dirty="0">
                <a:solidFill>
                  <a:srgbClr val="FFFFFF"/>
                </a:solidFill>
                <a:latin typeface="Calibri"/>
                <a:cs typeface="Calibri"/>
              </a:rPr>
              <a:t>a</a:t>
            </a:r>
            <a:r>
              <a:rPr sz="2800" dirty="0">
                <a:solidFill>
                  <a:srgbClr val="FFFFFF"/>
                </a:solidFill>
                <a:latin typeface="Calibri"/>
                <a:cs typeface="Calibri"/>
              </a:rPr>
              <a:t>le	p</a:t>
            </a:r>
            <a:r>
              <a:rPr sz="2800" spc="-85" dirty="0">
                <a:solidFill>
                  <a:srgbClr val="FFFFFF"/>
                </a:solidFill>
                <a:latin typeface="Calibri"/>
                <a:cs typeface="Calibri"/>
              </a:rPr>
              <a:t>r</a:t>
            </a:r>
            <a:r>
              <a:rPr sz="2800" dirty="0">
                <a:solidFill>
                  <a:srgbClr val="FFFFFF"/>
                </a:solidFill>
                <a:latin typeface="Calibri"/>
                <a:cs typeface="Calibri"/>
              </a:rPr>
              <a:t>o</a:t>
            </a:r>
            <a:r>
              <a:rPr sz="2800" spc="-90" dirty="0">
                <a:solidFill>
                  <a:srgbClr val="FFFFFF"/>
                </a:solidFill>
                <a:latin typeface="Calibri"/>
                <a:cs typeface="Calibri"/>
              </a:rPr>
              <a:t>v</a:t>
            </a:r>
            <a:r>
              <a:rPr sz="2800" spc="5" dirty="0">
                <a:solidFill>
                  <a:srgbClr val="FFFFFF"/>
                </a:solidFill>
                <a:latin typeface="Calibri"/>
                <a:cs typeface="Calibri"/>
              </a:rPr>
              <a:t>en</a:t>
            </a:r>
            <a:r>
              <a:rPr sz="2800" spc="-25" dirty="0">
                <a:solidFill>
                  <a:srgbClr val="FFFFFF"/>
                </a:solidFill>
                <a:latin typeface="Calibri"/>
                <a:cs typeface="Calibri"/>
              </a:rPr>
              <a:t>g</a:t>
            </a:r>
            <a:r>
              <a:rPr sz="2800" dirty="0">
                <a:solidFill>
                  <a:srgbClr val="FFFFFF"/>
                </a:solidFill>
                <a:latin typeface="Calibri"/>
                <a:cs typeface="Calibri"/>
              </a:rPr>
              <a:t>on</a:t>
            </a:r>
            <a:r>
              <a:rPr sz="2800" spc="5" dirty="0">
                <a:solidFill>
                  <a:srgbClr val="FFFFFF"/>
                </a:solidFill>
                <a:latin typeface="Calibri"/>
                <a:cs typeface="Calibri"/>
              </a:rPr>
              <a:t>o</a:t>
            </a:r>
            <a:r>
              <a:rPr sz="2800" dirty="0">
                <a:solidFill>
                  <a:srgbClr val="FFFFFF"/>
                </a:solidFill>
                <a:latin typeface="Calibri"/>
                <a:cs typeface="Calibri"/>
              </a:rPr>
              <a:t>	</a:t>
            </a:r>
            <a:r>
              <a:rPr sz="2800" spc="-20" dirty="0">
                <a:solidFill>
                  <a:srgbClr val="FFFFFF"/>
                </a:solidFill>
                <a:latin typeface="Calibri"/>
                <a:cs typeface="Calibri"/>
              </a:rPr>
              <a:t>s</a:t>
            </a:r>
            <a:r>
              <a:rPr sz="2800" dirty="0">
                <a:solidFill>
                  <a:srgbClr val="FFFFFF"/>
                </a:solidFill>
                <a:latin typeface="Calibri"/>
                <a:cs typeface="Calibri"/>
              </a:rPr>
              <a:t>ia	</a:t>
            </a:r>
            <a:r>
              <a:rPr sz="2800" spc="-20" dirty="0">
                <a:solidFill>
                  <a:srgbClr val="FFFFFF"/>
                </a:solidFill>
                <a:latin typeface="Calibri"/>
                <a:cs typeface="Calibri"/>
              </a:rPr>
              <a:t>s</a:t>
            </a:r>
            <a:r>
              <a:rPr sz="2800" spc="-45" dirty="0">
                <a:solidFill>
                  <a:srgbClr val="FFFFFF"/>
                </a:solidFill>
                <a:latin typeface="Calibri"/>
                <a:cs typeface="Calibri"/>
              </a:rPr>
              <a:t>t</a:t>
            </a:r>
            <a:r>
              <a:rPr sz="2800" spc="-50" dirty="0">
                <a:solidFill>
                  <a:srgbClr val="FFFFFF"/>
                </a:solidFill>
                <a:latin typeface="Calibri"/>
                <a:cs typeface="Calibri"/>
              </a:rPr>
              <a:t>a</a:t>
            </a:r>
            <a:r>
              <a:rPr sz="2800" spc="-45" dirty="0">
                <a:solidFill>
                  <a:srgbClr val="FFFFFF"/>
                </a:solidFill>
                <a:latin typeface="Calibri"/>
                <a:cs typeface="Calibri"/>
              </a:rPr>
              <a:t>t</a:t>
            </a:r>
            <a:r>
              <a:rPr sz="2800" dirty="0">
                <a:solidFill>
                  <a:srgbClr val="FFFFFF"/>
                </a:solidFill>
                <a:latin typeface="Calibri"/>
                <a:cs typeface="Calibri"/>
              </a:rPr>
              <a:t>a  </a:t>
            </a:r>
            <a:r>
              <a:rPr sz="2800" spc="-15" dirty="0">
                <a:solidFill>
                  <a:srgbClr val="FFFFFF"/>
                </a:solidFill>
                <a:latin typeface="Calibri"/>
                <a:cs typeface="Calibri"/>
              </a:rPr>
              <a:t>dibattimento</a:t>
            </a:r>
            <a:endParaRPr sz="2800" dirty="0">
              <a:latin typeface="Calibri"/>
              <a:cs typeface="Calibri"/>
            </a:endParaRPr>
          </a:p>
          <a:p>
            <a:pPr marL="4251960">
              <a:lnSpc>
                <a:spcPts val="4260"/>
              </a:lnSpc>
            </a:pPr>
            <a:r>
              <a:rPr sz="3600" b="1" spc="-5" dirty="0">
                <a:solidFill>
                  <a:srgbClr val="FFC000"/>
                </a:solidFill>
                <a:latin typeface="Calibri"/>
                <a:cs typeface="Calibri"/>
              </a:rPr>
              <a:t>DISCUSSIONE</a:t>
            </a:r>
            <a:endParaRPr sz="3600" dirty="0">
              <a:latin typeface="Calibri"/>
              <a:cs typeface="Calibri"/>
            </a:endParaRPr>
          </a:p>
        </p:txBody>
      </p:sp>
      <p:pic>
        <p:nvPicPr>
          <p:cNvPr id="14" name="object 14"/>
          <p:cNvPicPr/>
          <p:nvPr/>
        </p:nvPicPr>
        <p:blipFill>
          <a:blip r:embed="rId6" cstate="print"/>
          <a:stretch>
            <a:fillRect/>
          </a:stretch>
        </p:blipFill>
        <p:spPr>
          <a:xfrm>
            <a:off x="4343400" y="4375403"/>
            <a:ext cx="3111246" cy="966978"/>
          </a:xfrm>
          <a:prstGeom prst="rect">
            <a:avLst/>
          </a:prstGeom>
        </p:spPr>
      </p:pic>
      <p:sp>
        <p:nvSpPr>
          <p:cNvPr id="15" name="object 15"/>
          <p:cNvSpPr txBox="1"/>
          <p:nvPr/>
        </p:nvSpPr>
        <p:spPr>
          <a:xfrm>
            <a:off x="1532636" y="5031104"/>
            <a:ext cx="8719185" cy="883285"/>
          </a:xfrm>
          <a:prstGeom prst="rect">
            <a:avLst/>
          </a:prstGeom>
        </p:spPr>
        <p:txBody>
          <a:bodyPr vert="horz" wrap="square" lIns="0" tIns="13335" rIns="0" bIns="0" rtlCol="0">
            <a:spAutoFit/>
          </a:bodyPr>
          <a:lstStyle/>
          <a:p>
            <a:pPr marL="461009" indent="-448309">
              <a:lnSpc>
                <a:spcPct val="100000"/>
              </a:lnSpc>
              <a:spcBef>
                <a:spcPts val="105"/>
              </a:spcBef>
              <a:buFont typeface="Arial"/>
              <a:buChar char="•"/>
              <a:tabLst>
                <a:tab pos="460375" algn="l"/>
                <a:tab pos="461009" algn="l"/>
              </a:tabLst>
            </a:pPr>
            <a:r>
              <a:rPr sz="2800" spc="-10" dirty="0">
                <a:solidFill>
                  <a:srgbClr val="FFFFFF"/>
                </a:solidFill>
                <a:latin typeface="Calibri"/>
                <a:cs typeface="Calibri"/>
              </a:rPr>
              <a:t>PM</a:t>
            </a:r>
            <a:endParaRPr sz="2800">
              <a:latin typeface="Calibri"/>
              <a:cs typeface="Calibri"/>
            </a:endParaRPr>
          </a:p>
          <a:p>
            <a:pPr marL="478790" indent="-457834">
              <a:lnSpc>
                <a:spcPct val="100000"/>
              </a:lnSpc>
              <a:spcBef>
                <a:spcPts val="25"/>
              </a:spcBef>
              <a:buFont typeface="Arial"/>
              <a:buChar char="•"/>
              <a:tabLst>
                <a:tab pos="478790" algn="l"/>
                <a:tab pos="479425" algn="l"/>
              </a:tabLst>
            </a:pPr>
            <a:r>
              <a:rPr sz="2800" spc="-15" dirty="0">
                <a:solidFill>
                  <a:srgbClr val="FFFFFF"/>
                </a:solidFill>
                <a:latin typeface="Calibri"/>
                <a:cs typeface="Calibri"/>
              </a:rPr>
              <a:t>Incolpato</a:t>
            </a:r>
            <a:r>
              <a:rPr sz="2800" spc="-5" dirty="0">
                <a:solidFill>
                  <a:srgbClr val="FFFFFF"/>
                </a:solidFill>
                <a:latin typeface="Calibri"/>
                <a:cs typeface="Calibri"/>
              </a:rPr>
              <a:t> </a:t>
            </a:r>
            <a:r>
              <a:rPr sz="2800" spc="5" dirty="0">
                <a:solidFill>
                  <a:srgbClr val="FFFFFF"/>
                </a:solidFill>
                <a:latin typeface="Calibri"/>
                <a:cs typeface="Calibri"/>
              </a:rPr>
              <a:t>e</a:t>
            </a:r>
            <a:r>
              <a:rPr sz="2800" spc="-15" dirty="0">
                <a:solidFill>
                  <a:srgbClr val="FFFFFF"/>
                </a:solidFill>
                <a:latin typeface="Calibri"/>
                <a:cs typeface="Calibri"/>
              </a:rPr>
              <a:t> </a:t>
            </a:r>
            <a:r>
              <a:rPr sz="2800" spc="-10" dirty="0">
                <a:solidFill>
                  <a:srgbClr val="FFFFFF"/>
                </a:solidFill>
                <a:latin typeface="Calibri"/>
                <a:cs typeface="Calibri"/>
              </a:rPr>
              <a:t>difensore</a:t>
            </a:r>
            <a:r>
              <a:rPr sz="2800" spc="-55" dirty="0">
                <a:solidFill>
                  <a:srgbClr val="FFFFFF"/>
                </a:solidFill>
                <a:latin typeface="Calibri"/>
                <a:cs typeface="Calibri"/>
              </a:rPr>
              <a:t> </a:t>
            </a:r>
            <a:r>
              <a:rPr sz="2800" dirty="0">
                <a:solidFill>
                  <a:srgbClr val="FFFFFF"/>
                </a:solidFill>
                <a:latin typeface="Calibri"/>
                <a:cs typeface="Calibri"/>
              </a:rPr>
              <a:t>(hanno</a:t>
            </a:r>
            <a:r>
              <a:rPr sz="2800" spc="-30" dirty="0">
                <a:solidFill>
                  <a:srgbClr val="FFFFFF"/>
                </a:solidFill>
                <a:latin typeface="Calibri"/>
                <a:cs typeface="Calibri"/>
              </a:rPr>
              <a:t> </a:t>
            </a:r>
            <a:r>
              <a:rPr sz="2800" spc="-5" dirty="0">
                <a:solidFill>
                  <a:srgbClr val="FFFFFF"/>
                </a:solidFill>
                <a:latin typeface="Calibri"/>
                <a:cs typeface="Calibri"/>
              </a:rPr>
              <a:t>sempre</a:t>
            </a:r>
            <a:r>
              <a:rPr sz="2800" spc="-20" dirty="0">
                <a:solidFill>
                  <a:srgbClr val="FFFFFF"/>
                </a:solidFill>
                <a:latin typeface="Calibri"/>
                <a:cs typeface="Calibri"/>
              </a:rPr>
              <a:t> </a:t>
            </a:r>
            <a:r>
              <a:rPr sz="2800" dirty="0">
                <a:solidFill>
                  <a:srgbClr val="FFFFFF"/>
                </a:solidFill>
                <a:latin typeface="Calibri"/>
                <a:cs typeface="Calibri"/>
              </a:rPr>
              <a:t>la</a:t>
            </a:r>
            <a:r>
              <a:rPr sz="2800" spc="-35" dirty="0">
                <a:solidFill>
                  <a:srgbClr val="FFFFFF"/>
                </a:solidFill>
                <a:latin typeface="Calibri"/>
                <a:cs typeface="Calibri"/>
              </a:rPr>
              <a:t> </a:t>
            </a:r>
            <a:r>
              <a:rPr sz="2800" spc="-10" dirty="0">
                <a:solidFill>
                  <a:srgbClr val="FFFFFF"/>
                </a:solidFill>
                <a:latin typeface="Calibri"/>
                <a:cs typeface="Calibri"/>
              </a:rPr>
              <a:t>parola </a:t>
            </a:r>
            <a:r>
              <a:rPr sz="2800" dirty="0">
                <a:solidFill>
                  <a:srgbClr val="FFFFFF"/>
                </a:solidFill>
                <a:latin typeface="Calibri"/>
                <a:cs typeface="Calibri"/>
              </a:rPr>
              <a:t>per</a:t>
            </a:r>
            <a:r>
              <a:rPr sz="2800" spc="-30" dirty="0">
                <a:solidFill>
                  <a:srgbClr val="FFFFFF"/>
                </a:solidFill>
                <a:latin typeface="Calibri"/>
                <a:cs typeface="Calibri"/>
              </a:rPr>
              <a:t> </a:t>
            </a:r>
            <a:r>
              <a:rPr sz="2800" spc="-5" dirty="0">
                <a:solidFill>
                  <a:srgbClr val="FFFFFF"/>
                </a:solidFill>
                <a:latin typeface="Calibri"/>
                <a:cs typeface="Calibri"/>
              </a:rPr>
              <a:t>ultimi)</a:t>
            </a:r>
            <a:endParaRPr sz="2800">
              <a:latin typeface="Calibri"/>
              <a:cs typeface="Calibri"/>
            </a:endParaRPr>
          </a:p>
        </p:txBody>
      </p:sp>
      <p:sp>
        <p:nvSpPr>
          <p:cNvPr id="17" name="Segnaposto piè di pagina 11"/>
          <p:cNvSpPr>
            <a:spLocks noGrp="1"/>
          </p:cNvSpPr>
          <p:nvPr>
            <p:ph type="ftr" sz="quarter" idx="5"/>
          </p:nvPr>
        </p:nvSpPr>
        <p:spPr>
          <a:xfrm>
            <a:off x="10378640" y="6611372"/>
            <a:ext cx="1644698" cy="169277"/>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20623" y="237743"/>
            <a:ext cx="11528298" cy="1378457"/>
          </a:xfrm>
          <a:prstGeom prst="rect">
            <a:avLst/>
          </a:prstGeom>
        </p:spPr>
      </p:pic>
      <p:sp>
        <p:nvSpPr>
          <p:cNvPr id="3" name="object 3"/>
          <p:cNvSpPr txBox="1"/>
          <p:nvPr/>
        </p:nvSpPr>
        <p:spPr>
          <a:xfrm>
            <a:off x="578358" y="395477"/>
            <a:ext cx="11215370" cy="1065530"/>
          </a:xfrm>
          <a:prstGeom prst="rect">
            <a:avLst/>
          </a:prstGeom>
          <a:solidFill>
            <a:srgbClr val="00AF50"/>
          </a:solidFill>
          <a:ln w="13715">
            <a:solidFill>
              <a:srgbClr val="006FC0"/>
            </a:solidFill>
          </a:ln>
        </p:spPr>
        <p:txBody>
          <a:bodyPr vert="horz" wrap="square" lIns="0" tIns="0" rIns="0" bIns="0" rtlCol="0">
            <a:spAutoFit/>
          </a:bodyPr>
          <a:lstStyle/>
          <a:p>
            <a:pPr algn="ctr">
              <a:lnSpc>
                <a:spcPts val="3960"/>
              </a:lnSpc>
            </a:pPr>
            <a:r>
              <a:rPr sz="3600" b="1" spc="-55" dirty="0">
                <a:solidFill>
                  <a:srgbClr val="FFFFFF"/>
                </a:solidFill>
                <a:latin typeface="Calibri"/>
                <a:cs typeface="Calibri"/>
              </a:rPr>
              <a:t>FASE</a:t>
            </a:r>
            <a:r>
              <a:rPr sz="3600" b="1" spc="-35" dirty="0">
                <a:solidFill>
                  <a:srgbClr val="FFFFFF"/>
                </a:solidFill>
                <a:latin typeface="Calibri"/>
                <a:cs typeface="Calibri"/>
              </a:rPr>
              <a:t> </a:t>
            </a:r>
            <a:r>
              <a:rPr sz="3600" b="1" spc="-10" dirty="0">
                <a:solidFill>
                  <a:srgbClr val="FFFFFF"/>
                </a:solidFill>
                <a:latin typeface="Calibri"/>
                <a:cs typeface="Calibri"/>
              </a:rPr>
              <a:t>DECISORIA</a:t>
            </a:r>
            <a:endParaRPr sz="3600">
              <a:latin typeface="Calibri"/>
              <a:cs typeface="Calibri"/>
            </a:endParaRPr>
          </a:p>
          <a:p>
            <a:pPr marL="100330" algn="ctr">
              <a:lnSpc>
                <a:spcPct val="100000"/>
              </a:lnSpc>
              <a:spcBef>
                <a:spcPts val="5"/>
              </a:spcBef>
              <a:tabLst>
                <a:tab pos="4285615" algn="l"/>
              </a:tabLst>
            </a:pPr>
            <a:r>
              <a:rPr sz="3600" b="1" dirty="0">
                <a:solidFill>
                  <a:srgbClr val="FFFFFF"/>
                </a:solidFill>
                <a:latin typeface="Calibri"/>
                <a:cs typeface="Calibri"/>
              </a:rPr>
              <a:t>(Art.</a:t>
            </a:r>
            <a:r>
              <a:rPr sz="3600" b="1" spc="-35" dirty="0">
                <a:solidFill>
                  <a:srgbClr val="FFFFFF"/>
                </a:solidFill>
                <a:latin typeface="Calibri"/>
                <a:cs typeface="Calibri"/>
              </a:rPr>
              <a:t> </a:t>
            </a:r>
            <a:r>
              <a:rPr sz="3600" b="1" dirty="0">
                <a:solidFill>
                  <a:srgbClr val="FFFFFF"/>
                </a:solidFill>
                <a:latin typeface="Calibri"/>
                <a:cs typeface="Calibri"/>
              </a:rPr>
              <a:t>59</a:t>
            </a:r>
            <a:r>
              <a:rPr sz="3600" b="1" spc="-5" dirty="0">
                <a:solidFill>
                  <a:srgbClr val="FFFFFF"/>
                </a:solidFill>
                <a:latin typeface="Calibri"/>
                <a:cs typeface="Calibri"/>
              </a:rPr>
              <a:t> </a:t>
            </a:r>
            <a:r>
              <a:rPr sz="3600" b="1" dirty="0">
                <a:solidFill>
                  <a:srgbClr val="FFFFFF"/>
                </a:solidFill>
                <a:latin typeface="Calibri"/>
                <a:cs typeface="Calibri"/>
              </a:rPr>
              <a:t>L</a:t>
            </a:r>
            <a:r>
              <a:rPr sz="3600" b="1" spc="5" dirty="0">
                <a:solidFill>
                  <a:srgbClr val="FFFFFF"/>
                </a:solidFill>
                <a:latin typeface="Calibri"/>
                <a:cs typeface="Calibri"/>
              </a:rPr>
              <a:t> 247/2012</a:t>
            </a:r>
            <a:r>
              <a:rPr sz="3600" b="1" spc="-75" dirty="0">
                <a:solidFill>
                  <a:srgbClr val="FFFFFF"/>
                </a:solidFill>
                <a:latin typeface="Calibri"/>
                <a:cs typeface="Calibri"/>
              </a:rPr>
              <a:t> </a:t>
            </a:r>
            <a:r>
              <a:rPr sz="3600" b="1" dirty="0">
                <a:solidFill>
                  <a:srgbClr val="FFFFFF"/>
                </a:solidFill>
                <a:latin typeface="Calibri"/>
                <a:cs typeface="Calibri"/>
              </a:rPr>
              <a:t>e	</a:t>
            </a:r>
            <a:r>
              <a:rPr sz="3600" b="1" spc="10" dirty="0">
                <a:solidFill>
                  <a:srgbClr val="FFFFFF"/>
                </a:solidFill>
                <a:latin typeface="Calibri"/>
                <a:cs typeface="Calibri"/>
              </a:rPr>
              <a:t>25-31</a:t>
            </a:r>
            <a:r>
              <a:rPr sz="3600" b="1" spc="-60" dirty="0">
                <a:solidFill>
                  <a:srgbClr val="FFFFFF"/>
                </a:solidFill>
                <a:latin typeface="Calibri"/>
                <a:cs typeface="Calibri"/>
              </a:rPr>
              <a:t> </a:t>
            </a:r>
            <a:r>
              <a:rPr sz="3600" b="1" spc="-25" dirty="0">
                <a:solidFill>
                  <a:srgbClr val="FFFFFF"/>
                </a:solidFill>
                <a:latin typeface="Calibri"/>
                <a:cs typeface="Calibri"/>
              </a:rPr>
              <a:t>Reg</a:t>
            </a:r>
            <a:r>
              <a:rPr sz="3600" b="1" spc="-20" dirty="0">
                <a:solidFill>
                  <a:srgbClr val="FFFFFF"/>
                </a:solidFill>
                <a:latin typeface="Calibri"/>
                <a:cs typeface="Calibri"/>
              </a:rPr>
              <a:t> </a:t>
            </a:r>
            <a:r>
              <a:rPr sz="3600" b="1" spc="5" dirty="0">
                <a:solidFill>
                  <a:srgbClr val="FFFFFF"/>
                </a:solidFill>
                <a:latin typeface="Calibri"/>
                <a:cs typeface="Calibri"/>
              </a:rPr>
              <a:t>02/2014</a:t>
            </a:r>
            <a:r>
              <a:rPr sz="3600" b="1" spc="-55" dirty="0">
                <a:solidFill>
                  <a:srgbClr val="FFFFFF"/>
                </a:solidFill>
                <a:latin typeface="Calibri"/>
                <a:cs typeface="Calibri"/>
              </a:rPr>
              <a:t> </a:t>
            </a:r>
            <a:r>
              <a:rPr sz="3600" b="1" spc="-5" dirty="0">
                <a:solidFill>
                  <a:srgbClr val="FFFFFF"/>
                </a:solidFill>
                <a:latin typeface="Calibri"/>
                <a:cs typeface="Calibri"/>
              </a:rPr>
              <a:t>CNF)</a:t>
            </a:r>
            <a:endParaRPr sz="3600">
              <a:latin typeface="Calibri"/>
              <a:cs typeface="Calibri"/>
            </a:endParaRPr>
          </a:p>
        </p:txBody>
      </p:sp>
      <p:grpSp>
        <p:nvGrpSpPr>
          <p:cNvPr id="4" name="object 4"/>
          <p:cNvGrpSpPr/>
          <p:nvPr/>
        </p:nvGrpSpPr>
        <p:grpSpPr>
          <a:xfrm>
            <a:off x="465748" y="1598357"/>
            <a:ext cx="11619738" cy="5274347"/>
            <a:chOff x="466344" y="1504188"/>
            <a:chExt cx="11619738" cy="5100066"/>
          </a:xfrm>
        </p:grpSpPr>
        <p:pic>
          <p:nvPicPr>
            <p:cNvPr id="5" name="object 5"/>
            <p:cNvPicPr/>
            <p:nvPr/>
          </p:nvPicPr>
          <p:blipFill>
            <a:blip r:embed="rId3" cstate="print"/>
            <a:stretch>
              <a:fillRect/>
            </a:stretch>
          </p:blipFill>
          <p:spPr>
            <a:xfrm>
              <a:off x="566928" y="1572768"/>
              <a:ext cx="11345418" cy="5031486"/>
            </a:xfrm>
            <a:prstGeom prst="rect">
              <a:avLst/>
            </a:prstGeom>
          </p:spPr>
        </p:pic>
        <p:pic>
          <p:nvPicPr>
            <p:cNvPr id="6" name="object 6"/>
            <p:cNvPicPr/>
            <p:nvPr/>
          </p:nvPicPr>
          <p:blipFill>
            <a:blip r:embed="rId4" cstate="print"/>
            <a:stretch>
              <a:fillRect/>
            </a:stretch>
          </p:blipFill>
          <p:spPr>
            <a:xfrm>
              <a:off x="466344" y="1504188"/>
              <a:ext cx="11619738" cy="4839462"/>
            </a:xfrm>
            <a:prstGeom prst="rect">
              <a:avLst/>
            </a:prstGeom>
          </p:spPr>
        </p:pic>
        <p:sp>
          <p:nvSpPr>
            <p:cNvPr id="7" name="object 7"/>
            <p:cNvSpPr/>
            <p:nvPr/>
          </p:nvSpPr>
          <p:spPr>
            <a:xfrm>
              <a:off x="596646" y="1639062"/>
              <a:ext cx="11176127" cy="4461368"/>
            </a:xfrm>
            <a:custGeom>
              <a:avLst/>
              <a:gdLst/>
              <a:ahLst/>
              <a:cxnLst/>
              <a:rect l="l" t="t" r="r" b="b"/>
              <a:pathLst>
                <a:path w="11215370" h="4901565">
                  <a:moveTo>
                    <a:pt x="11215116" y="0"/>
                  </a:moveTo>
                  <a:lnTo>
                    <a:pt x="0" y="0"/>
                  </a:lnTo>
                  <a:lnTo>
                    <a:pt x="0" y="4901184"/>
                  </a:lnTo>
                  <a:lnTo>
                    <a:pt x="11215116" y="4901184"/>
                  </a:lnTo>
                  <a:lnTo>
                    <a:pt x="11215116" y="0"/>
                  </a:lnTo>
                  <a:close/>
                </a:path>
              </a:pathLst>
            </a:custGeom>
            <a:solidFill>
              <a:srgbClr val="5B9BD4"/>
            </a:solidFill>
          </p:spPr>
          <p:txBody>
            <a:bodyPr wrap="square" lIns="0" tIns="0" rIns="0" bIns="0" rtlCol="0"/>
            <a:lstStyle/>
            <a:p>
              <a:endParaRPr/>
            </a:p>
          </p:txBody>
        </p:sp>
        <p:sp>
          <p:nvSpPr>
            <p:cNvPr id="8" name="object 8"/>
            <p:cNvSpPr/>
            <p:nvPr/>
          </p:nvSpPr>
          <p:spPr>
            <a:xfrm>
              <a:off x="596646" y="1639062"/>
              <a:ext cx="11215370" cy="4901565"/>
            </a:xfrm>
            <a:custGeom>
              <a:avLst/>
              <a:gdLst/>
              <a:ahLst/>
              <a:cxnLst/>
              <a:rect l="l" t="t" r="r" b="b"/>
              <a:pathLst>
                <a:path w="11215370" h="4901565">
                  <a:moveTo>
                    <a:pt x="0" y="4901184"/>
                  </a:moveTo>
                  <a:lnTo>
                    <a:pt x="11215116" y="4901184"/>
                  </a:lnTo>
                  <a:lnTo>
                    <a:pt x="11215116" y="0"/>
                  </a:lnTo>
                  <a:lnTo>
                    <a:pt x="0" y="0"/>
                  </a:lnTo>
                  <a:lnTo>
                    <a:pt x="0" y="4901184"/>
                  </a:lnTo>
                  <a:close/>
                </a:path>
              </a:pathLst>
            </a:custGeom>
            <a:ln w="13716">
              <a:solidFill>
                <a:srgbClr val="41709C"/>
              </a:solidFill>
            </a:ln>
          </p:spPr>
          <p:txBody>
            <a:bodyPr wrap="square" lIns="0" tIns="0" rIns="0" bIns="0" rtlCol="0"/>
            <a:lstStyle/>
            <a:p>
              <a:endParaRPr/>
            </a:p>
          </p:txBody>
        </p:sp>
      </p:grpSp>
      <p:sp>
        <p:nvSpPr>
          <p:cNvPr id="9" name="object 9"/>
          <p:cNvSpPr txBox="1"/>
          <p:nvPr/>
        </p:nvSpPr>
        <p:spPr>
          <a:xfrm>
            <a:off x="2516251" y="1645107"/>
            <a:ext cx="3246120" cy="514350"/>
          </a:xfrm>
          <a:prstGeom prst="rect">
            <a:avLst/>
          </a:prstGeom>
        </p:spPr>
        <p:txBody>
          <a:bodyPr vert="horz" wrap="square" lIns="0" tIns="13335" rIns="0" bIns="0" rtlCol="0">
            <a:spAutoFit/>
          </a:bodyPr>
          <a:lstStyle/>
          <a:p>
            <a:pPr marL="12700">
              <a:lnSpc>
                <a:spcPct val="100000"/>
              </a:lnSpc>
              <a:spcBef>
                <a:spcPts val="105"/>
              </a:spcBef>
            </a:pPr>
            <a:r>
              <a:rPr sz="3200" spc="-15" dirty="0">
                <a:solidFill>
                  <a:srgbClr val="FFFFFF"/>
                </a:solidFill>
                <a:latin typeface="Calibri"/>
                <a:cs typeface="Calibri"/>
              </a:rPr>
              <a:t>Camera</a:t>
            </a:r>
            <a:r>
              <a:rPr sz="3200" spc="-30" dirty="0">
                <a:solidFill>
                  <a:srgbClr val="FFFFFF"/>
                </a:solidFill>
                <a:latin typeface="Calibri"/>
                <a:cs typeface="Calibri"/>
              </a:rPr>
              <a:t> </a:t>
            </a:r>
            <a:r>
              <a:rPr sz="3200" spc="-5" dirty="0">
                <a:solidFill>
                  <a:srgbClr val="FFFFFF"/>
                </a:solidFill>
                <a:latin typeface="Calibri"/>
                <a:cs typeface="Calibri"/>
              </a:rPr>
              <a:t>di</a:t>
            </a:r>
            <a:r>
              <a:rPr sz="3200" spc="-10" dirty="0">
                <a:solidFill>
                  <a:srgbClr val="FFFFFF"/>
                </a:solidFill>
                <a:latin typeface="Calibri"/>
                <a:cs typeface="Calibri"/>
              </a:rPr>
              <a:t> </a:t>
            </a:r>
            <a:r>
              <a:rPr sz="3200" spc="-5" dirty="0">
                <a:solidFill>
                  <a:srgbClr val="FFFFFF"/>
                </a:solidFill>
                <a:latin typeface="Calibri"/>
                <a:cs typeface="Calibri"/>
              </a:rPr>
              <a:t>Consigli</a:t>
            </a:r>
            <a:r>
              <a:rPr sz="2800" spc="-5" dirty="0">
                <a:solidFill>
                  <a:srgbClr val="FFFFFF"/>
                </a:solidFill>
                <a:latin typeface="Calibri"/>
                <a:cs typeface="Calibri"/>
              </a:rPr>
              <a:t>o</a:t>
            </a:r>
            <a:endParaRPr sz="2800">
              <a:latin typeface="Calibri"/>
              <a:cs typeface="Calibri"/>
            </a:endParaRPr>
          </a:p>
        </p:txBody>
      </p:sp>
      <p:sp>
        <p:nvSpPr>
          <p:cNvPr id="10" name="object 10"/>
          <p:cNvSpPr txBox="1"/>
          <p:nvPr/>
        </p:nvSpPr>
        <p:spPr>
          <a:xfrm>
            <a:off x="6472554" y="1695399"/>
            <a:ext cx="4775200" cy="454025"/>
          </a:xfrm>
          <a:prstGeom prst="rect">
            <a:avLst/>
          </a:prstGeom>
        </p:spPr>
        <p:txBody>
          <a:bodyPr vert="horz" wrap="square" lIns="0" tIns="13970" rIns="0" bIns="0" rtlCol="0">
            <a:spAutoFit/>
          </a:bodyPr>
          <a:lstStyle/>
          <a:p>
            <a:pPr marL="12700">
              <a:lnSpc>
                <a:spcPct val="100000"/>
              </a:lnSpc>
              <a:spcBef>
                <a:spcPts val="110"/>
              </a:spcBef>
            </a:pPr>
            <a:r>
              <a:rPr sz="2800" spc="-10" dirty="0">
                <a:solidFill>
                  <a:srgbClr val="FFFFFF"/>
                </a:solidFill>
                <a:latin typeface="Calibri"/>
                <a:cs typeface="Calibri"/>
              </a:rPr>
              <a:t>immediata</a:t>
            </a:r>
            <a:r>
              <a:rPr sz="2800" spc="-65" dirty="0">
                <a:solidFill>
                  <a:srgbClr val="FFFFFF"/>
                </a:solidFill>
                <a:latin typeface="Calibri"/>
                <a:cs typeface="Calibri"/>
              </a:rPr>
              <a:t> </a:t>
            </a:r>
            <a:r>
              <a:rPr sz="2800" spc="-15" dirty="0">
                <a:solidFill>
                  <a:srgbClr val="FFFFFF"/>
                </a:solidFill>
                <a:latin typeface="Calibri"/>
                <a:cs typeface="Calibri"/>
              </a:rPr>
              <a:t>lettura</a:t>
            </a:r>
            <a:r>
              <a:rPr sz="2800" spc="-35" dirty="0">
                <a:solidFill>
                  <a:srgbClr val="FFFFFF"/>
                </a:solidFill>
                <a:latin typeface="Calibri"/>
                <a:cs typeface="Calibri"/>
              </a:rPr>
              <a:t> </a:t>
            </a:r>
            <a:r>
              <a:rPr sz="2800" dirty="0">
                <a:solidFill>
                  <a:srgbClr val="FFFFFF"/>
                </a:solidFill>
                <a:latin typeface="Calibri"/>
                <a:cs typeface="Calibri"/>
              </a:rPr>
              <a:t>del</a:t>
            </a:r>
            <a:r>
              <a:rPr sz="2800" spc="-40" dirty="0">
                <a:solidFill>
                  <a:srgbClr val="FFFFFF"/>
                </a:solidFill>
                <a:latin typeface="Calibri"/>
                <a:cs typeface="Calibri"/>
              </a:rPr>
              <a:t> </a:t>
            </a:r>
            <a:r>
              <a:rPr sz="2800" dirty="0">
                <a:solidFill>
                  <a:srgbClr val="FFFFFF"/>
                </a:solidFill>
                <a:latin typeface="Calibri"/>
                <a:cs typeface="Calibri"/>
              </a:rPr>
              <a:t>dispositivo</a:t>
            </a:r>
            <a:endParaRPr sz="2800" dirty="0">
              <a:latin typeface="Calibri"/>
              <a:cs typeface="Calibri"/>
            </a:endParaRPr>
          </a:p>
        </p:txBody>
      </p:sp>
      <p:grpSp>
        <p:nvGrpSpPr>
          <p:cNvPr id="11" name="object 11"/>
          <p:cNvGrpSpPr/>
          <p:nvPr/>
        </p:nvGrpSpPr>
        <p:grpSpPr>
          <a:xfrm>
            <a:off x="571500" y="2898648"/>
            <a:ext cx="9653905" cy="2178685"/>
            <a:chOff x="571500" y="2898648"/>
            <a:chExt cx="9653905" cy="2178685"/>
          </a:xfrm>
        </p:grpSpPr>
        <p:pic>
          <p:nvPicPr>
            <p:cNvPr id="12" name="object 12"/>
            <p:cNvPicPr/>
            <p:nvPr/>
          </p:nvPicPr>
          <p:blipFill>
            <a:blip r:embed="rId5" cstate="print"/>
            <a:stretch>
              <a:fillRect/>
            </a:stretch>
          </p:blipFill>
          <p:spPr>
            <a:xfrm>
              <a:off x="1517903" y="2898648"/>
              <a:ext cx="1547622" cy="802385"/>
            </a:xfrm>
            <a:prstGeom prst="rect">
              <a:avLst/>
            </a:prstGeom>
          </p:spPr>
        </p:pic>
        <p:pic>
          <p:nvPicPr>
            <p:cNvPr id="13" name="object 13"/>
            <p:cNvPicPr/>
            <p:nvPr/>
          </p:nvPicPr>
          <p:blipFill>
            <a:blip r:embed="rId6" cstate="print"/>
            <a:stretch>
              <a:fillRect/>
            </a:stretch>
          </p:blipFill>
          <p:spPr>
            <a:xfrm>
              <a:off x="571500" y="3328416"/>
              <a:ext cx="930402" cy="802386"/>
            </a:xfrm>
            <a:prstGeom prst="rect">
              <a:avLst/>
            </a:prstGeom>
          </p:spPr>
        </p:pic>
        <p:pic>
          <p:nvPicPr>
            <p:cNvPr id="14" name="object 14"/>
            <p:cNvPicPr/>
            <p:nvPr/>
          </p:nvPicPr>
          <p:blipFill>
            <a:blip r:embed="rId7" cstate="print"/>
            <a:stretch>
              <a:fillRect/>
            </a:stretch>
          </p:blipFill>
          <p:spPr>
            <a:xfrm>
              <a:off x="1019555" y="3328416"/>
              <a:ext cx="1181862" cy="802386"/>
            </a:xfrm>
            <a:prstGeom prst="rect">
              <a:avLst/>
            </a:prstGeom>
          </p:spPr>
        </p:pic>
        <p:pic>
          <p:nvPicPr>
            <p:cNvPr id="15" name="object 15"/>
            <p:cNvPicPr/>
            <p:nvPr/>
          </p:nvPicPr>
          <p:blipFill>
            <a:blip r:embed="rId8" cstate="print"/>
            <a:stretch>
              <a:fillRect/>
            </a:stretch>
          </p:blipFill>
          <p:spPr>
            <a:xfrm>
              <a:off x="717804" y="3753612"/>
              <a:ext cx="1547621" cy="802386"/>
            </a:xfrm>
            <a:prstGeom prst="rect">
              <a:avLst/>
            </a:prstGeom>
          </p:spPr>
        </p:pic>
        <p:pic>
          <p:nvPicPr>
            <p:cNvPr id="16" name="object 16"/>
            <p:cNvPicPr/>
            <p:nvPr/>
          </p:nvPicPr>
          <p:blipFill>
            <a:blip r:embed="rId9" cstate="print"/>
            <a:stretch>
              <a:fillRect/>
            </a:stretch>
          </p:blipFill>
          <p:spPr>
            <a:xfrm>
              <a:off x="1783080" y="3753612"/>
              <a:ext cx="660654" cy="802386"/>
            </a:xfrm>
            <a:prstGeom prst="rect">
              <a:avLst/>
            </a:prstGeom>
          </p:spPr>
        </p:pic>
        <p:pic>
          <p:nvPicPr>
            <p:cNvPr id="17" name="object 17"/>
            <p:cNvPicPr/>
            <p:nvPr/>
          </p:nvPicPr>
          <p:blipFill>
            <a:blip r:embed="rId10" cstate="print"/>
            <a:stretch>
              <a:fillRect/>
            </a:stretch>
          </p:blipFill>
          <p:spPr>
            <a:xfrm>
              <a:off x="2039111" y="3753612"/>
              <a:ext cx="925830" cy="802386"/>
            </a:xfrm>
            <a:prstGeom prst="rect">
              <a:avLst/>
            </a:prstGeom>
          </p:spPr>
        </p:pic>
        <p:pic>
          <p:nvPicPr>
            <p:cNvPr id="18" name="object 18"/>
            <p:cNvPicPr/>
            <p:nvPr/>
          </p:nvPicPr>
          <p:blipFill>
            <a:blip r:embed="rId11" cstate="print"/>
            <a:stretch>
              <a:fillRect/>
            </a:stretch>
          </p:blipFill>
          <p:spPr>
            <a:xfrm>
              <a:off x="2482595" y="3753612"/>
              <a:ext cx="1684782" cy="802386"/>
            </a:xfrm>
            <a:prstGeom prst="rect">
              <a:avLst/>
            </a:prstGeom>
          </p:spPr>
        </p:pic>
        <p:pic>
          <p:nvPicPr>
            <p:cNvPr id="19" name="object 19"/>
            <p:cNvPicPr/>
            <p:nvPr/>
          </p:nvPicPr>
          <p:blipFill>
            <a:blip r:embed="rId12" cstate="print"/>
            <a:stretch>
              <a:fillRect/>
            </a:stretch>
          </p:blipFill>
          <p:spPr>
            <a:xfrm>
              <a:off x="3685032" y="3753612"/>
              <a:ext cx="651510" cy="802386"/>
            </a:xfrm>
            <a:prstGeom prst="rect">
              <a:avLst/>
            </a:prstGeom>
          </p:spPr>
        </p:pic>
        <p:pic>
          <p:nvPicPr>
            <p:cNvPr id="20" name="object 20"/>
            <p:cNvPicPr/>
            <p:nvPr/>
          </p:nvPicPr>
          <p:blipFill>
            <a:blip r:embed="rId13" cstate="print"/>
            <a:stretch>
              <a:fillRect/>
            </a:stretch>
          </p:blipFill>
          <p:spPr>
            <a:xfrm>
              <a:off x="2212848" y="4169664"/>
              <a:ext cx="4130802" cy="907542"/>
            </a:xfrm>
            <a:prstGeom prst="rect">
              <a:avLst/>
            </a:prstGeom>
          </p:spPr>
        </p:pic>
        <p:pic>
          <p:nvPicPr>
            <p:cNvPr id="21" name="object 21"/>
            <p:cNvPicPr/>
            <p:nvPr/>
          </p:nvPicPr>
          <p:blipFill>
            <a:blip r:embed="rId14" cstate="print"/>
            <a:stretch>
              <a:fillRect/>
            </a:stretch>
          </p:blipFill>
          <p:spPr>
            <a:xfrm>
              <a:off x="5957315" y="4297680"/>
              <a:ext cx="4267962" cy="692657"/>
            </a:xfrm>
            <a:prstGeom prst="rect">
              <a:avLst/>
            </a:prstGeom>
          </p:spPr>
        </p:pic>
      </p:grpSp>
      <p:sp>
        <p:nvSpPr>
          <p:cNvPr id="22" name="object 22"/>
          <p:cNvSpPr txBox="1"/>
          <p:nvPr/>
        </p:nvSpPr>
        <p:spPr>
          <a:xfrm>
            <a:off x="691387" y="2134869"/>
            <a:ext cx="11056240" cy="4737835"/>
          </a:xfrm>
          <a:prstGeom prst="rect">
            <a:avLst/>
          </a:prstGeom>
        </p:spPr>
        <p:txBody>
          <a:bodyPr vert="horz" wrap="square" lIns="0" tIns="13335" rIns="0" bIns="0" rtlCol="0">
            <a:spAutoFit/>
          </a:bodyPr>
          <a:lstStyle/>
          <a:p>
            <a:pPr marR="10160" algn="ctr">
              <a:lnSpc>
                <a:spcPct val="100000"/>
              </a:lnSpc>
              <a:spcBef>
                <a:spcPts val="105"/>
              </a:spcBef>
              <a:tabLst>
                <a:tab pos="3302635" algn="l"/>
              </a:tabLst>
            </a:pPr>
            <a:r>
              <a:rPr sz="2800" spc="-5" dirty="0">
                <a:solidFill>
                  <a:srgbClr val="FFFFFF"/>
                </a:solidFill>
                <a:latin typeface="Calibri"/>
                <a:cs typeface="Calibri"/>
              </a:rPr>
              <a:t>Deposito </a:t>
            </a:r>
            <a:r>
              <a:rPr sz="2800" spc="-10" dirty="0">
                <a:solidFill>
                  <a:srgbClr val="FFFFFF"/>
                </a:solidFill>
                <a:latin typeface="Calibri"/>
                <a:cs typeface="Calibri"/>
              </a:rPr>
              <a:t>motivazione	</a:t>
            </a:r>
            <a:r>
              <a:rPr sz="2800" spc="-15" dirty="0">
                <a:solidFill>
                  <a:srgbClr val="FFFFFF"/>
                </a:solidFill>
                <a:latin typeface="Calibri"/>
                <a:cs typeface="Calibri"/>
              </a:rPr>
              <a:t>entro</a:t>
            </a:r>
            <a:r>
              <a:rPr sz="2800" spc="-50" dirty="0">
                <a:solidFill>
                  <a:srgbClr val="FFFFFF"/>
                </a:solidFill>
                <a:latin typeface="Calibri"/>
                <a:cs typeface="Calibri"/>
              </a:rPr>
              <a:t> </a:t>
            </a:r>
            <a:r>
              <a:rPr sz="2800" spc="5" dirty="0">
                <a:solidFill>
                  <a:srgbClr val="FFFFFF"/>
                </a:solidFill>
                <a:latin typeface="Calibri"/>
                <a:cs typeface="Calibri"/>
              </a:rPr>
              <a:t>30/60</a:t>
            </a:r>
            <a:r>
              <a:rPr sz="2800" spc="-60" dirty="0">
                <a:solidFill>
                  <a:srgbClr val="FFFFFF"/>
                </a:solidFill>
                <a:latin typeface="Calibri"/>
                <a:cs typeface="Calibri"/>
              </a:rPr>
              <a:t> </a:t>
            </a:r>
            <a:r>
              <a:rPr sz="2800" spc="15" dirty="0">
                <a:solidFill>
                  <a:srgbClr val="FFFFFF"/>
                </a:solidFill>
                <a:latin typeface="Calibri"/>
                <a:cs typeface="Calibri"/>
              </a:rPr>
              <a:t>gg.</a:t>
            </a:r>
            <a:endParaRPr sz="2800" dirty="0">
              <a:latin typeface="Calibri"/>
              <a:cs typeface="Calibri"/>
            </a:endParaRPr>
          </a:p>
          <a:p>
            <a:pPr>
              <a:lnSpc>
                <a:spcPct val="100000"/>
              </a:lnSpc>
              <a:spcBef>
                <a:spcPts val="45"/>
              </a:spcBef>
            </a:pPr>
            <a:endParaRPr sz="2700" dirty="0">
              <a:latin typeface="Calibri"/>
              <a:cs typeface="Calibri"/>
            </a:endParaRPr>
          </a:p>
          <a:p>
            <a:pPr marR="635" algn="ctr">
              <a:lnSpc>
                <a:spcPct val="100000"/>
              </a:lnSpc>
              <a:tabLst>
                <a:tab pos="1148080" algn="l"/>
              </a:tabLst>
            </a:pPr>
            <a:r>
              <a:rPr sz="2800" dirty="0">
                <a:solidFill>
                  <a:srgbClr val="FFFFFF"/>
                </a:solidFill>
                <a:latin typeface="Calibri"/>
                <a:cs typeface="Calibri"/>
              </a:rPr>
              <a:t>Art.</a:t>
            </a:r>
            <a:r>
              <a:rPr sz="2800" spc="20" dirty="0">
                <a:solidFill>
                  <a:srgbClr val="FFFFFF"/>
                </a:solidFill>
                <a:latin typeface="Calibri"/>
                <a:cs typeface="Calibri"/>
              </a:rPr>
              <a:t> </a:t>
            </a:r>
            <a:r>
              <a:rPr sz="2800" spc="10" dirty="0">
                <a:solidFill>
                  <a:srgbClr val="FFFFFF"/>
                </a:solidFill>
                <a:latin typeface="Calibri"/>
                <a:cs typeface="Calibri"/>
              </a:rPr>
              <a:t>27	</a:t>
            </a:r>
            <a:r>
              <a:rPr sz="2800" dirty="0">
                <a:solidFill>
                  <a:srgbClr val="FFFFFF"/>
                </a:solidFill>
                <a:latin typeface="Calibri"/>
                <a:cs typeface="Calibri"/>
              </a:rPr>
              <a:t>decisione</a:t>
            </a:r>
            <a:r>
              <a:rPr sz="2800" spc="-80" dirty="0">
                <a:solidFill>
                  <a:srgbClr val="FFFFFF"/>
                </a:solidFill>
                <a:latin typeface="Calibri"/>
                <a:cs typeface="Calibri"/>
              </a:rPr>
              <a:t> </a:t>
            </a:r>
            <a:r>
              <a:rPr sz="2800" dirty="0">
                <a:solidFill>
                  <a:srgbClr val="FFFFFF"/>
                </a:solidFill>
                <a:latin typeface="Calibri"/>
                <a:cs typeface="Calibri"/>
              </a:rPr>
              <a:t>di</a:t>
            </a:r>
            <a:r>
              <a:rPr sz="2800" spc="-20" dirty="0">
                <a:solidFill>
                  <a:srgbClr val="FFFFFF"/>
                </a:solidFill>
                <a:latin typeface="Calibri"/>
                <a:cs typeface="Calibri"/>
              </a:rPr>
              <a:t> </a:t>
            </a:r>
            <a:r>
              <a:rPr sz="2800" dirty="0">
                <a:solidFill>
                  <a:srgbClr val="FFFFFF"/>
                </a:solidFill>
                <a:latin typeface="Calibri"/>
                <a:cs typeface="Calibri"/>
              </a:rPr>
              <a:t>“</a:t>
            </a:r>
            <a:r>
              <a:rPr sz="2800" i="1" dirty="0">
                <a:solidFill>
                  <a:srgbClr val="FFFFFF"/>
                </a:solidFill>
                <a:latin typeface="Calibri"/>
                <a:cs typeface="Calibri"/>
              </a:rPr>
              <a:t>non</a:t>
            </a:r>
            <a:r>
              <a:rPr sz="2800" i="1" spc="5" dirty="0">
                <a:solidFill>
                  <a:srgbClr val="FFFFFF"/>
                </a:solidFill>
                <a:latin typeface="Calibri"/>
                <a:cs typeface="Calibri"/>
              </a:rPr>
              <a:t> </a:t>
            </a:r>
            <a:r>
              <a:rPr sz="2800" i="1" dirty="0">
                <a:solidFill>
                  <a:srgbClr val="FFFFFF"/>
                </a:solidFill>
                <a:latin typeface="Calibri"/>
                <a:cs typeface="Calibri"/>
              </a:rPr>
              <a:t>luogo</a:t>
            </a:r>
            <a:r>
              <a:rPr sz="2800" i="1" spc="-25" dirty="0">
                <a:solidFill>
                  <a:srgbClr val="FFFFFF"/>
                </a:solidFill>
                <a:latin typeface="Calibri"/>
                <a:cs typeface="Calibri"/>
              </a:rPr>
              <a:t> </a:t>
            </a:r>
            <a:r>
              <a:rPr sz="2800" i="1" dirty="0">
                <a:solidFill>
                  <a:srgbClr val="FFFFFF"/>
                </a:solidFill>
                <a:latin typeface="Calibri"/>
                <a:cs typeface="Calibri"/>
              </a:rPr>
              <a:t>a</a:t>
            </a:r>
            <a:r>
              <a:rPr sz="2800" i="1" spc="-25" dirty="0">
                <a:solidFill>
                  <a:srgbClr val="FFFFFF"/>
                </a:solidFill>
                <a:latin typeface="Calibri"/>
                <a:cs typeface="Calibri"/>
              </a:rPr>
              <a:t> </a:t>
            </a:r>
            <a:r>
              <a:rPr sz="2800" i="1" spc="-5" dirty="0">
                <a:solidFill>
                  <a:srgbClr val="FFFFFF"/>
                </a:solidFill>
                <a:latin typeface="Calibri"/>
                <a:cs typeface="Calibri"/>
              </a:rPr>
              <a:t>provvedimento</a:t>
            </a:r>
            <a:r>
              <a:rPr sz="2800" i="1" spc="-30" dirty="0">
                <a:solidFill>
                  <a:srgbClr val="FFFFFF"/>
                </a:solidFill>
                <a:latin typeface="Calibri"/>
                <a:cs typeface="Calibri"/>
              </a:rPr>
              <a:t> </a:t>
            </a:r>
            <a:r>
              <a:rPr sz="2800" i="1" dirty="0">
                <a:solidFill>
                  <a:srgbClr val="FFFFFF"/>
                </a:solidFill>
                <a:latin typeface="Calibri"/>
                <a:cs typeface="Calibri"/>
              </a:rPr>
              <a:t>disciplinare”</a:t>
            </a:r>
            <a:endParaRPr sz="2800" dirty="0">
              <a:latin typeface="Calibri"/>
              <a:cs typeface="Calibri"/>
            </a:endParaRPr>
          </a:p>
          <a:p>
            <a:pPr marL="108585" marR="116205" algn="ctr">
              <a:lnSpc>
                <a:spcPct val="99700"/>
              </a:lnSpc>
              <a:spcBef>
                <a:spcPts val="35"/>
              </a:spcBef>
              <a:tabLst>
                <a:tab pos="1256665" algn="l"/>
                <a:tab pos="3906520" algn="l"/>
              </a:tabLst>
            </a:pPr>
            <a:r>
              <a:rPr sz="2800" spc="-5" dirty="0">
                <a:solidFill>
                  <a:srgbClr val="FFFFFF"/>
                </a:solidFill>
                <a:latin typeface="Calibri"/>
                <a:cs typeface="Calibri"/>
              </a:rPr>
              <a:t>Art.</a:t>
            </a:r>
            <a:r>
              <a:rPr sz="2800" spc="20" dirty="0">
                <a:solidFill>
                  <a:srgbClr val="FFFFFF"/>
                </a:solidFill>
                <a:latin typeface="Calibri"/>
                <a:cs typeface="Calibri"/>
              </a:rPr>
              <a:t> </a:t>
            </a:r>
            <a:r>
              <a:rPr sz="2800" spc="10" dirty="0">
                <a:solidFill>
                  <a:srgbClr val="FFFFFF"/>
                </a:solidFill>
                <a:latin typeface="Calibri"/>
                <a:cs typeface="Calibri"/>
              </a:rPr>
              <a:t>28	</a:t>
            </a:r>
            <a:r>
              <a:rPr sz="2800" spc="-5" dirty="0">
                <a:solidFill>
                  <a:srgbClr val="FFFFFF"/>
                </a:solidFill>
                <a:latin typeface="Calibri"/>
                <a:cs typeface="Calibri"/>
              </a:rPr>
              <a:t>Richiamo</a:t>
            </a:r>
            <a:r>
              <a:rPr sz="2800" spc="-10" dirty="0">
                <a:solidFill>
                  <a:srgbClr val="FFFFFF"/>
                </a:solidFill>
                <a:latin typeface="Calibri"/>
                <a:cs typeface="Calibri"/>
              </a:rPr>
              <a:t> </a:t>
            </a:r>
            <a:r>
              <a:rPr sz="2800" spc="-5" dirty="0">
                <a:solidFill>
                  <a:srgbClr val="FFFFFF"/>
                </a:solidFill>
                <a:latin typeface="Calibri"/>
                <a:cs typeface="Calibri"/>
              </a:rPr>
              <a:t>verbale	(infrazione</a:t>
            </a:r>
            <a:r>
              <a:rPr sz="2800" spc="-100" dirty="0">
                <a:solidFill>
                  <a:srgbClr val="FFFFFF"/>
                </a:solidFill>
                <a:latin typeface="Calibri"/>
                <a:cs typeface="Calibri"/>
              </a:rPr>
              <a:t> </a:t>
            </a:r>
            <a:r>
              <a:rPr sz="2800" spc="-5" dirty="0">
                <a:solidFill>
                  <a:srgbClr val="FFFFFF"/>
                </a:solidFill>
                <a:latin typeface="Calibri"/>
                <a:cs typeface="Calibri"/>
              </a:rPr>
              <a:t>lieve</a:t>
            </a:r>
            <a:r>
              <a:rPr sz="2800" spc="-55" dirty="0">
                <a:solidFill>
                  <a:srgbClr val="FFFFFF"/>
                </a:solidFill>
                <a:latin typeface="Calibri"/>
                <a:cs typeface="Calibri"/>
              </a:rPr>
              <a:t> </a:t>
            </a:r>
            <a:r>
              <a:rPr sz="2800" spc="5" dirty="0">
                <a:solidFill>
                  <a:srgbClr val="FFFFFF"/>
                </a:solidFill>
                <a:latin typeface="Calibri"/>
                <a:cs typeface="Calibri"/>
              </a:rPr>
              <a:t>e</a:t>
            </a:r>
            <a:r>
              <a:rPr sz="2800" spc="10" dirty="0">
                <a:solidFill>
                  <a:srgbClr val="FFFFFF"/>
                </a:solidFill>
                <a:latin typeface="Calibri"/>
                <a:cs typeface="Calibri"/>
              </a:rPr>
              <a:t> </a:t>
            </a:r>
            <a:r>
              <a:rPr sz="2800" spc="5" dirty="0">
                <a:solidFill>
                  <a:srgbClr val="FFFFFF"/>
                </a:solidFill>
                <a:latin typeface="Calibri"/>
                <a:cs typeface="Calibri"/>
              </a:rPr>
              <a:t>scusabile</a:t>
            </a:r>
            <a:r>
              <a:rPr sz="2800" spc="-100" dirty="0">
                <a:solidFill>
                  <a:srgbClr val="FFFFFF"/>
                </a:solidFill>
                <a:latin typeface="Calibri"/>
                <a:cs typeface="Calibri"/>
              </a:rPr>
              <a:t> </a:t>
            </a:r>
            <a:r>
              <a:rPr sz="2800" spc="5" dirty="0">
                <a:solidFill>
                  <a:srgbClr val="FFFFFF"/>
                </a:solidFill>
                <a:latin typeface="Calibri"/>
                <a:cs typeface="Calibri"/>
              </a:rPr>
              <a:t>–</a:t>
            </a:r>
            <a:r>
              <a:rPr sz="2800" spc="-25" dirty="0">
                <a:solidFill>
                  <a:srgbClr val="FFFFFF"/>
                </a:solidFill>
                <a:latin typeface="Calibri"/>
                <a:cs typeface="Calibri"/>
              </a:rPr>
              <a:t> </a:t>
            </a:r>
            <a:r>
              <a:rPr sz="2800" spc="5" dirty="0">
                <a:solidFill>
                  <a:srgbClr val="FFFFFF"/>
                </a:solidFill>
                <a:latin typeface="Calibri"/>
                <a:cs typeface="Calibri"/>
              </a:rPr>
              <a:t>NON</a:t>
            </a:r>
            <a:r>
              <a:rPr sz="2800" spc="-10" dirty="0">
                <a:solidFill>
                  <a:srgbClr val="FFFFFF"/>
                </a:solidFill>
                <a:latin typeface="Calibri"/>
                <a:cs typeface="Calibri"/>
              </a:rPr>
              <a:t> </a:t>
            </a:r>
            <a:r>
              <a:rPr sz="2800" dirty="0">
                <a:solidFill>
                  <a:srgbClr val="FFFFFF"/>
                </a:solidFill>
                <a:latin typeface="Calibri"/>
                <a:cs typeface="Calibri"/>
              </a:rPr>
              <a:t>E’</a:t>
            </a:r>
            <a:r>
              <a:rPr sz="2800" spc="-15" dirty="0">
                <a:solidFill>
                  <a:srgbClr val="FFFFFF"/>
                </a:solidFill>
                <a:latin typeface="Calibri"/>
                <a:cs typeface="Calibri"/>
              </a:rPr>
              <a:t> </a:t>
            </a:r>
            <a:r>
              <a:rPr sz="2800" dirty="0">
                <a:solidFill>
                  <a:srgbClr val="FFFFFF"/>
                </a:solidFill>
                <a:latin typeface="Calibri"/>
                <a:cs typeface="Calibri"/>
              </a:rPr>
              <a:t>SANZIONE) </a:t>
            </a:r>
            <a:r>
              <a:rPr sz="2800" spc="-615" dirty="0">
                <a:solidFill>
                  <a:srgbClr val="FFFFFF"/>
                </a:solidFill>
                <a:latin typeface="Calibri"/>
                <a:cs typeface="Calibri"/>
              </a:rPr>
              <a:t> </a:t>
            </a:r>
            <a:r>
              <a:rPr sz="2800" dirty="0">
                <a:solidFill>
                  <a:srgbClr val="FFFFFF"/>
                </a:solidFill>
                <a:latin typeface="Calibri"/>
                <a:cs typeface="Calibri"/>
              </a:rPr>
              <a:t>Art. </a:t>
            </a:r>
            <a:r>
              <a:rPr sz="2800" spc="10" dirty="0">
                <a:solidFill>
                  <a:srgbClr val="FFFFFF"/>
                </a:solidFill>
                <a:latin typeface="Calibri"/>
                <a:cs typeface="Calibri"/>
              </a:rPr>
              <a:t>29 </a:t>
            </a:r>
            <a:r>
              <a:rPr sz="2800" spc="5" dirty="0">
                <a:solidFill>
                  <a:srgbClr val="FFFFFF"/>
                </a:solidFill>
                <a:latin typeface="Calibri"/>
                <a:cs typeface="Calibri"/>
              </a:rPr>
              <a:t>– </a:t>
            </a:r>
            <a:r>
              <a:rPr sz="2800" spc="10" dirty="0">
                <a:solidFill>
                  <a:srgbClr val="FFFFFF"/>
                </a:solidFill>
                <a:latin typeface="Calibri"/>
                <a:cs typeface="Calibri"/>
              </a:rPr>
              <a:t>30 </a:t>
            </a:r>
            <a:r>
              <a:rPr sz="2800" dirty="0">
                <a:solidFill>
                  <a:srgbClr val="FFFFFF"/>
                </a:solidFill>
                <a:latin typeface="Calibri"/>
                <a:cs typeface="Calibri"/>
              </a:rPr>
              <a:t>Sanzioni: </a:t>
            </a:r>
            <a:r>
              <a:rPr sz="2800" spc="-15" dirty="0">
                <a:solidFill>
                  <a:srgbClr val="FFFFFF"/>
                </a:solidFill>
                <a:latin typeface="Calibri"/>
                <a:cs typeface="Calibri"/>
              </a:rPr>
              <a:t>avvertimento </a:t>
            </a:r>
            <a:r>
              <a:rPr sz="2800" spc="5" dirty="0">
                <a:solidFill>
                  <a:srgbClr val="FFFFFF"/>
                </a:solidFill>
                <a:latin typeface="Calibri"/>
                <a:cs typeface="Calibri"/>
              </a:rPr>
              <a:t>– </a:t>
            </a:r>
            <a:r>
              <a:rPr sz="2800" spc="-10" dirty="0">
                <a:solidFill>
                  <a:srgbClr val="FFFFFF"/>
                </a:solidFill>
                <a:latin typeface="Calibri"/>
                <a:cs typeface="Calibri"/>
              </a:rPr>
              <a:t>censura </a:t>
            </a:r>
            <a:r>
              <a:rPr sz="2800" spc="5" dirty="0">
                <a:solidFill>
                  <a:srgbClr val="FFFFFF"/>
                </a:solidFill>
                <a:latin typeface="Calibri"/>
                <a:cs typeface="Calibri"/>
              </a:rPr>
              <a:t>– sospensione – </a:t>
            </a:r>
            <a:r>
              <a:rPr sz="2800" spc="-15" dirty="0" err="1" smtClean="0">
                <a:solidFill>
                  <a:srgbClr val="FFFFFF"/>
                </a:solidFill>
                <a:latin typeface="Calibri"/>
                <a:cs typeface="Calibri"/>
              </a:rPr>
              <a:t>radiazione</a:t>
            </a:r>
            <a:r>
              <a:rPr sz="2800" spc="-15" dirty="0" smtClean="0">
                <a:solidFill>
                  <a:srgbClr val="FFFFFF"/>
                </a:solidFill>
                <a:latin typeface="Calibri"/>
                <a:cs typeface="Calibri"/>
              </a:rPr>
              <a:t> </a:t>
            </a:r>
            <a:r>
              <a:rPr sz="2800" spc="-10" dirty="0" smtClean="0">
                <a:solidFill>
                  <a:srgbClr val="FFFFFF"/>
                </a:solidFill>
                <a:latin typeface="Calibri"/>
                <a:cs typeface="Calibri"/>
              </a:rPr>
              <a:t> </a:t>
            </a:r>
            <a:endParaRPr lang="it-IT" sz="2800" spc="-10" dirty="0" smtClean="0">
              <a:solidFill>
                <a:srgbClr val="FFFFFF"/>
              </a:solidFill>
              <a:latin typeface="Calibri"/>
              <a:cs typeface="Calibri"/>
            </a:endParaRPr>
          </a:p>
          <a:p>
            <a:pPr marL="108585" marR="116205" algn="ctr">
              <a:lnSpc>
                <a:spcPct val="99700"/>
              </a:lnSpc>
              <a:spcBef>
                <a:spcPts val="35"/>
              </a:spcBef>
              <a:tabLst>
                <a:tab pos="1256665" algn="l"/>
                <a:tab pos="3906520" algn="l"/>
              </a:tabLst>
            </a:pPr>
            <a:endParaRPr lang="it-IT" sz="2800" spc="-10" dirty="0">
              <a:solidFill>
                <a:srgbClr val="FFFFFF"/>
              </a:solidFill>
              <a:latin typeface="Calibri"/>
              <a:cs typeface="Calibri"/>
            </a:endParaRPr>
          </a:p>
          <a:p>
            <a:pPr marL="108585" marR="116205" algn="ctr">
              <a:lnSpc>
                <a:spcPct val="99700"/>
              </a:lnSpc>
              <a:spcBef>
                <a:spcPts val="35"/>
              </a:spcBef>
              <a:tabLst>
                <a:tab pos="1256665" algn="l"/>
                <a:tab pos="3906520" algn="l"/>
              </a:tabLst>
            </a:pPr>
            <a:endParaRPr lang="it-IT" sz="2800" spc="-15" dirty="0" smtClean="0">
              <a:solidFill>
                <a:srgbClr val="FFFFFF"/>
              </a:solidFill>
              <a:latin typeface="Calibri"/>
              <a:cs typeface="Calibri"/>
            </a:endParaRPr>
          </a:p>
          <a:p>
            <a:pPr marL="108585" marR="116205" algn="ctr">
              <a:lnSpc>
                <a:spcPct val="99700"/>
              </a:lnSpc>
              <a:spcBef>
                <a:spcPts val="35"/>
              </a:spcBef>
              <a:tabLst>
                <a:tab pos="1256665" algn="l"/>
                <a:tab pos="3906520" algn="l"/>
              </a:tabLst>
            </a:pPr>
            <a:r>
              <a:rPr sz="2800" spc="-15" dirty="0" err="1" smtClean="0">
                <a:solidFill>
                  <a:srgbClr val="FFFFFF"/>
                </a:solidFill>
                <a:latin typeface="Calibri"/>
                <a:cs typeface="Calibri"/>
              </a:rPr>
              <a:t>incolpato</a:t>
            </a:r>
            <a:r>
              <a:rPr sz="2800" spc="-15" dirty="0" smtClean="0">
                <a:solidFill>
                  <a:srgbClr val="FFFFFF"/>
                </a:solidFill>
                <a:latin typeface="Calibri"/>
                <a:cs typeface="Calibri"/>
              </a:rPr>
              <a:t> </a:t>
            </a:r>
            <a:r>
              <a:rPr sz="2800" spc="5" dirty="0" smtClean="0">
                <a:solidFill>
                  <a:srgbClr val="FFFFFF"/>
                </a:solidFill>
                <a:latin typeface="Calibri"/>
                <a:cs typeface="Calibri"/>
              </a:rPr>
              <a:t>– </a:t>
            </a:r>
            <a:r>
              <a:rPr sz="2800" spc="-15" dirty="0" smtClean="0">
                <a:solidFill>
                  <a:srgbClr val="FFFFFF"/>
                </a:solidFill>
                <a:latin typeface="Calibri"/>
                <a:cs typeface="Calibri"/>
              </a:rPr>
              <a:t>COA </a:t>
            </a:r>
            <a:r>
              <a:rPr sz="2800" dirty="0" smtClean="0">
                <a:solidFill>
                  <a:srgbClr val="FFFFFF"/>
                </a:solidFill>
                <a:latin typeface="Calibri"/>
                <a:cs typeface="Calibri"/>
              </a:rPr>
              <a:t>di </a:t>
            </a:r>
            <a:r>
              <a:rPr sz="2800" spc="-10" dirty="0" err="1" smtClean="0">
                <a:solidFill>
                  <a:srgbClr val="FFFFFF"/>
                </a:solidFill>
                <a:latin typeface="Calibri"/>
                <a:cs typeface="Calibri"/>
              </a:rPr>
              <a:t>appartenenza</a:t>
            </a:r>
            <a:r>
              <a:rPr sz="2800" spc="-10" dirty="0" smtClean="0">
                <a:solidFill>
                  <a:srgbClr val="FFFFFF"/>
                </a:solidFill>
                <a:latin typeface="Calibri"/>
                <a:cs typeface="Calibri"/>
              </a:rPr>
              <a:t> </a:t>
            </a:r>
            <a:r>
              <a:rPr sz="2800" spc="5" dirty="0" smtClean="0">
                <a:solidFill>
                  <a:srgbClr val="FFFFFF"/>
                </a:solidFill>
                <a:latin typeface="Calibri"/>
                <a:cs typeface="Calibri"/>
              </a:rPr>
              <a:t>– </a:t>
            </a:r>
            <a:r>
              <a:rPr sz="2800" spc="-5" dirty="0" smtClean="0">
                <a:solidFill>
                  <a:srgbClr val="FFFFFF"/>
                </a:solidFill>
                <a:latin typeface="Calibri"/>
                <a:cs typeface="Calibri"/>
              </a:rPr>
              <a:t>PM </a:t>
            </a:r>
            <a:r>
              <a:rPr sz="2800" dirty="0" err="1" smtClean="0">
                <a:solidFill>
                  <a:srgbClr val="FFFFFF"/>
                </a:solidFill>
                <a:latin typeface="Calibri"/>
                <a:cs typeface="Calibri"/>
              </a:rPr>
              <a:t>presso</a:t>
            </a:r>
            <a:r>
              <a:rPr sz="2800" dirty="0" smtClean="0">
                <a:solidFill>
                  <a:srgbClr val="FFFFFF"/>
                </a:solidFill>
                <a:latin typeface="Calibri"/>
                <a:cs typeface="Calibri"/>
              </a:rPr>
              <a:t> </a:t>
            </a:r>
            <a:r>
              <a:rPr sz="2800" dirty="0" err="1" smtClean="0">
                <a:solidFill>
                  <a:srgbClr val="FFFFFF"/>
                </a:solidFill>
                <a:latin typeface="Calibri"/>
                <a:cs typeface="Calibri"/>
              </a:rPr>
              <a:t>il</a:t>
            </a:r>
            <a:r>
              <a:rPr sz="2800" dirty="0" smtClean="0">
                <a:solidFill>
                  <a:srgbClr val="FFFFFF"/>
                </a:solidFill>
                <a:latin typeface="Calibri"/>
                <a:cs typeface="Calibri"/>
              </a:rPr>
              <a:t> </a:t>
            </a:r>
            <a:r>
              <a:rPr sz="2800" spc="-20" dirty="0" err="1" smtClean="0">
                <a:solidFill>
                  <a:srgbClr val="FFFFFF"/>
                </a:solidFill>
                <a:latin typeface="Calibri"/>
                <a:cs typeface="Calibri"/>
              </a:rPr>
              <a:t>Tribunale</a:t>
            </a:r>
            <a:r>
              <a:rPr sz="2800" spc="-20" dirty="0" smtClean="0">
                <a:solidFill>
                  <a:srgbClr val="FFFFFF"/>
                </a:solidFill>
                <a:latin typeface="Calibri"/>
                <a:cs typeface="Calibri"/>
              </a:rPr>
              <a:t> </a:t>
            </a:r>
            <a:r>
              <a:rPr sz="2800" spc="-15" dirty="0" err="1" smtClean="0">
                <a:solidFill>
                  <a:srgbClr val="FFFFFF"/>
                </a:solidFill>
                <a:latin typeface="Calibri"/>
                <a:cs typeface="Calibri"/>
              </a:rPr>
              <a:t>ove</a:t>
            </a:r>
            <a:r>
              <a:rPr sz="2800" spc="-15" dirty="0" smtClean="0">
                <a:solidFill>
                  <a:srgbClr val="FFFFFF"/>
                </a:solidFill>
                <a:latin typeface="Calibri"/>
                <a:cs typeface="Calibri"/>
              </a:rPr>
              <a:t> </a:t>
            </a:r>
            <a:r>
              <a:rPr sz="2800" dirty="0" smtClean="0">
                <a:solidFill>
                  <a:srgbClr val="FFFFFF"/>
                </a:solidFill>
                <a:latin typeface="Calibri"/>
                <a:cs typeface="Calibri"/>
              </a:rPr>
              <a:t>ha </a:t>
            </a:r>
            <a:r>
              <a:rPr sz="2800" spc="10" dirty="0" err="1" smtClean="0">
                <a:solidFill>
                  <a:srgbClr val="FFFFFF"/>
                </a:solidFill>
                <a:latin typeface="Calibri"/>
                <a:cs typeface="Calibri"/>
              </a:rPr>
              <a:t>sede</a:t>
            </a:r>
            <a:r>
              <a:rPr sz="2800" spc="10" dirty="0" smtClean="0">
                <a:solidFill>
                  <a:srgbClr val="FFFFFF"/>
                </a:solidFill>
                <a:latin typeface="Calibri"/>
                <a:cs typeface="Calibri"/>
              </a:rPr>
              <a:t> </a:t>
            </a:r>
            <a:r>
              <a:rPr sz="2800" dirty="0" err="1" smtClean="0">
                <a:solidFill>
                  <a:srgbClr val="FFFFFF"/>
                </a:solidFill>
                <a:latin typeface="Calibri"/>
                <a:cs typeface="Calibri"/>
              </a:rPr>
              <a:t>il</a:t>
            </a:r>
            <a:r>
              <a:rPr sz="2800" dirty="0" smtClean="0">
                <a:solidFill>
                  <a:srgbClr val="FFFFFF"/>
                </a:solidFill>
                <a:latin typeface="Calibri"/>
                <a:cs typeface="Calibri"/>
              </a:rPr>
              <a:t> </a:t>
            </a:r>
            <a:r>
              <a:rPr sz="2800" spc="-15" dirty="0" smtClean="0">
                <a:solidFill>
                  <a:srgbClr val="FFFFFF"/>
                </a:solidFill>
                <a:latin typeface="Calibri"/>
                <a:cs typeface="Calibri"/>
              </a:rPr>
              <a:t>COA </a:t>
            </a:r>
            <a:r>
              <a:rPr sz="2800" spc="-620" dirty="0" smtClean="0">
                <a:solidFill>
                  <a:srgbClr val="FFFFFF"/>
                </a:solidFill>
                <a:latin typeface="Calibri"/>
                <a:cs typeface="Calibri"/>
              </a:rPr>
              <a:t> </a:t>
            </a:r>
            <a:r>
              <a:rPr sz="2800" dirty="0" smtClean="0">
                <a:solidFill>
                  <a:srgbClr val="FFFFFF"/>
                </a:solidFill>
                <a:latin typeface="Calibri"/>
                <a:cs typeface="Calibri"/>
              </a:rPr>
              <a:t>di</a:t>
            </a:r>
            <a:r>
              <a:rPr sz="2800" spc="-20" dirty="0" smtClean="0">
                <a:solidFill>
                  <a:srgbClr val="FFFFFF"/>
                </a:solidFill>
                <a:latin typeface="Calibri"/>
                <a:cs typeface="Calibri"/>
              </a:rPr>
              <a:t> </a:t>
            </a:r>
            <a:r>
              <a:rPr sz="2800" spc="-10" dirty="0" err="1" smtClean="0">
                <a:solidFill>
                  <a:srgbClr val="FFFFFF"/>
                </a:solidFill>
                <a:latin typeface="Calibri"/>
                <a:cs typeface="Calibri"/>
              </a:rPr>
              <a:t>appartenenza</a:t>
            </a:r>
            <a:r>
              <a:rPr sz="2800" spc="-30" dirty="0" smtClean="0">
                <a:solidFill>
                  <a:srgbClr val="FFFFFF"/>
                </a:solidFill>
                <a:latin typeface="Calibri"/>
                <a:cs typeface="Calibri"/>
              </a:rPr>
              <a:t> </a:t>
            </a:r>
            <a:r>
              <a:rPr sz="2800" spc="-10" dirty="0" err="1" smtClean="0">
                <a:solidFill>
                  <a:srgbClr val="FFFFFF"/>
                </a:solidFill>
                <a:latin typeface="Calibri"/>
                <a:cs typeface="Calibri"/>
              </a:rPr>
              <a:t>dell’iscritto</a:t>
            </a:r>
            <a:r>
              <a:rPr sz="2800" spc="5" dirty="0" smtClean="0">
                <a:solidFill>
                  <a:srgbClr val="FFFFFF"/>
                </a:solidFill>
                <a:latin typeface="Calibri"/>
                <a:cs typeface="Calibri"/>
              </a:rPr>
              <a:t> –</a:t>
            </a:r>
            <a:r>
              <a:rPr sz="2800" spc="-20" dirty="0" smtClean="0">
                <a:solidFill>
                  <a:srgbClr val="FFFFFF"/>
                </a:solidFill>
                <a:latin typeface="Calibri"/>
                <a:cs typeface="Calibri"/>
              </a:rPr>
              <a:t> </a:t>
            </a:r>
            <a:r>
              <a:rPr sz="2800" spc="-25" dirty="0" err="1" smtClean="0">
                <a:solidFill>
                  <a:srgbClr val="FFFFFF"/>
                </a:solidFill>
                <a:latin typeface="Calibri"/>
                <a:cs typeface="Calibri"/>
              </a:rPr>
              <a:t>Procuratore</a:t>
            </a:r>
            <a:r>
              <a:rPr sz="2800" spc="65" dirty="0" smtClean="0">
                <a:solidFill>
                  <a:srgbClr val="FFFFFF"/>
                </a:solidFill>
                <a:latin typeface="Calibri"/>
                <a:cs typeface="Calibri"/>
              </a:rPr>
              <a:t> </a:t>
            </a:r>
            <a:r>
              <a:rPr sz="2800" spc="-10" dirty="0" err="1" smtClean="0">
                <a:solidFill>
                  <a:srgbClr val="FFFFFF"/>
                </a:solidFill>
                <a:latin typeface="Calibri"/>
                <a:cs typeface="Calibri"/>
              </a:rPr>
              <a:t>Generale</a:t>
            </a:r>
            <a:r>
              <a:rPr sz="2800" spc="-45" dirty="0" smtClean="0">
                <a:solidFill>
                  <a:srgbClr val="FFFFFF"/>
                </a:solidFill>
                <a:latin typeface="Calibri"/>
                <a:cs typeface="Calibri"/>
              </a:rPr>
              <a:t> </a:t>
            </a:r>
            <a:r>
              <a:rPr sz="2800" dirty="0" err="1" smtClean="0">
                <a:solidFill>
                  <a:srgbClr val="FFFFFF"/>
                </a:solidFill>
                <a:latin typeface="Calibri"/>
                <a:cs typeface="Calibri"/>
              </a:rPr>
              <a:t>presso</a:t>
            </a:r>
            <a:r>
              <a:rPr sz="2800" spc="-25" dirty="0" smtClean="0">
                <a:solidFill>
                  <a:srgbClr val="FFFFFF"/>
                </a:solidFill>
                <a:latin typeface="Calibri"/>
                <a:cs typeface="Calibri"/>
              </a:rPr>
              <a:t> </a:t>
            </a:r>
            <a:r>
              <a:rPr sz="2800" dirty="0" smtClean="0">
                <a:solidFill>
                  <a:srgbClr val="FFFFFF"/>
                </a:solidFill>
                <a:latin typeface="Calibri"/>
                <a:cs typeface="Calibri"/>
              </a:rPr>
              <a:t>la</a:t>
            </a:r>
            <a:r>
              <a:rPr sz="2800" spc="-20" dirty="0" smtClean="0">
                <a:solidFill>
                  <a:srgbClr val="FFFFFF"/>
                </a:solidFill>
                <a:latin typeface="Calibri"/>
                <a:cs typeface="Calibri"/>
              </a:rPr>
              <a:t> </a:t>
            </a:r>
            <a:r>
              <a:rPr sz="2800" spc="-5" dirty="0" smtClean="0">
                <a:solidFill>
                  <a:srgbClr val="FFFFFF"/>
                </a:solidFill>
                <a:latin typeface="Calibri"/>
                <a:cs typeface="Calibri"/>
              </a:rPr>
              <a:t>Corte</a:t>
            </a:r>
            <a:endParaRPr sz="2800" dirty="0" smtClean="0">
              <a:latin typeface="Calibri"/>
              <a:cs typeface="Calibri"/>
            </a:endParaRPr>
          </a:p>
          <a:p>
            <a:pPr marR="3175" algn="ctr">
              <a:lnSpc>
                <a:spcPct val="100000"/>
              </a:lnSpc>
              <a:spcBef>
                <a:spcPts val="15"/>
              </a:spcBef>
            </a:pPr>
            <a:r>
              <a:rPr sz="2800" spc="-40" dirty="0" err="1" smtClean="0">
                <a:solidFill>
                  <a:srgbClr val="FFFFFF"/>
                </a:solidFill>
                <a:latin typeface="Calibri"/>
                <a:cs typeface="Calibri"/>
              </a:rPr>
              <a:t>D’Appello</a:t>
            </a:r>
            <a:r>
              <a:rPr sz="2800" spc="-30" dirty="0" smtClean="0">
                <a:solidFill>
                  <a:srgbClr val="FFFFFF"/>
                </a:solidFill>
                <a:latin typeface="Calibri"/>
                <a:cs typeface="Calibri"/>
              </a:rPr>
              <a:t> </a:t>
            </a:r>
            <a:r>
              <a:rPr sz="2800" spc="5" dirty="0">
                <a:solidFill>
                  <a:srgbClr val="FFFFFF"/>
                </a:solidFill>
                <a:latin typeface="Calibri"/>
                <a:cs typeface="Calibri"/>
              </a:rPr>
              <a:t>(sede</a:t>
            </a:r>
            <a:r>
              <a:rPr sz="2800" spc="-55" dirty="0">
                <a:solidFill>
                  <a:srgbClr val="FFFFFF"/>
                </a:solidFill>
                <a:latin typeface="Calibri"/>
                <a:cs typeface="Calibri"/>
              </a:rPr>
              <a:t> </a:t>
            </a:r>
            <a:r>
              <a:rPr sz="2800" spc="-10" dirty="0">
                <a:solidFill>
                  <a:srgbClr val="FFFFFF"/>
                </a:solidFill>
                <a:latin typeface="Calibri"/>
                <a:cs typeface="Calibri"/>
              </a:rPr>
              <a:t>distrettuale)</a:t>
            </a:r>
            <a:r>
              <a:rPr sz="2800" spc="-65" dirty="0">
                <a:solidFill>
                  <a:srgbClr val="FFFFFF"/>
                </a:solidFill>
                <a:latin typeface="Calibri"/>
                <a:cs typeface="Calibri"/>
              </a:rPr>
              <a:t> </a:t>
            </a:r>
            <a:r>
              <a:rPr sz="2800" spc="5" dirty="0">
                <a:solidFill>
                  <a:srgbClr val="FFFFFF"/>
                </a:solidFill>
                <a:latin typeface="Calibri"/>
                <a:cs typeface="Calibri"/>
              </a:rPr>
              <a:t>–</a:t>
            </a:r>
            <a:r>
              <a:rPr sz="2800" spc="10" dirty="0">
                <a:solidFill>
                  <a:srgbClr val="FFFFFF"/>
                </a:solidFill>
                <a:latin typeface="Calibri"/>
                <a:cs typeface="Calibri"/>
              </a:rPr>
              <a:t> </a:t>
            </a:r>
            <a:r>
              <a:rPr sz="2800" spc="-15" dirty="0">
                <a:solidFill>
                  <a:srgbClr val="FFFFFF"/>
                </a:solidFill>
                <a:latin typeface="Calibri"/>
                <a:cs typeface="Calibri"/>
              </a:rPr>
              <a:t>COA</a:t>
            </a:r>
            <a:r>
              <a:rPr sz="2800" spc="-30" dirty="0">
                <a:solidFill>
                  <a:srgbClr val="FFFFFF"/>
                </a:solidFill>
                <a:latin typeface="Calibri"/>
                <a:cs typeface="Calibri"/>
              </a:rPr>
              <a:t> </a:t>
            </a:r>
            <a:r>
              <a:rPr sz="2800" spc="-5" dirty="0" err="1" smtClean="0">
                <a:solidFill>
                  <a:srgbClr val="FFFFFF"/>
                </a:solidFill>
                <a:latin typeface="Calibri"/>
                <a:cs typeface="Calibri"/>
              </a:rPr>
              <a:t>segnalante</a:t>
            </a:r>
            <a:endParaRPr lang="it-IT" sz="2800" spc="-5" dirty="0" smtClean="0">
              <a:solidFill>
                <a:srgbClr val="FFFFFF"/>
              </a:solidFill>
              <a:latin typeface="Calibri"/>
              <a:cs typeface="Calibri"/>
            </a:endParaRPr>
          </a:p>
          <a:p>
            <a:pPr marR="3175" algn="ctr">
              <a:lnSpc>
                <a:spcPct val="100000"/>
              </a:lnSpc>
              <a:spcBef>
                <a:spcPts val="15"/>
              </a:spcBef>
            </a:pPr>
            <a:endParaRPr sz="2800" dirty="0">
              <a:latin typeface="Calibri"/>
              <a:cs typeface="Calibri"/>
            </a:endParaRPr>
          </a:p>
        </p:txBody>
      </p:sp>
      <p:grpSp>
        <p:nvGrpSpPr>
          <p:cNvPr id="23" name="object 23"/>
          <p:cNvGrpSpPr/>
          <p:nvPr/>
        </p:nvGrpSpPr>
        <p:grpSpPr>
          <a:xfrm>
            <a:off x="5664708" y="1842516"/>
            <a:ext cx="763905" cy="1138555"/>
            <a:chOff x="5664708" y="1842516"/>
            <a:chExt cx="763905" cy="1138555"/>
          </a:xfrm>
        </p:grpSpPr>
        <p:sp>
          <p:nvSpPr>
            <p:cNvPr id="24" name="object 24"/>
            <p:cNvSpPr/>
            <p:nvPr/>
          </p:nvSpPr>
          <p:spPr>
            <a:xfrm>
              <a:off x="5849874" y="1849374"/>
              <a:ext cx="571500" cy="224154"/>
            </a:xfrm>
            <a:custGeom>
              <a:avLst/>
              <a:gdLst/>
              <a:ahLst/>
              <a:cxnLst/>
              <a:rect l="l" t="t" r="r" b="b"/>
              <a:pathLst>
                <a:path w="571500" h="224155">
                  <a:moveTo>
                    <a:pt x="459486" y="0"/>
                  </a:moveTo>
                  <a:lnTo>
                    <a:pt x="459486" y="56006"/>
                  </a:lnTo>
                  <a:lnTo>
                    <a:pt x="0" y="56006"/>
                  </a:lnTo>
                  <a:lnTo>
                    <a:pt x="0" y="168021"/>
                  </a:lnTo>
                  <a:lnTo>
                    <a:pt x="459486" y="168021"/>
                  </a:lnTo>
                  <a:lnTo>
                    <a:pt x="459486" y="224027"/>
                  </a:lnTo>
                  <a:lnTo>
                    <a:pt x="571500" y="112013"/>
                  </a:lnTo>
                  <a:lnTo>
                    <a:pt x="459486" y="0"/>
                  </a:lnTo>
                  <a:close/>
                </a:path>
              </a:pathLst>
            </a:custGeom>
            <a:solidFill>
              <a:srgbClr val="FFFF00"/>
            </a:solidFill>
          </p:spPr>
          <p:txBody>
            <a:bodyPr wrap="square" lIns="0" tIns="0" rIns="0" bIns="0" rtlCol="0"/>
            <a:lstStyle/>
            <a:p>
              <a:endParaRPr/>
            </a:p>
          </p:txBody>
        </p:sp>
        <p:sp>
          <p:nvSpPr>
            <p:cNvPr id="25" name="object 25"/>
            <p:cNvSpPr/>
            <p:nvPr/>
          </p:nvSpPr>
          <p:spPr>
            <a:xfrm>
              <a:off x="5849874" y="1849374"/>
              <a:ext cx="571500" cy="224154"/>
            </a:xfrm>
            <a:custGeom>
              <a:avLst/>
              <a:gdLst/>
              <a:ahLst/>
              <a:cxnLst/>
              <a:rect l="l" t="t" r="r" b="b"/>
              <a:pathLst>
                <a:path w="571500" h="224155">
                  <a:moveTo>
                    <a:pt x="0" y="168021"/>
                  </a:moveTo>
                  <a:lnTo>
                    <a:pt x="459486" y="168021"/>
                  </a:lnTo>
                  <a:lnTo>
                    <a:pt x="459486" y="224027"/>
                  </a:lnTo>
                  <a:lnTo>
                    <a:pt x="571500" y="112013"/>
                  </a:lnTo>
                  <a:lnTo>
                    <a:pt x="459486" y="0"/>
                  </a:lnTo>
                  <a:lnTo>
                    <a:pt x="459486" y="56006"/>
                  </a:lnTo>
                  <a:lnTo>
                    <a:pt x="0" y="56006"/>
                  </a:lnTo>
                  <a:lnTo>
                    <a:pt x="0" y="168021"/>
                  </a:lnTo>
                  <a:close/>
                </a:path>
              </a:pathLst>
            </a:custGeom>
            <a:ln w="13716">
              <a:solidFill>
                <a:srgbClr val="41709C"/>
              </a:solidFill>
            </a:ln>
          </p:spPr>
          <p:txBody>
            <a:bodyPr wrap="square" lIns="0" tIns="0" rIns="0" bIns="0" rtlCol="0"/>
            <a:lstStyle/>
            <a:p>
              <a:endParaRPr/>
            </a:p>
          </p:txBody>
        </p:sp>
        <p:sp>
          <p:nvSpPr>
            <p:cNvPr id="26" name="object 26"/>
            <p:cNvSpPr/>
            <p:nvPr/>
          </p:nvSpPr>
          <p:spPr>
            <a:xfrm>
              <a:off x="5671566" y="2663190"/>
              <a:ext cx="342900" cy="311150"/>
            </a:xfrm>
            <a:custGeom>
              <a:avLst/>
              <a:gdLst/>
              <a:ahLst/>
              <a:cxnLst/>
              <a:rect l="l" t="t" r="r" b="b"/>
              <a:pathLst>
                <a:path w="342900" h="311150">
                  <a:moveTo>
                    <a:pt x="257175" y="0"/>
                  </a:moveTo>
                  <a:lnTo>
                    <a:pt x="85725" y="0"/>
                  </a:lnTo>
                  <a:lnTo>
                    <a:pt x="85725" y="155448"/>
                  </a:lnTo>
                  <a:lnTo>
                    <a:pt x="0" y="155448"/>
                  </a:lnTo>
                  <a:lnTo>
                    <a:pt x="171450" y="310896"/>
                  </a:lnTo>
                  <a:lnTo>
                    <a:pt x="342900" y="155448"/>
                  </a:lnTo>
                  <a:lnTo>
                    <a:pt x="257175" y="155448"/>
                  </a:lnTo>
                  <a:lnTo>
                    <a:pt x="257175" y="0"/>
                  </a:lnTo>
                  <a:close/>
                </a:path>
              </a:pathLst>
            </a:custGeom>
            <a:solidFill>
              <a:srgbClr val="FFFF00"/>
            </a:solidFill>
          </p:spPr>
          <p:txBody>
            <a:bodyPr wrap="square" lIns="0" tIns="0" rIns="0" bIns="0" rtlCol="0"/>
            <a:lstStyle/>
            <a:p>
              <a:endParaRPr/>
            </a:p>
          </p:txBody>
        </p:sp>
        <p:sp>
          <p:nvSpPr>
            <p:cNvPr id="27" name="object 27"/>
            <p:cNvSpPr/>
            <p:nvPr/>
          </p:nvSpPr>
          <p:spPr>
            <a:xfrm>
              <a:off x="5671566" y="2663190"/>
              <a:ext cx="342900" cy="311150"/>
            </a:xfrm>
            <a:custGeom>
              <a:avLst/>
              <a:gdLst/>
              <a:ahLst/>
              <a:cxnLst/>
              <a:rect l="l" t="t" r="r" b="b"/>
              <a:pathLst>
                <a:path w="342900" h="311150">
                  <a:moveTo>
                    <a:pt x="0" y="155448"/>
                  </a:moveTo>
                  <a:lnTo>
                    <a:pt x="85725" y="155448"/>
                  </a:lnTo>
                  <a:lnTo>
                    <a:pt x="85725" y="0"/>
                  </a:lnTo>
                  <a:lnTo>
                    <a:pt x="257175" y="0"/>
                  </a:lnTo>
                  <a:lnTo>
                    <a:pt x="257175" y="155448"/>
                  </a:lnTo>
                  <a:lnTo>
                    <a:pt x="342900" y="155448"/>
                  </a:lnTo>
                  <a:lnTo>
                    <a:pt x="171450" y="310896"/>
                  </a:lnTo>
                  <a:lnTo>
                    <a:pt x="0" y="155448"/>
                  </a:lnTo>
                  <a:close/>
                </a:path>
              </a:pathLst>
            </a:custGeom>
            <a:ln w="13716">
              <a:solidFill>
                <a:srgbClr val="41709C"/>
              </a:solidFill>
            </a:ln>
          </p:spPr>
          <p:txBody>
            <a:bodyPr wrap="square" lIns="0" tIns="0" rIns="0" bIns="0" rtlCol="0"/>
            <a:lstStyle/>
            <a:p>
              <a:endParaRPr/>
            </a:p>
          </p:txBody>
        </p:sp>
      </p:grpSp>
      <p:sp>
        <p:nvSpPr>
          <p:cNvPr id="29" name="Segnaposto piè di pagina 11"/>
          <p:cNvSpPr txBox="1">
            <a:spLocks/>
          </p:cNvSpPr>
          <p:nvPr/>
        </p:nvSpPr>
        <p:spPr>
          <a:xfrm>
            <a:off x="9982200" y="6465844"/>
            <a:ext cx="1553140" cy="169277"/>
          </a:xfrm>
          <a:prstGeom prst="rect">
            <a:avLst/>
          </a:prstGeom>
        </p:spPr>
        <p:txBody>
          <a:bodyPr wrap="square" lIns="0" tIns="0" rIns="0" bIns="0">
            <a:spAutoFit/>
          </a:bodyPr>
          <a:lstStyle>
            <a:defPPr>
              <a:defRPr lang="it-IT"/>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4" name="object 4"/>
          <p:cNvPicPr/>
          <p:nvPr/>
        </p:nvPicPr>
        <p:blipFill>
          <a:blip r:embed="rId3" cstate="print"/>
          <a:stretch>
            <a:fillRect/>
          </a:stretch>
        </p:blipFill>
        <p:spPr>
          <a:xfrm>
            <a:off x="438912" y="114300"/>
            <a:ext cx="11528298" cy="1373886"/>
          </a:xfrm>
          <a:prstGeom prst="rect">
            <a:avLst/>
          </a:prstGeom>
        </p:spPr>
      </p:pic>
      <p:sp>
        <p:nvSpPr>
          <p:cNvPr id="5" name="object 5"/>
          <p:cNvSpPr txBox="1"/>
          <p:nvPr/>
        </p:nvSpPr>
        <p:spPr>
          <a:xfrm>
            <a:off x="596645" y="272034"/>
            <a:ext cx="11215370" cy="1061085"/>
          </a:xfrm>
          <a:prstGeom prst="rect">
            <a:avLst/>
          </a:prstGeom>
          <a:solidFill>
            <a:srgbClr val="00AF50"/>
          </a:solidFill>
          <a:ln w="13715">
            <a:solidFill>
              <a:srgbClr val="006FC0"/>
            </a:solidFill>
          </a:ln>
        </p:spPr>
        <p:txBody>
          <a:bodyPr vert="horz" wrap="square" lIns="0" tIns="0" rIns="0" bIns="0" rtlCol="0">
            <a:spAutoFit/>
          </a:bodyPr>
          <a:lstStyle/>
          <a:p>
            <a:pPr algn="ctr">
              <a:lnSpc>
                <a:spcPts val="3940"/>
              </a:lnSpc>
            </a:pPr>
            <a:r>
              <a:rPr sz="3600" b="1" dirty="0">
                <a:solidFill>
                  <a:srgbClr val="FFFFFF"/>
                </a:solidFill>
                <a:latin typeface="Calibri"/>
                <a:cs typeface="Calibri"/>
              </a:rPr>
              <a:t>IMPUGNAZIONI</a:t>
            </a:r>
            <a:endParaRPr sz="3600">
              <a:latin typeface="Calibri"/>
              <a:cs typeface="Calibri"/>
            </a:endParaRPr>
          </a:p>
          <a:p>
            <a:pPr marL="102235" algn="ctr">
              <a:lnSpc>
                <a:spcPct val="100000"/>
              </a:lnSpc>
              <a:tabLst>
                <a:tab pos="4081779" algn="l"/>
                <a:tab pos="4516120" algn="l"/>
              </a:tabLst>
            </a:pPr>
            <a:r>
              <a:rPr sz="3600" b="1" dirty="0">
                <a:solidFill>
                  <a:srgbClr val="FFFFFF"/>
                </a:solidFill>
                <a:latin typeface="Calibri"/>
                <a:cs typeface="Calibri"/>
              </a:rPr>
              <a:t>(Art.</a:t>
            </a:r>
            <a:r>
              <a:rPr sz="3600" b="1" spc="-35" dirty="0">
                <a:solidFill>
                  <a:srgbClr val="FFFFFF"/>
                </a:solidFill>
                <a:latin typeface="Calibri"/>
                <a:cs typeface="Calibri"/>
              </a:rPr>
              <a:t> </a:t>
            </a:r>
            <a:r>
              <a:rPr sz="3600" b="1" dirty="0">
                <a:solidFill>
                  <a:srgbClr val="FFFFFF"/>
                </a:solidFill>
                <a:latin typeface="Calibri"/>
                <a:cs typeface="Calibri"/>
              </a:rPr>
              <a:t>61</a:t>
            </a:r>
            <a:r>
              <a:rPr sz="3600" b="1" spc="-5" dirty="0">
                <a:solidFill>
                  <a:srgbClr val="FFFFFF"/>
                </a:solidFill>
                <a:latin typeface="Calibri"/>
                <a:cs typeface="Calibri"/>
              </a:rPr>
              <a:t> </a:t>
            </a:r>
            <a:r>
              <a:rPr sz="3600" b="1" spc="-10" dirty="0">
                <a:solidFill>
                  <a:srgbClr val="FFFFFF"/>
                </a:solidFill>
                <a:latin typeface="Calibri"/>
                <a:cs typeface="Calibri"/>
              </a:rPr>
              <a:t>L.</a:t>
            </a:r>
            <a:r>
              <a:rPr sz="3600" b="1" spc="35" dirty="0">
                <a:solidFill>
                  <a:srgbClr val="FFFFFF"/>
                </a:solidFill>
                <a:latin typeface="Calibri"/>
                <a:cs typeface="Calibri"/>
              </a:rPr>
              <a:t> </a:t>
            </a:r>
            <a:r>
              <a:rPr sz="3600" b="1" spc="5" dirty="0">
                <a:solidFill>
                  <a:srgbClr val="FFFFFF"/>
                </a:solidFill>
                <a:latin typeface="Calibri"/>
                <a:cs typeface="Calibri"/>
              </a:rPr>
              <a:t>247/2012	</a:t>
            </a:r>
            <a:r>
              <a:rPr sz="3600" b="1" dirty="0">
                <a:solidFill>
                  <a:srgbClr val="FFFFFF"/>
                </a:solidFill>
                <a:latin typeface="Calibri"/>
                <a:cs typeface="Calibri"/>
              </a:rPr>
              <a:t>e	33</a:t>
            </a:r>
            <a:r>
              <a:rPr sz="3600" b="1" spc="-20" dirty="0">
                <a:solidFill>
                  <a:srgbClr val="FFFFFF"/>
                </a:solidFill>
                <a:latin typeface="Calibri"/>
                <a:cs typeface="Calibri"/>
              </a:rPr>
              <a:t> </a:t>
            </a:r>
            <a:r>
              <a:rPr sz="3600" b="1" spc="-25" dirty="0">
                <a:solidFill>
                  <a:srgbClr val="FFFFFF"/>
                </a:solidFill>
                <a:latin typeface="Calibri"/>
                <a:cs typeface="Calibri"/>
              </a:rPr>
              <a:t>Reg</a:t>
            </a:r>
            <a:r>
              <a:rPr sz="3600" b="1" spc="-20" dirty="0">
                <a:solidFill>
                  <a:srgbClr val="FFFFFF"/>
                </a:solidFill>
                <a:latin typeface="Calibri"/>
                <a:cs typeface="Calibri"/>
              </a:rPr>
              <a:t> </a:t>
            </a:r>
            <a:r>
              <a:rPr sz="3600" b="1" spc="5" dirty="0">
                <a:solidFill>
                  <a:srgbClr val="FFFFFF"/>
                </a:solidFill>
                <a:latin typeface="Calibri"/>
                <a:cs typeface="Calibri"/>
              </a:rPr>
              <a:t>02/2014</a:t>
            </a:r>
            <a:r>
              <a:rPr sz="3600" b="1" spc="-65" dirty="0">
                <a:solidFill>
                  <a:srgbClr val="FFFFFF"/>
                </a:solidFill>
                <a:latin typeface="Calibri"/>
                <a:cs typeface="Calibri"/>
              </a:rPr>
              <a:t> </a:t>
            </a:r>
            <a:r>
              <a:rPr sz="3600" b="1" spc="-5" dirty="0">
                <a:solidFill>
                  <a:srgbClr val="FFFFFF"/>
                </a:solidFill>
                <a:latin typeface="Calibri"/>
                <a:cs typeface="Calibri"/>
              </a:rPr>
              <a:t>CNF)</a:t>
            </a:r>
            <a:endParaRPr sz="3600">
              <a:latin typeface="Calibri"/>
              <a:cs typeface="Calibri"/>
            </a:endParaRPr>
          </a:p>
        </p:txBody>
      </p:sp>
      <p:sp>
        <p:nvSpPr>
          <p:cNvPr id="21" name="object 21"/>
          <p:cNvSpPr txBox="1"/>
          <p:nvPr/>
        </p:nvSpPr>
        <p:spPr>
          <a:xfrm>
            <a:off x="687768" y="1645920"/>
            <a:ext cx="11030585" cy="4876591"/>
          </a:xfrm>
          <a:prstGeom prst="rect">
            <a:avLst/>
          </a:prstGeom>
        </p:spPr>
        <p:txBody>
          <a:bodyPr vert="horz" wrap="square" lIns="0" tIns="10160" rIns="0" bIns="0" rtlCol="0">
            <a:spAutoFit/>
          </a:bodyPr>
          <a:lstStyle/>
          <a:p>
            <a:pPr marL="12700" marR="5080" algn="ctr">
              <a:lnSpc>
                <a:spcPct val="100800"/>
              </a:lnSpc>
              <a:spcBef>
                <a:spcPts val="80"/>
              </a:spcBef>
              <a:tabLst>
                <a:tab pos="2569210" algn="l"/>
              </a:tabLst>
            </a:pPr>
            <a:r>
              <a:rPr sz="2800" b="1" dirty="0">
                <a:solidFill>
                  <a:srgbClr val="FFFFFF"/>
                </a:solidFill>
                <a:latin typeface="Calibri"/>
                <a:cs typeface="Calibri"/>
              </a:rPr>
              <a:t>Ricorso</a:t>
            </a:r>
            <a:r>
              <a:rPr sz="2800" b="1" spc="-60" dirty="0">
                <a:solidFill>
                  <a:srgbClr val="FFFFFF"/>
                </a:solidFill>
                <a:latin typeface="Calibri"/>
                <a:cs typeface="Calibri"/>
              </a:rPr>
              <a:t> </a:t>
            </a:r>
            <a:r>
              <a:rPr sz="2800" b="1" spc="-10" dirty="0">
                <a:solidFill>
                  <a:srgbClr val="FFFFFF"/>
                </a:solidFill>
                <a:latin typeface="Calibri"/>
                <a:cs typeface="Calibri"/>
              </a:rPr>
              <a:t>CNF	</a:t>
            </a:r>
            <a:r>
              <a:rPr sz="2800" spc="-15" dirty="0">
                <a:solidFill>
                  <a:srgbClr val="FFFFFF"/>
                </a:solidFill>
                <a:latin typeface="Calibri"/>
                <a:cs typeface="Calibri"/>
              </a:rPr>
              <a:t>entro</a:t>
            </a:r>
            <a:r>
              <a:rPr sz="2800" dirty="0">
                <a:solidFill>
                  <a:srgbClr val="FFFFFF"/>
                </a:solidFill>
                <a:latin typeface="Calibri"/>
                <a:cs typeface="Calibri"/>
              </a:rPr>
              <a:t> </a:t>
            </a:r>
            <a:r>
              <a:rPr sz="2800" spc="10" dirty="0">
                <a:solidFill>
                  <a:srgbClr val="FFFFFF"/>
                </a:solidFill>
                <a:latin typeface="Calibri"/>
                <a:cs typeface="Calibri"/>
              </a:rPr>
              <a:t>30</a:t>
            </a:r>
            <a:r>
              <a:rPr sz="2800" spc="-15" dirty="0">
                <a:solidFill>
                  <a:srgbClr val="FFFFFF"/>
                </a:solidFill>
                <a:latin typeface="Calibri"/>
                <a:cs typeface="Calibri"/>
              </a:rPr>
              <a:t> </a:t>
            </a:r>
            <a:r>
              <a:rPr sz="2800" spc="15" dirty="0">
                <a:solidFill>
                  <a:srgbClr val="FFFFFF"/>
                </a:solidFill>
                <a:latin typeface="Calibri"/>
                <a:cs typeface="Calibri"/>
              </a:rPr>
              <a:t>gg.</a:t>
            </a:r>
            <a:r>
              <a:rPr sz="2800" spc="-40" dirty="0">
                <a:solidFill>
                  <a:srgbClr val="FFFFFF"/>
                </a:solidFill>
                <a:latin typeface="Calibri"/>
                <a:cs typeface="Calibri"/>
              </a:rPr>
              <a:t> </a:t>
            </a:r>
            <a:r>
              <a:rPr sz="2800" dirty="0">
                <a:solidFill>
                  <a:srgbClr val="FFFFFF"/>
                </a:solidFill>
                <a:latin typeface="Calibri"/>
                <a:cs typeface="Calibri"/>
              </a:rPr>
              <a:t>dalla</a:t>
            </a:r>
            <a:r>
              <a:rPr sz="2800" spc="-40" dirty="0">
                <a:solidFill>
                  <a:srgbClr val="FFFFFF"/>
                </a:solidFill>
                <a:latin typeface="Calibri"/>
                <a:cs typeface="Calibri"/>
              </a:rPr>
              <a:t> </a:t>
            </a:r>
            <a:r>
              <a:rPr sz="2800" spc="-5" dirty="0">
                <a:solidFill>
                  <a:srgbClr val="FFFFFF"/>
                </a:solidFill>
                <a:latin typeface="Calibri"/>
                <a:cs typeface="Calibri"/>
              </a:rPr>
              <a:t>notifica</a:t>
            </a:r>
            <a:r>
              <a:rPr sz="2800" spc="-40" dirty="0">
                <a:solidFill>
                  <a:srgbClr val="FFFFFF"/>
                </a:solidFill>
                <a:latin typeface="Calibri"/>
                <a:cs typeface="Calibri"/>
              </a:rPr>
              <a:t> </a:t>
            </a:r>
            <a:r>
              <a:rPr sz="2800" dirty="0">
                <a:solidFill>
                  <a:srgbClr val="FFFFFF"/>
                </a:solidFill>
                <a:latin typeface="Calibri"/>
                <a:cs typeface="Calibri"/>
              </a:rPr>
              <a:t>della</a:t>
            </a:r>
            <a:r>
              <a:rPr sz="2800" spc="-35" dirty="0">
                <a:solidFill>
                  <a:srgbClr val="FFFFFF"/>
                </a:solidFill>
                <a:latin typeface="Calibri"/>
                <a:cs typeface="Calibri"/>
              </a:rPr>
              <a:t> </a:t>
            </a:r>
            <a:r>
              <a:rPr sz="2800" spc="5" dirty="0">
                <a:solidFill>
                  <a:srgbClr val="FFFFFF"/>
                </a:solidFill>
                <a:latin typeface="Calibri"/>
                <a:cs typeface="Calibri"/>
              </a:rPr>
              <a:t>decisione</a:t>
            </a:r>
            <a:r>
              <a:rPr sz="2800" spc="-55" dirty="0">
                <a:solidFill>
                  <a:srgbClr val="FFFFFF"/>
                </a:solidFill>
                <a:latin typeface="Calibri"/>
                <a:cs typeface="Calibri"/>
              </a:rPr>
              <a:t> </a:t>
            </a:r>
            <a:r>
              <a:rPr sz="2800" spc="5" dirty="0">
                <a:solidFill>
                  <a:srgbClr val="FFFFFF"/>
                </a:solidFill>
                <a:latin typeface="Calibri"/>
                <a:cs typeface="Calibri"/>
              </a:rPr>
              <a:t>CDD</a:t>
            </a:r>
            <a:r>
              <a:rPr sz="2800" spc="-20" dirty="0">
                <a:solidFill>
                  <a:srgbClr val="FFFFFF"/>
                </a:solidFill>
                <a:latin typeface="Calibri"/>
                <a:cs typeface="Calibri"/>
              </a:rPr>
              <a:t> </a:t>
            </a:r>
            <a:r>
              <a:rPr sz="2800" spc="-10" dirty="0" err="1">
                <a:solidFill>
                  <a:srgbClr val="FFFFFF"/>
                </a:solidFill>
                <a:latin typeface="Calibri"/>
                <a:cs typeface="Calibri"/>
              </a:rPr>
              <a:t>all’incolpato</a:t>
            </a:r>
            <a:r>
              <a:rPr sz="2800" spc="-10" dirty="0">
                <a:solidFill>
                  <a:srgbClr val="FFFFFF"/>
                </a:solidFill>
                <a:latin typeface="Calibri"/>
                <a:cs typeface="Calibri"/>
              </a:rPr>
              <a:t> </a:t>
            </a:r>
            <a:r>
              <a:rPr sz="2800" spc="-620" dirty="0">
                <a:solidFill>
                  <a:srgbClr val="FFFFFF"/>
                </a:solidFill>
                <a:latin typeface="Calibri"/>
                <a:cs typeface="Calibri"/>
              </a:rPr>
              <a:t> </a:t>
            </a:r>
            <a:endParaRPr lang="it-IT" sz="2800" spc="-620" dirty="0" smtClean="0">
              <a:solidFill>
                <a:srgbClr val="FFFFFF"/>
              </a:solidFill>
              <a:latin typeface="Calibri"/>
              <a:cs typeface="Calibri"/>
            </a:endParaRPr>
          </a:p>
          <a:p>
            <a:pPr marL="12700" marR="5080" algn="ctr">
              <a:lnSpc>
                <a:spcPct val="100800"/>
              </a:lnSpc>
              <a:spcBef>
                <a:spcPts val="80"/>
              </a:spcBef>
              <a:tabLst>
                <a:tab pos="2569210" algn="l"/>
              </a:tabLst>
            </a:pPr>
            <a:r>
              <a:rPr sz="2800" u="sng" dirty="0" smtClean="0">
                <a:solidFill>
                  <a:srgbClr val="FFFFFF"/>
                </a:solidFill>
                <a:uFill>
                  <a:solidFill>
                    <a:srgbClr val="FFFFFF"/>
                  </a:solidFill>
                </a:uFill>
                <a:latin typeface="Calibri"/>
                <a:cs typeface="Calibri"/>
              </a:rPr>
              <a:t>SOSPENDE</a:t>
            </a:r>
            <a:r>
              <a:rPr sz="2800" u="sng" spc="-25" dirty="0" smtClean="0">
                <a:solidFill>
                  <a:srgbClr val="FFFFFF"/>
                </a:solidFill>
                <a:uFill>
                  <a:solidFill>
                    <a:srgbClr val="FFFFFF"/>
                  </a:solidFill>
                </a:uFill>
                <a:latin typeface="Calibri"/>
                <a:cs typeface="Calibri"/>
              </a:rPr>
              <a:t> </a:t>
            </a:r>
            <a:r>
              <a:rPr sz="2800" u="sng" spc="-20" dirty="0">
                <a:solidFill>
                  <a:srgbClr val="FFFFFF"/>
                </a:solidFill>
                <a:uFill>
                  <a:solidFill>
                    <a:srgbClr val="FFFFFF"/>
                  </a:solidFill>
                </a:uFill>
                <a:latin typeface="Calibri"/>
                <a:cs typeface="Calibri"/>
              </a:rPr>
              <a:t>L’ESECUZIONE</a:t>
            </a:r>
            <a:r>
              <a:rPr sz="2800" u="sng" spc="-60" dirty="0">
                <a:solidFill>
                  <a:srgbClr val="FFFFFF"/>
                </a:solidFill>
                <a:uFill>
                  <a:solidFill>
                    <a:srgbClr val="FFFFFF"/>
                  </a:solidFill>
                </a:uFill>
                <a:latin typeface="Calibri"/>
                <a:cs typeface="Calibri"/>
              </a:rPr>
              <a:t> </a:t>
            </a:r>
            <a:r>
              <a:rPr sz="2800" u="sng" dirty="0">
                <a:solidFill>
                  <a:srgbClr val="FFFFFF"/>
                </a:solidFill>
                <a:uFill>
                  <a:solidFill>
                    <a:srgbClr val="FFFFFF"/>
                  </a:solidFill>
                </a:uFill>
                <a:latin typeface="Calibri"/>
                <a:cs typeface="Calibri"/>
              </a:rPr>
              <a:t>DEL</a:t>
            </a:r>
            <a:r>
              <a:rPr sz="2800" u="sng" spc="-10" dirty="0">
                <a:solidFill>
                  <a:srgbClr val="FFFFFF"/>
                </a:solidFill>
                <a:uFill>
                  <a:solidFill>
                    <a:srgbClr val="FFFFFF"/>
                  </a:solidFill>
                </a:uFill>
                <a:latin typeface="Calibri"/>
                <a:cs typeface="Calibri"/>
              </a:rPr>
              <a:t> PROVVEDIMENTO</a:t>
            </a:r>
            <a:r>
              <a:rPr sz="2800" u="sng" spc="-55" dirty="0">
                <a:solidFill>
                  <a:srgbClr val="FFFFFF"/>
                </a:solidFill>
                <a:uFill>
                  <a:solidFill>
                    <a:srgbClr val="FFFFFF"/>
                  </a:solidFill>
                </a:uFill>
                <a:latin typeface="Calibri"/>
                <a:cs typeface="Calibri"/>
              </a:rPr>
              <a:t> </a:t>
            </a:r>
            <a:r>
              <a:rPr sz="2800" u="sng" spc="-30" dirty="0">
                <a:solidFill>
                  <a:srgbClr val="FFFFFF"/>
                </a:solidFill>
                <a:uFill>
                  <a:solidFill>
                    <a:srgbClr val="FFFFFF"/>
                  </a:solidFill>
                </a:uFill>
                <a:latin typeface="Calibri"/>
                <a:cs typeface="Calibri"/>
              </a:rPr>
              <a:t>IMPUGNATO</a:t>
            </a:r>
            <a:endParaRPr sz="2800" dirty="0">
              <a:latin typeface="Calibri"/>
              <a:cs typeface="Calibri"/>
            </a:endParaRPr>
          </a:p>
          <a:p>
            <a:pPr marL="30480" algn="ctr">
              <a:lnSpc>
                <a:spcPts val="3570"/>
              </a:lnSpc>
            </a:pPr>
            <a:r>
              <a:rPr sz="3000" b="1" u="sng" spc="-20" dirty="0">
                <a:solidFill>
                  <a:srgbClr val="FFC000"/>
                </a:solidFill>
                <a:uFill>
                  <a:solidFill>
                    <a:srgbClr val="FFC000"/>
                  </a:solidFill>
                </a:uFill>
                <a:latin typeface="Calibri"/>
                <a:cs typeface="Calibri"/>
              </a:rPr>
              <a:t>Soggetti</a:t>
            </a:r>
            <a:r>
              <a:rPr sz="3000" b="1" u="sng" spc="5" dirty="0">
                <a:solidFill>
                  <a:srgbClr val="FFC000"/>
                </a:solidFill>
                <a:uFill>
                  <a:solidFill>
                    <a:srgbClr val="FFC000"/>
                  </a:solidFill>
                </a:uFill>
                <a:latin typeface="Calibri"/>
                <a:cs typeface="Calibri"/>
              </a:rPr>
              <a:t> </a:t>
            </a:r>
            <a:r>
              <a:rPr sz="3000" b="1" u="sng" spc="-15" dirty="0">
                <a:solidFill>
                  <a:srgbClr val="FFC000"/>
                </a:solidFill>
                <a:uFill>
                  <a:solidFill>
                    <a:srgbClr val="FFC000"/>
                  </a:solidFill>
                </a:uFill>
                <a:latin typeface="Calibri"/>
                <a:cs typeface="Calibri"/>
              </a:rPr>
              <a:t>legittimati</a:t>
            </a:r>
            <a:endParaRPr sz="3000" dirty="0">
              <a:latin typeface="Calibri"/>
              <a:cs typeface="Calibri"/>
            </a:endParaRPr>
          </a:p>
          <a:p>
            <a:pPr>
              <a:lnSpc>
                <a:spcPct val="100000"/>
              </a:lnSpc>
              <a:spcBef>
                <a:spcPts val="15"/>
              </a:spcBef>
            </a:pPr>
            <a:endParaRPr sz="2750" dirty="0">
              <a:latin typeface="Calibri"/>
              <a:cs typeface="Calibri"/>
            </a:endParaRPr>
          </a:p>
          <a:p>
            <a:pPr marL="137795" indent="-125730">
              <a:lnSpc>
                <a:spcPct val="100000"/>
              </a:lnSpc>
              <a:spcBef>
                <a:spcPts val="5"/>
              </a:spcBef>
              <a:buSzPct val="96428"/>
              <a:buFont typeface="Arial"/>
              <a:buChar char="•"/>
              <a:tabLst>
                <a:tab pos="138430" algn="l"/>
              </a:tabLst>
            </a:pPr>
            <a:r>
              <a:rPr sz="2800" spc="-15" dirty="0">
                <a:solidFill>
                  <a:srgbClr val="FFFFFF"/>
                </a:solidFill>
                <a:latin typeface="Calibri"/>
                <a:cs typeface="Calibri"/>
              </a:rPr>
              <a:t>l’incolpato,</a:t>
            </a:r>
            <a:r>
              <a:rPr sz="2800" spc="20" dirty="0">
                <a:solidFill>
                  <a:srgbClr val="FFFFFF"/>
                </a:solidFill>
                <a:latin typeface="Calibri"/>
                <a:cs typeface="Calibri"/>
              </a:rPr>
              <a:t> </a:t>
            </a:r>
            <a:r>
              <a:rPr sz="2800" dirty="0">
                <a:solidFill>
                  <a:srgbClr val="FFFFFF"/>
                </a:solidFill>
                <a:latin typeface="Calibri"/>
                <a:cs typeface="Calibri"/>
              </a:rPr>
              <a:t>in</a:t>
            </a:r>
            <a:r>
              <a:rPr sz="2800" spc="-25" dirty="0">
                <a:solidFill>
                  <a:srgbClr val="FFFFFF"/>
                </a:solidFill>
                <a:latin typeface="Calibri"/>
                <a:cs typeface="Calibri"/>
              </a:rPr>
              <a:t> </a:t>
            </a:r>
            <a:r>
              <a:rPr sz="2800" spc="-10" dirty="0">
                <a:solidFill>
                  <a:srgbClr val="FFFFFF"/>
                </a:solidFill>
                <a:latin typeface="Calibri"/>
                <a:cs typeface="Calibri"/>
              </a:rPr>
              <a:t>caso</a:t>
            </a:r>
            <a:r>
              <a:rPr sz="2800" dirty="0">
                <a:solidFill>
                  <a:srgbClr val="FFFFFF"/>
                </a:solidFill>
                <a:latin typeface="Calibri"/>
                <a:cs typeface="Calibri"/>
              </a:rPr>
              <a:t> di</a:t>
            </a:r>
            <a:r>
              <a:rPr sz="2800" spc="-30" dirty="0">
                <a:solidFill>
                  <a:srgbClr val="FFFFFF"/>
                </a:solidFill>
                <a:latin typeface="Calibri"/>
                <a:cs typeface="Calibri"/>
              </a:rPr>
              <a:t> </a:t>
            </a:r>
            <a:r>
              <a:rPr sz="2800" spc="-10" dirty="0">
                <a:solidFill>
                  <a:srgbClr val="FFFFFF"/>
                </a:solidFill>
                <a:latin typeface="Calibri"/>
                <a:cs typeface="Calibri"/>
              </a:rPr>
              <a:t>affermazione</a:t>
            </a:r>
            <a:r>
              <a:rPr sz="2800" spc="-60" dirty="0">
                <a:solidFill>
                  <a:srgbClr val="FFFFFF"/>
                </a:solidFill>
                <a:latin typeface="Calibri"/>
                <a:cs typeface="Calibri"/>
              </a:rPr>
              <a:t> </a:t>
            </a:r>
            <a:r>
              <a:rPr sz="2800" dirty="0">
                <a:solidFill>
                  <a:srgbClr val="FFFFFF"/>
                </a:solidFill>
                <a:latin typeface="Calibri"/>
                <a:cs typeface="Calibri"/>
              </a:rPr>
              <a:t>di</a:t>
            </a:r>
            <a:r>
              <a:rPr sz="2800" spc="-30" dirty="0">
                <a:solidFill>
                  <a:srgbClr val="FFFFFF"/>
                </a:solidFill>
                <a:latin typeface="Calibri"/>
                <a:cs typeface="Calibri"/>
              </a:rPr>
              <a:t> </a:t>
            </a:r>
            <a:r>
              <a:rPr sz="2800" spc="-5" dirty="0">
                <a:solidFill>
                  <a:srgbClr val="FFFFFF"/>
                </a:solidFill>
                <a:latin typeface="Calibri"/>
                <a:cs typeface="Calibri"/>
              </a:rPr>
              <a:t>responsabilità</a:t>
            </a:r>
            <a:endParaRPr sz="2800" dirty="0">
              <a:latin typeface="Calibri"/>
              <a:cs typeface="Calibri"/>
            </a:endParaRPr>
          </a:p>
          <a:p>
            <a:pPr marL="137795" indent="-125730">
              <a:lnSpc>
                <a:spcPts val="3354"/>
              </a:lnSpc>
              <a:spcBef>
                <a:spcPts val="25"/>
              </a:spcBef>
              <a:buSzPct val="96428"/>
              <a:buFont typeface="Arial"/>
              <a:buChar char="•"/>
              <a:tabLst>
                <a:tab pos="138430" algn="l"/>
              </a:tabLst>
            </a:pPr>
            <a:r>
              <a:rPr sz="2800" dirty="0">
                <a:solidFill>
                  <a:srgbClr val="FFFFFF"/>
                </a:solidFill>
                <a:latin typeface="Calibri"/>
                <a:cs typeface="Calibri"/>
              </a:rPr>
              <a:t>Il</a:t>
            </a:r>
            <a:r>
              <a:rPr sz="2800" spc="-15" dirty="0">
                <a:solidFill>
                  <a:srgbClr val="FFFFFF"/>
                </a:solidFill>
                <a:latin typeface="Calibri"/>
                <a:cs typeface="Calibri"/>
              </a:rPr>
              <a:t> COA</a:t>
            </a:r>
            <a:r>
              <a:rPr sz="2800" spc="-20" dirty="0">
                <a:solidFill>
                  <a:srgbClr val="FFFFFF"/>
                </a:solidFill>
                <a:latin typeface="Calibri"/>
                <a:cs typeface="Calibri"/>
              </a:rPr>
              <a:t> </a:t>
            </a:r>
            <a:r>
              <a:rPr sz="2800" dirty="0">
                <a:solidFill>
                  <a:srgbClr val="FFFFFF"/>
                </a:solidFill>
                <a:latin typeface="Calibri"/>
                <a:cs typeface="Calibri"/>
              </a:rPr>
              <a:t>presso</a:t>
            </a:r>
            <a:r>
              <a:rPr sz="2800" spc="-55" dirty="0">
                <a:solidFill>
                  <a:srgbClr val="FFFFFF"/>
                </a:solidFill>
                <a:latin typeface="Calibri"/>
                <a:cs typeface="Calibri"/>
              </a:rPr>
              <a:t> </a:t>
            </a:r>
            <a:r>
              <a:rPr sz="2800" dirty="0">
                <a:solidFill>
                  <a:srgbClr val="FFFFFF"/>
                </a:solidFill>
                <a:latin typeface="Calibri"/>
                <a:cs typeface="Calibri"/>
              </a:rPr>
              <a:t>cui</a:t>
            </a:r>
            <a:r>
              <a:rPr sz="2800" spc="20" dirty="0">
                <a:solidFill>
                  <a:srgbClr val="FFFFFF"/>
                </a:solidFill>
                <a:latin typeface="Calibri"/>
                <a:cs typeface="Calibri"/>
              </a:rPr>
              <a:t> </a:t>
            </a:r>
            <a:r>
              <a:rPr sz="2800" spc="-15" dirty="0">
                <a:solidFill>
                  <a:srgbClr val="FFFFFF"/>
                </a:solidFill>
                <a:latin typeface="Calibri"/>
                <a:cs typeface="Calibri"/>
              </a:rPr>
              <a:t>l’incolpato</a:t>
            </a:r>
            <a:r>
              <a:rPr sz="2800" spc="15" dirty="0">
                <a:solidFill>
                  <a:srgbClr val="FFFFFF"/>
                </a:solidFill>
                <a:latin typeface="Calibri"/>
                <a:cs typeface="Calibri"/>
              </a:rPr>
              <a:t> </a:t>
            </a:r>
            <a:r>
              <a:rPr sz="2800" dirty="0">
                <a:solidFill>
                  <a:srgbClr val="FFFFFF"/>
                </a:solidFill>
                <a:latin typeface="Calibri"/>
                <a:cs typeface="Calibri"/>
              </a:rPr>
              <a:t>è</a:t>
            </a:r>
            <a:r>
              <a:rPr sz="2800" spc="-10" dirty="0">
                <a:solidFill>
                  <a:srgbClr val="FFFFFF"/>
                </a:solidFill>
                <a:latin typeface="Calibri"/>
                <a:cs typeface="Calibri"/>
              </a:rPr>
              <a:t> iscritto</a:t>
            </a:r>
            <a:r>
              <a:rPr sz="2800" spc="-20" dirty="0">
                <a:solidFill>
                  <a:srgbClr val="FFFFFF"/>
                </a:solidFill>
                <a:latin typeface="Calibri"/>
                <a:cs typeface="Calibri"/>
              </a:rPr>
              <a:t> </a:t>
            </a:r>
            <a:r>
              <a:rPr sz="2800" dirty="0">
                <a:solidFill>
                  <a:srgbClr val="FFFFFF"/>
                </a:solidFill>
                <a:latin typeface="Calibri"/>
                <a:cs typeface="Calibri"/>
              </a:rPr>
              <a:t>(per</a:t>
            </a:r>
            <a:r>
              <a:rPr sz="2800" spc="-20" dirty="0">
                <a:solidFill>
                  <a:srgbClr val="FFFFFF"/>
                </a:solidFill>
                <a:latin typeface="Calibri"/>
                <a:cs typeface="Calibri"/>
              </a:rPr>
              <a:t> </a:t>
            </a:r>
            <a:r>
              <a:rPr sz="2800" spc="-5" dirty="0">
                <a:solidFill>
                  <a:srgbClr val="FFFFFF"/>
                </a:solidFill>
                <a:latin typeface="Calibri"/>
                <a:cs typeface="Calibri"/>
              </a:rPr>
              <a:t>ogni</a:t>
            </a:r>
            <a:r>
              <a:rPr sz="2800" spc="-15" dirty="0">
                <a:solidFill>
                  <a:srgbClr val="FFFFFF"/>
                </a:solidFill>
                <a:latin typeface="Calibri"/>
                <a:cs typeface="Calibri"/>
              </a:rPr>
              <a:t> </a:t>
            </a:r>
            <a:r>
              <a:rPr sz="2800" dirty="0">
                <a:solidFill>
                  <a:srgbClr val="FFFFFF"/>
                </a:solidFill>
                <a:latin typeface="Calibri"/>
                <a:cs typeface="Calibri"/>
              </a:rPr>
              <a:t>decisione)</a:t>
            </a:r>
            <a:endParaRPr sz="2800" dirty="0">
              <a:latin typeface="Calibri"/>
              <a:cs typeface="Calibri"/>
            </a:endParaRPr>
          </a:p>
          <a:p>
            <a:pPr marL="137795" indent="-125730">
              <a:lnSpc>
                <a:spcPts val="3350"/>
              </a:lnSpc>
              <a:buSzPct val="96428"/>
              <a:buFont typeface="Arial"/>
              <a:buChar char="•"/>
              <a:tabLst>
                <a:tab pos="138430" algn="l"/>
              </a:tabLst>
            </a:pPr>
            <a:r>
              <a:rPr sz="2800" dirty="0">
                <a:solidFill>
                  <a:srgbClr val="FFFFFF"/>
                </a:solidFill>
                <a:latin typeface="Calibri"/>
                <a:cs typeface="Calibri"/>
              </a:rPr>
              <a:t>Il</a:t>
            </a:r>
            <a:r>
              <a:rPr sz="2800" spc="-20" dirty="0">
                <a:solidFill>
                  <a:srgbClr val="FFFFFF"/>
                </a:solidFill>
                <a:latin typeface="Calibri"/>
                <a:cs typeface="Calibri"/>
              </a:rPr>
              <a:t> </a:t>
            </a:r>
            <a:r>
              <a:rPr sz="2800" spc="-25" dirty="0">
                <a:solidFill>
                  <a:srgbClr val="FFFFFF"/>
                </a:solidFill>
                <a:latin typeface="Calibri"/>
                <a:cs typeface="Calibri"/>
              </a:rPr>
              <a:t>Procuratore</a:t>
            </a:r>
            <a:r>
              <a:rPr sz="2800" spc="25" dirty="0">
                <a:solidFill>
                  <a:srgbClr val="FFFFFF"/>
                </a:solidFill>
                <a:latin typeface="Calibri"/>
                <a:cs typeface="Calibri"/>
              </a:rPr>
              <a:t> </a:t>
            </a:r>
            <a:r>
              <a:rPr sz="2800" dirty="0">
                <a:solidFill>
                  <a:srgbClr val="FFFFFF"/>
                </a:solidFill>
                <a:latin typeface="Calibri"/>
                <a:cs typeface="Calibri"/>
              </a:rPr>
              <a:t>della</a:t>
            </a:r>
            <a:r>
              <a:rPr sz="2800" spc="-30" dirty="0">
                <a:solidFill>
                  <a:srgbClr val="FFFFFF"/>
                </a:solidFill>
                <a:latin typeface="Calibri"/>
                <a:cs typeface="Calibri"/>
              </a:rPr>
              <a:t> </a:t>
            </a:r>
            <a:r>
              <a:rPr sz="2800" spc="-10" dirty="0">
                <a:solidFill>
                  <a:srgbClr val="FFFFFF"/>
                </a:solidFill>
                <a:latin typeface="Calibri"/>
                <a:cs typeface="Calibri"/>
              </a:rPr>
              <a:t>Repubblica</a:t>
            </a:r>
            <a:r>
              <a:rPr sz="2800" spc="-35" dirty="0">
                <a:solidFill>
                  <a:srgbClr val="FFFFFF"/>
                </a:solidFill>
                <a:latin typeface="Calibri"/>
                <a:cs typeface="Calibri"/>
              </a:rPr>
              <a:t> </a:t>
            </a:r>
            <a:r>
              <a:rPr sz="2800" dirty="0">
                <a:solidFill>
                  <a:srgbClr val="FFFFFF"/>
                </a:solidFill>
                <a:latin typeface="Calibri"/>
                <a:cs typeface="Calibri"/>
              </a:rPr>
              <a:t>(per</a:t>
            </a:r>
            <a:r>
              <a:rPr sz="2800" spc="-20" dirty="0">
                <a:solidFill>
                  <a:srgbClr val="FFFFFF"/>
                </a:solidFill>
                <a:latin typeface="Calibri"/>
                <a:cs typeface="Calibri"/>
              </a:rPr>
              <a:t> </a:t>
            </a:r>
            <a:r>
              <a:rPr sz="2800" spc="-5" dirty="0">
                <a:solidFill>
                  <a:srgbClr val="FFFFFF"/>
                </a:solidFill>
                <a:latin typeface="Calibri"/>
                <a:cs typeface="Calibri"/>
              </a:rPr>
              <a:t>ogni</a:t>
            </a:r>
            <a:r>
              <a:rPr sz="2800" spc="-15" dirty="0">
                <a:solidFill>
                  <a:srgbClr val="FFFFFF"/>
                </a:solidFill>
                <a:latin typeface="Calibri"/>
                <a:cs typeface="Calibri"/>
              </a:rPr>
              <a:t> </a:t>
            </a:r>
            <a:r>
              <a:rPr sz="2800" dirty="0">
                <a:solidFill>
                  <a:srgbClr val="FFFFFF"/>
                </a:solidFill>
                <a:latin typeface="Calibri"/>
                <a:cs typeface="Calibri"/>
              </a:rPr>
              <a:t>decisione)</a:t>
            </a:r>
            <a:endParaRPr sz="2800" dirty="0">
              <a:latin typeface="Calibri"/>
              <a:cs typeface="Calibri"/>
            </a:endParaRPr>
          </a:p>
          <a:p>
            <a:pPr marL="137795" indent="-125730">
              <a:lnSpc>
                <a:spcPts val="3345"/>
              </a:lnSpc>
              <a:buSzPct val="96428"/>
              <a:buFont typeface="Arial"/>
              <a:buChar char="•"/>
              <a:tabLst>
                <a:tab pos="138430" algn="l"/>
              </a:tabLst>
            </a:pPr>
            <a:r>
              <a:rPr sz="2800" dirty="0">
                <a:solidFill>
                  <a:srgbClr val="FFFFFF"/>
                </a:solidFill>
                <a:latin typeface="Calibri"/>
                <a:cs typeface="Calibri"/>
              </a:rPr>
              <a:t>il</a:t>
            </a:r>
            <a:r>
              <a:rPr sz="2800" spc="-15" dirty="0">
                <a:solidFill>
                  <a:srgbClr val="FFFFFF"/>
                </a:solidFill>
                <a:latin typeface="Calibri"/>
                <a:cs typeface="Calibri"/>
              </a:rPr>
              <a:t> </a:t>
            </a:r>
            <a:r>
              <a:rPr sz="2800" spc="-25" dirty="0">
                <a:solidFill>
                  <a:srgbClr val="FFFFFF"/>
                </a:solidFill>
                <a:latin typeface="Calibri"/>
                <a:cs typeface="Calibri"/>
              </a:rPr>
              <a:t>Procuratore</a:t>
            </a:r>
            <a:r>
              <a:rPr sz="2800" spc="55" dirty="0">
                <a:solidFill>
                  <a:srgbClr val="FFFFFF"/>
                </a:solidFill>
                <a:latin typeface="Calibri"/>
                <a:cs typeface="Calibri"/>
              </a:rPr>
              <a:t> </a:t>
            </a:r>
            <a:r>
              <a:rPr sz="2800" spc="-10" dirty="0">
                <a:solidFill>
                  <a:srgbClr val="FFFFFF"/>
                </a:solidFill>
                <a:latin typeface="Calibri"/>
                <a:cs typeface="Calibri"/>
              </a:rPr>
              <a:t>Generale</a:t>
            </a:r>
            <a:r>
              <a:rPr sz="2800" spc="-45" dirty="0">
                <a:solidFill>
                  <a:srgbClr val="FFFFFF"/>
                </a:solidFill>
                <a:latin typeface="Calibri"/>
                <a:cs typeface="Calibri"/>
              </a:rPr>
              <a:t> </a:t>
            </a:r>
            <a:r>
              <a:rPr sz="2800" dirty="0">
                <a:solidFill>
                  <a:srgbClr val="FFFFFF"/>
                </a:solidFill>
                <a:latin typeface="Calibri"/>
                <a:cs typeface="Calibri"/>
              </a:rPr>
              <a:t>presso</a:t>
            </a:r>
            <a:r>
              <a:rPr sz="2800" spc="-30" dirty="0">
                <a:solidFill>
                  <a:srgbClr val="FFFFFF"/>
                </a:solidFill>
                <a:latin typeface="Calibri"/>
                <a:cs typeface="Calibri"/>
              </a:rPr>
              <a:t> </a:t>
            </a:r>
            <a:r>
              <a:rPr sz="2800" dirty="0">
                <a:solidFill>
                  <a:srgbClr val="FFFFFF"/>
                </a:solidFill>
                <a:latin typeface="Calibri"/>
                <a:cs typeface="Calibri"/>
              </a:rPr>
              <a:t>la</a:t>
            </a:r>
            <a:r>
              <a:rPr sz="2800" spc="-35" dirty="0">
                <a:solidFill>
                  <a:srgbClr val="FFFFFF"/>
                </a:solidFill>
                <a:latin typeface="Calibri"/>
                <a:cs typeface="Calibri"/>
              </a:rPr>
              <a:t> </a:t>
            </a:r>
            <a:r>
              <a:rPr sz="2800" spc="-10" dirty="0">
                <a:solidFill>
                  <a:srgbClr val="FFFFFF"/>
                </a:solidFill>
                <a:latin typeface="Calibri"/>
                <a:cs typeface="Calibri"/>
              </a:rPr>
              <a:t>Corte </a:t>
            </a:r>
            <a:r>
              <a:rPr sz="2800" spc="-40" dirty="0">
                <a:solidFill>
                  <a:srgbClr val="FFFFFF"/>
                </a:solidFill>
                <a:latin typeface="Calibri"/>
                <a:cs typeface="Calibri"/>
              </a:rPr>
              <a:t>d’Appello</a:t>
            </a:r>
            <a:r>
              <a:rPr sz="2800" spc="-25" dirty="0">
                <a:solidFill>
                  <a:srgbClr val="FFFFFF"/>
                </a:solidFill>
                <a:latin typeface="Calibri"/>
                <a:cs typeface="Calibri"/>
              </a:rPr>
              <a:t> </a:t>
            </a:r>
            <a:r>
              <a:rPr sz="2800" spc="5" dirty="0">
                <a:solidFill>
                  <a:srgbClr val="FFFFFF"/>
                </a:solidFill>
                <a:latin typeface="Calibri"/>
                <a:cs typeface="Calibri"/>
              </a:rPr>
              <a:t>(sede</a:t>
            </a:r>
            <a:r>
              <a:rPr sz="2800" spc="-45" dirty="0">
                <a:solidFill>
                  <a:srgbClr val="FFFFFF"/>
                </a:solidFill>
                <a:latin typeface="Calibri"/>
                <a:cs typeface="Calibri"/>
              </a:rPr>
              <a:t> </a:t>
            </a:r>
            <a:r>
              <a:rPr sz="2800" spc="-10" dirty="0">
                <a:solidFill>
                  <a:srgbClr val="FFFFFF"/>
                </a:solidFill>
                <a:latin typeface="Calibri"/>
                <a:cs typeface="Calibri"/>
              </a:rPr>
              <a:t>distrettuale)</a:t>
            </a:r>
            <a:endParaRPr sz="2800" dirty="0">
              <a:latin typeface="Calibri"/>
              <a:cs typeface="Calibri"/>
            </a:endParaRPr>
          </a:p>
          <a:p>
            <a:pPr marL="27940" algn="ctr">
              <a:lnSpc>
                <a:spcPts val="3835"/>
              </a:lnSpc>
            </a:pPr>
            <a:r>
              <a:rPr sz="3200" u="sng" spc="-10" dirty="0">
                <a:solidFill>
                  <a:srgbClr val="FF0000"/>
                </a:solidFill>
                <a:uFill>
                  <a:solidFill>
                    <a:srgbClr val="FF0000"/>
                  </a:solidFill>
                </a:uFill>
                <a:latin typeface="Calibri"/>
                <a:cs typeface="Calibri"/>
              </a:rPr>
              <a:t>Notificazione</a:t>
            </a:r>
            <a:r>
              <a:rPr sz="3200" u="sng" spc="20" dirty="0">
                <a:solidFill>
                  <a:srgbClr val="FF0000"/>
                </a:solidFill>
                <a:uFill>
                  <a:solidFill>
                    <a:srgbClr val="FF0000"/>
                  </a:solidFill>
                </a:uFill>
                <a:latin typeface="Calibri"/>
                <a:cs typeface="Calibri"/>
              </a:rPr>
              <a:t> </a:t>
            </a:r>
            <a:r>
              <a:rPr sz="3200" u="sng" spc="-20" dirty="0">
                <a:solidFill>
                  <a:srgbClr val="FF0000"/>
                </a:solidFill>
                <a:uFill>
                  <a:solidFill>
                    <a:srgbClr val="FF0000"/>
                  </a:solidFill>
                </a:uFill>
                <a:latin typeface="Calibri"/>
                <a:cs typeface="Calibri"/>
              </a:rPr>
              <a:t>ricorso</a:t>
            </a:r>
            <a:r>
              <a:rPr sz="3200" u="sng" spc="5" dirty="0">
                <a:solidFill>
                  <a:srgbClr val="FF0000"/>
                </a:solidFill>
                <a:uFill>
                  <a:solidFill>
                    <a:srgbClr val="FF0000"/>
                  </a:solidFill>
                </a:uFill>
                <a:latin typeface="Calibri"/>
                <a:cs typeface="Calibri"/>
              </a:rPr>
              <a:t> </a:t>
            </a:r>
            <a:r>
              <a:rPr sz="3200" u="sng" dirty="0">
                <a:solidFill>
                  <a:srgbClr val="FF0000"/>
                </a:solidFill>
                <a:uFill>
                  <a:solidFill>
                    <a:srgbClr val="FF0000"/>
                  </a:solidFill>
                </a:uFill>
                <a:latin typeface="Calibri"/>
                <a:cs typeface="Calibri"/>
              </a:rPr>
              <a:t>a</a:t>
            </a:r>
            <a:r>
              <a:rPr sz="3200" u="sng" spc="10" dirty="0">
                <a:solidFill>
                  <a:srgbClr val="FF0000"/>
                </a:solidFill>
                <a:uFill>
                  <a:solidFill>
                    <a:srgbClr val="FF0000"/>
                  </a:solidFill>
                </a:uFill>
                <a:latin typeface="Calibri"/>
                <a:cs typeface="Calibri"/>
              </a:rPr>
              <a:t> </a:t>
            </a:r>
            <a:r>
              <a:rPr sz="3200" u="sng" spc="-15" dirty="0">
                <a:solidFill>
                  <a:srgbClr val="FF0000"/>
                </a:solidFill>
                <a:uFill>
                  <a:solidFill>
                    <a:srgbClr val="FF0000"/>
                  </a:solidFill>
                </a:uFill>
                <a:latin typeface="Calibri"/>
                <a:cs typeface="Calibri"/>
              </a:rPr>
              <a:t>cura</a:t>
            </a:r>
            <a:r>
              <a:rPr sz="3200" u="sng" spc="-30" dirty="0">
                <a:solidFill>
                  <a:srgbClr val="FF0000"/>
                </a:solidFill>
                <a:uFill>
                  <a:solidFill>
                    <a:srgbClr val="FF0000"/>
                  </a:solidFill>
                </a:uFill>
                <a:latin typeface="Calibri"/>
                <a:cs typeface="Calibri"/>
              </a:rPr>
              <a:t> </a:t>
            </a:r>
            <a:r>
              <a:rPr sz="3200" u="sng" dirty="0">
                <a:solidFill>
                  <a:srgbClr val="FF0000"/>
                </a:solidFill>
                <a:uFill>
                  <a:solidFill>
                    <a:srgbClr val="FF0000"/>
                  </a:solidFill>
                </a:uFill>
                <a:latin typeface="Calibri"/>
                <a:cs typeface="Calibri"/>
              </a:rPr>
              <a:t>del</a:t>
            </a:r>
            <a:r>
              <a:rPr sz="3200" u="sng" spc="15" dirty="0">
                <a:solidFill>
                  <a:srgbClr val="FF0000"/>
                </a:solidFill>
                <a:uFill>
                  <a:solidFill>
                    <a:srgbClr val="FF0000"/>
                  </a:solidFill>
                </a:uFill>
                <a:latin typeface="Calibri"/>
                <a:cs typeface="Calibri"/>
              </a:rPr>
              <a:t> </a:t>
            </a:r>
            <a:r>
              <a:rPr sz="3200" u="sng" spc="-5" dirty="0">
                <a:solidFill>
                  <a:srgbClr val="FF0000"/>
                </a:solidFill>
                <a:uFill>
                  <a:solidFill>
                    <a:srgbClr val="FF0000"/>
                  </a:solidFill>
                </a:uFill>
                <a:latin typeface="Calibri"/>
                <a:cs typeface="Calibri"/>
              </a:rPr>
              <a:t>CDD</a:t>
            </a:r>
            <a:endParaRPr sz="3200" dirty="0">
              <a:latin typeface="Calibri"/>
              <a:cs typeface="Calibri"/>
            </a:endParaRPr>
          </a:p>
          <a:p>
            <a:pPr marL="534035" marR="502284" algn="ctr">
              <a:lnSpc>
                <a:spcPts val="3390"/>
              </a:lnSpc>
              <a:spcBef>
                <a:spcPts val="85"/>
              </a:spcBef>
            </a:pPr>
            <a:r>
              <a:rPr sz="2800" spc="-5" dirty="0">
                <a:solidFill>
                  <a:srgbClr val="FFFFFF"/>
                </a:solidFill>
                <a:latin typeface="Calibri"/>
                <a:cs typeface="Calibri"/>
              </a:rPr>
              <a:t>al PM </a:t>
            </a:r>
            <a:r>
              <a:rPr sz="2800" spc="5" dirty="0">
                <a:solidFill>
                  <a:srgbClr val="FFFFFF"/>
                </a:solidFill>
                <a:latin typeface="Calibri"/>
                <a:cs typeface="Calibri"/>
              </a:rPr>
              <a:t>e </a:t>
            </a:r>
            <a:r>
              <a:rPr sz="2800" spc="-5" dirty="0">
                <a:solidFill>
                  <a:srgbClr val="FFFFFF"/>
                </a:solidFill>
                <a:latin typeface="Calibri"/>
                <a:cs typeface="Calibri"/>
              </a:rPr>
              <a:t>al </a:t>
            </a:r>
            <a:r>
              <a:rPr sz="2800" spc="-25" dirty="0">
                <a:solidFill>
                  <a:srgbClr val="FFFFFF"/>
                </a:solidFill>
                <a:latin typeface="Calibri"/>
                <a:cs typeface="Calibri"/>
              </a:rPr>
              <a:t>Procuratore </a:t>
            </a:r>
            <a:r>
              <a:rPr sz="2800" spc="-10" dirty="0">
                <a:solidFill>
                  <a:srgbClr val="FFFFFF"/>
                </a:solidFill>
                <a:latin typeface="Calibri"/>
                <a:cs typeface="Calibri"/>
              </a:rPr>
              <a:t>Generale </a:t>
            </a:r>
            <a:r>
              <a:rPr sz="2800" dirty="0">
                <a:solidFill>
                  <a:srgbClr val="FFFFFF"/>
                </a:solidFill>
                <a:latin typeface="Calibri"/>
                <a:cs typeface="Calibri"/>
              </a:rPr>
              <a:t>presso la </a:t>
            </a:r>
            <a:r>
              <a:rPr sz="2800" spc="5" dirty="0">
                <a:solidFill>
                  <a:srgbClr val="FFFFFF"/>
                </a:solidFill>
                <a:latin typeface="Calibri"/>
                <a:cs typeface="Calibri"/>
              </a:rPr>
              <a:t>CdA (che </a:t>
            </a:r>
            <a:r>
              <a:rPr sz="2800" dirty="0">
                <a:solidFill>
                  <a:srgbClr val="FFFFFF"/>
                </a:solidFill>
                <a:latin typeface="Calibri"/>
                <a:cs typeface="Calibri"/>
              </a:rPr>
              <a:t>possono </a:t>
            </a:r>
            <a:r>
              <a:rPr sz="2800" spc="-15" dirty="0">
                <a:solidFill>
                  <a:srgbClr val="FFFFFF"/>
                </a:solidFill>
                <a:latin typeface="Calibri"/>
                <a:cs typeface="Calibri"/>
              </a:rPr>
              <a:t>proporre </a:t>
            </a:r>
            <a:r>
              <a:rPr sz="2800" spc="-620" dirty="0">
                <a:solidFill>
                  <a:srgbClr val="FFFFFF"/>
                </a:solidFill>
                <a:latin typeface="Calibri"/>
                <a:cs typeface="Calibri"/>
              </a:rPr>
              <a:t> </a:t>
            </a:r>
            <a:r>
              <a:rPr sz="2800" spc="-10" dirty="0">
                <a:solidFill>
                  <a:srgbClr val="FFFFFF"/>
                </a:solidFill>
                <a:latin typeface="Calibri"/>
                <a:cs typeface="Calibri"/>
              </a:rPr>
              <a:t>ricorso</a:t>
            </a:r>
            <a:r>
              <a:rPr sz="2800" spc="-35" dirty="0">
                <a:solidFill>
                  <a:srgbClr val="FFFFFF"/>
                </a:solidFill>
                <a:latin typeface="Calibri"/>
                <a:cs typeface="Calibri"/>
              </a:rPr>
              <a:t> </a:t>
            </a:r>
            <a:r>
              <a:rPr sz="2800" spc="-5" dirty="0">
                <a:solidFill>
                  <a:srgbClr val="FFFFFF"/>
                </a:solidFill>
                <a:latin typeface="Calibri"/>
                <a:cs typeface="Calibri"/>
              </a:rPr>
              <a:t>incidentale)</a:t>
            </a:r>
            <a:endParaRPr sz="2800" dirty="0">
              <a:latin typeface="Calibri"/>
              <a:cs typeface="Calibri"/>
            </a:endParaRPr>
          </a:p>
        </p:txBody>
      </p:sp>
      <p:grpSp>
        <p:nvGrpSpPr>
          <p:cNvPr id="22" name="object 22"/>
          <p:cNvGrpSpPr/>
          <p:nvPr/>
        </p:nvGrpSpPr>
        <p:grpSpPr>
          <a:xfrm>
            <a:off x="768858" y="1759458"/>
            <a:ext cx="5490972" cy="1632331"/>
            <a:chOff x="797813" y="1735074"/>
            <a:chExt cx="5490972" cy="1632331"/>
          </a:xfrm>
        </p:grpSpPr>
        <p:sp>
          <p:nvSpPr>
            <p:cNvPr id="23" name="object 23"/>
            <p:cNvSpPr/>
            <p:nvPr/>
          </p:nvSpPr>
          <p:spPr>
            <a:xfrm>
              <a:off x="2617470" y="1735074"/>
              <a:ext cx="567055" cy="224154"/>
            </a:xfrm>
            <a:custGeom>
              <a:avLst/>
              <a:gdLst/>
              <a:ahLst/>
              <a:cxnLst/>
              <a:rect l="l" t="t" r="r" b="b"/>
              <a:pathLst>
                <a:path w="567055" h="224155">
                  <a:moveTo>
                    <a:pt x="454913" y="0"/>
                  </a:moveTo>
                  <a:lnTo>
                    <a:pt x="454913" y="56006"/>
                  </a:lnTo>
                  <a:lnTo>
                    <a:pt x="0" y="56006"/>
                  </a:lnTo>
                  <a:lnTo>
                    <a:pt x="0" y="168021"/>
                  </a:lnTo>
                  <a:lnTo>
                    <a:pt x="454913" y="168021"/>
                  </a:lnTo>
                  <a:lnTo>
                    <a:pt x="454913" y="224027"/>
                  </a:lnTo>
                  <a:lnTo>
                    <a:pt x="566928" y="112013"/>
                  </a:lnTo>
                  <a:lnTo>
                    <a:pt x="454913" y="0"/>
                  </a:lnTo>
                  <a:close/>
                </a:path>
              </a:pathLst>
            </a:custGeom>
            <a:solidFill>
              <a:srgbClr val="FFFF00"/>
            </a:solidFill>
          </p:spPr>
          <p:txBody>
            <a:bodyPr wrap="square" lIns="0" tIns="0" rIns="0" bIns="0" rtlCol="0"/>
            <a:lstStyle/>
            <a:p>
              <a:endParaRPr/>
            </a:p>
          </p:txBody>
        </p:sp>
        <p:sp>
          <p:nvSpPr>
            <p:cNvPr id="24" name="object 24"/>
            <p:cNvSpPr/>
            <p:nvPr/>
          </p:nvSpPr>
          <p:spPr>
            <a:xfrm>
              <a:off x="2617470" y="1735074"/>
              <a:ext cx="567055" cy="224154"/>
            </a:xfrm>
            <a:custGeom>
              <a:avLst/>
              <a:gdLst/>
              <a:ahLst/>
              <a:cxnLst/>
              <a:rect l="l" t="t" r="r" b="b"/>
              <a:pathLst>
                <a:path w="567055" h="224155">
                  <a:moveTo>
                    <a:pt x="0" y="168021"/>
                  </a:moveTo>
                  <a:lnTo>
                    <a:pt x="454913" y="168021"/>
                  </a:lnTo>
                  <a:lnTo>
                    <a:pt x="454913" y="224027"/>
                  </a:lnTo>
                  <a:lnTo>
                    <a:pt x="566928" y="112013"/>
                  </a:lnTo>
                  <a:lnTo>
                    <a:pt x="454913" y="0"/>
                  </a:lnTo>
                  <a:lnTo>
                    <a:pt x="454913" y="56006"/>
                  </a:lnTo>
                  <a:lnTo>
                    <a:pt x="0" y="56006"/>
                  </a:lnTo>
                  <a:lnTo>
                    <a:pt x="0" y="168021"/>
                  </a:lnTo>
                  <a:close/>
                </a:path>
              </a:pathLst>
            </a:custGeom>
            <a:ln w="13716">
              <a:solidFill>
                <a:srgbClr val="41709C"/>
              </a:solidFill>
            </a:ln>
          </p:spPr>
          <p:txBody>
            <a:bodyPr wrap="square" lIns="0" tIns="0" rIns="0" bIns="0" rtlCol="0"/>
            <a:lstStyle/>
            <a:p>
              <a:endParaRPr/>
            </a:p>
          </p:txBody>
        </p:sp>
        <p:sp>
          <p:nvSpPr>
            <p:cNvPr id="25" name="object 25"/>
            <p:cNvSpPr/>
            <p:nvPr/>
          </p:nvSpPr>
          <p:spPr>
            <a:xfrm>
              <a:off x="6060185" y="3028950"/>
              <a:ext cx="228600" cy="338455"/>
            </a:xfrm>
            <a:custGeom>
              <a:avLst/>
              <a:gdLst/>
              <a:ahLst/>
              <a:cxnLst/>
              <a:rect l="l" t="t" r="r" b="b"/>
              <a:pathLst>
                <a:path w="228600" h="338454">
                  <a:moveTo>
                    <a:pt x="171450" y="0"/>
                  </a:moveTo>
                  <a:lnTo>
                    <a:pt x="57150" y="0"/>
                  </a:lnTo>
                  <a:lnTo>
                    <a:pt x="57150" y="224027"/>
                  </a:lnTo>
                  <a:lnTo>
                    <a:pt x="0" y="224027"/>
                  </a:lnTo>
                  <a:lnTo>
                    <a:pt x="114300" y="338327"/>
                  </a:lnTo>
                  <a:lnTo>
                    <a:pt x="228600" y="224027"/>
                  </a:lnTo>
                  <a:lnTo>
                    <a:pt x="171450" y="224027"/>
                  </a:lnTo>
                  <a:lnTo>
                    <a:pt x="171450" y="0"/>
                  </a:lnTo>
                  <a:close/>
                </a:path>
              </a:pathLst>
            </a:custGeom>
            <a:solidFill>
              <a:srgbClr val="FFFF00"/>
            </a:solidFill>
          </p:spPr>
          <p:txBody>
            <a:bodyPr wrap="square" lIns="0" tIns="0" rIns="0" bIns="0" rtlCol="0"/>
            <a:lstStyle/>
            <a:p>
              <a:endParaRPr/>
            </a:p>
          </p:txBody>
        </p:sp>
        <p:sp>
          <p:nvSpPr>
            <p:cNvPr id="26" name="object 26"/>
            <p:cNvSpPr/>
            <p:nvPr/>
          </p:nvSpPr>
          <p:spPr>
            <a:xfrm>
              <a:off x="6060185" y="3028950"/>
              <a:ext cx="228600" cy="338455"/>
            </a:xfrm>
            <a:custGeom>
              <a:avLst/>
              <a:gdLst/>
              <a:ahLst/>
              <a:cxnLst/>
              <a:rect l="l" t="t" r="r" b="b"/>
              <a:pathLst>
                <a:path w="228600" h="338454">
                  <a:moveTo>
                    <a:pt x="0" y="224027"/>
                  </a:moveTo>
                  <a:lnTo>
                    <a:pt x="57150" y="224027"/>
                  </a:lnTo>
                  <a:lnTo>
                    <a:pt x="57150" y="0"/>
                  </a:lnTo>
                  <a:lnTo>
                    <a:pt x="171450" y="0"/>
                  </a:lnTo>
                  <a:lnTo>
                    <a:pt x="171450" y="224027"/>
                  </a:lnTo>
                  <a:lnTo>
                    <a:pt x="228600" y="224027"/>
                  </a:lnTo>
                  <a:lnTo>
                    <a:pt x="114300" y="338327"/>
                  </a:lnTo>
                  <a:lnTo>
                    <a:pt x="0" y="224027"/>
                  </a:lnTo>
                  <a:close/>
                </a:path>
              </a:pathLst>
            </a:custGeom>
            <a:ln w="13716">
              <a:solidFill>
                <a:srgbClr val="41709C"/>
              </a:solidFill>
            </a:ln>
          </p:spPr>
          <p:txBody>
            <a:bodyPr wrap="square" lIns="0" tIns="0" rIns="0" bIns="0" rtlCol="0"/>
            <a:lstStyle/>
            <a:p>
              <a:endParaRPr/>
            </a:p>
          </p:txBody>
        </p:sp>
        <p:sp>
          <p:nvSpPr>
            <p:cNvPr id="28" name="object 28"/>
            <p:cNvSpPr/>
            <p:nvPr/>
          </p:nvSpPr>
          <p:spPr>
            <a:xfrm>
              <a:off x="798201" y="2146554"/>
              <a:ext cx="630555" cy="272415"/>
            </a:xfrm>
            <a:custGeom>
              <a:avLst/>
              <a:gdLst/>
              <a:ahLst/>
              <a:cxnLst/>
              <a:rect l="l" t="t" r="r" b="b"/>
              <a:pathLst>
                <a:path w="630555" h="272414">
                  <a:moveTo>
                    <a:pt x="630548" y="0"/>
                  </a:moveTo>
                  <a:lnTo>
                    <a:pt x="578586" y="654"/>
                  </a:lnTo>
                  <a:lnTo>
                    <a:pt x="527111" y="2613"/>
                  </a:lnTo>
                  <a:lnTo>
                    <a:pt x="476380" y="5870"/>
                  </a:lnTo>
                  <a:lnTo>
                    <a:pt x="426649" y="10420"/>
                  </a:lnTo>
                  <a:lnTo>
                    <a:pt x="378174" y="16256"/>
                  </a:lnTo>
                  <a:lnTo>
                    <a:pt x="307604" y="27393"/>
                  </a:lnTo>
                  <a:lnTo>
                    <a:pt x="243498" y="40833"/>
                  </a:lnTo>
                  <a:lnTo>
                    <a:pt x="186162" y="56337"/>
                  </a:lnTo>
                  <a:lnTo>
                    <a:pt x="135900" y="73663"/>
                  </a:lnTo>
                  <a:lnTo>
                    <a:pt x="93019" y="92573"/>
                  </a:lnTo>
                  <a:lnTo>
                    <a:pt x="57822" y="112825"/>
                  </a:lnTo>
                  <a:lnTo>
                    <a:pt x="11708" y="156399"/>
                  </a:lnTo>
                  <a:lnTo>
                    <a:pt x="0" y="202464"/>
                  </a:lnTo>
                  <a:lnTo>
                    <a:pt x="7811" y="225831"/>
                  </a:lnTo>
                  <a:lnTo>
                    <a:pt x="25140" y="249101"/>
                  </a:lnTo>
                  <a:lnTo>
                    <a:pt x="52292" y="272034"/>
                  </a:lnTo>
                  <a:lnTo>
                    <a:pt x="79958" y="254853"/>
                  </a:lnTo>
                  <a:lnTo>
                    <a:pt x="112545" y="238791"/>
                  </a:lnTo>
                  <a:lnTo>
                    <a:pt x="149697" y="223920"/>
                  </a:lnTo>
                  <a:lnTo>
                    <a:pt x="191057" y="210312"/>
                  </a:lnTo>
                  <a:lnTo>
                    <a:pt x="236267" y="198036"/>
                  </a:lnTo>
                  <a:lnTo>
                    <a:pt x="284970" y="187166"/>
                  </a:lnTo>
                  <a:lnTo>
                    <a:pt x="336810" y="177772"/>
                  </a:lnTo>
                  <a:lnTo>
                    <a:pt x="391428" y="169926"/>
                  </a:lnTo>
                  <a:lnTo>
                    <a:pt x="448468" y="163699"/>
                  </a:lnTo>
                  <a:lnTo>
                    <a:pt x="507573" y="159162"/>
                  </a:lnTo>
                  <a:lnTo>
                    <a:pt x="568385" y="156388"/>
                  </a:lnTo>
                  <a:lnTo>
                    <a:pt x="630548" y="155448"/>
                  </a:lnTo>
                  <a:lnTo>
                    <a:pt x="630548" y="0"/>
                  </a:lnTo>
                  <a:close/>
                </a:path>
              </a:pathLst>
            </a:custGeom>
            <a:solidFill>
              <a:srgbClr val="487CAB"/>
            </a:solidFill>
          </p:spPr>
          <p:txBody>
            <a:bodyPr wrap="square" lIns="0" tIns="0" rIns="0" bIns="0" rtlCol="0"/>
            <a:lstStyle/>
            <a:p>
              <a:endParaRPr/>
            </a:p>
          </p:txBody>
        </p:sp>
        <p:sp>
          <p:nvSpPr>
            <p:cNvPr id="29" name="object 29"/>
            <p:cNvSpPr/>
            <p:nvPr/>
          </p:nvSpPr>
          <p:spPr>
            <a:xfrm>
              <a:off x="797813" y="2146554"/>
              <a:ext cx="907542" cy="419862"/>
            </a:xfrm>
            <a:custGeom>
              <a:avLst/>
              <a:gdLst/>
              <a:ahLst/>
              <a:cxnLst/>
              <a:rect l="l" t="t" r="r" b="b"/>
              <a:pathLst>
                <a:path w="631190" h="615950">
                  <a:moveTo>
                    <a:pt x="0" y="194310"/>
                  </a:moveTo>
                  <a:lnTo>
                    <a:pt x="18745" y="241402"/>
                  </a:lnTo>
                  <a:lnTo>
                    <a:pt x="72290" y="284638"/>
                  </a:lnTo>
                  <a:lnTo>
                    <a:pt x="110852" y="304313"/>
                  </a:lnTo>
                  <a:lnTo>
                    <a:pt x="156600" y="322429"/>
                  </a:lnTo>
                  <a:lnTo>
                    <a:pt x="209031" y="338785"/>
                  </a:lnTo>
                  <a:lnTo>
                    <a:pt x="267639" y="353184"/>
                  </a:lnTo>
                  <a:lnTo>
                    <a:pt x="331921" y="365427"/>
                  </a:lnTo>
                  <a:lnTo>
                    <a:pt x="401372" y="375316"/>
                  </a:lnTo>
                  <a:lnTo>
                    <a:pt x="475488" y="382650"/>
                  </a:lnTo>
                  <a:lnTo>
                    <a:pt x="475488" y="304926"/>
                  </a:lnTo>
                  <a:lnTo>
                    <a:pt x="630936" y="466344"/>
                  </a:lnTo>
                  <a:lnTo>
                    <a:pt x="475488" y="615823"/>
                  </a:lnTo>
                  <a:lnTo>
                    <a:pt x="475488" y="538099"/>
                  </a:lnTo>
                  <a:lnTo>
                    <a:pt x="401372" y="530764"/>
                  </a:lnTo>
                  <a:lnTo>
                    <a:pt x="331921" y="520875"/>
                  </a:lnTo>
                  <a:lnTo>
                    <a:pt x="267639" y="508632"/>
                  </a:lnTo>
                  <a:lnTo>
                    <a:pt x="209031" y="494233"/>
                  </a:lnTo>
                  <a:lnTo>
                    <a:pt x="156600" y="477877"/>
                  </a:lnTo>
                  <a:lnTo>
                    <a:pt x="110852" y="459761"/>
                  </a:lnTo>
                  <a:lnTo>
                    <a:pt x="72290" y="440086"/>
                  </a:lnTo>
                  <a:lnTo>
                    <a:pt x="18745" y="396850"/>
                  </a:lnTo>
                  <a:lnTo>
                    <a:pt x="0" y="349758"/>
                  </a:lnTo>
                  <a:lnTo>
                    <a:pt x="0" y="194310"/>
                  </a:lnTo>
                  <a:lnTo>
                    <a:pt x="14552" y="152625"/>
                  </a:lnTo>
                  <a:lnTo>
                    <a:pt x="56155" y="114057"/>
                  </a:lnTo>
                  <a:lnTo>
                    <a:pt x="121732" y="79552"/>
                  </a:lnTo>
                  <a:lnTo>
                    <a:pt x="162548" y="64120"/>
                  </a:lnTo>
                  <a:lnTo>
                    <a:pt x="208202" y="50060"/>
                  </a:lnTo>
                  <a:lnTo>
                    <a:pt x="258310" y="37490"/>
                  </a:lnTo>
                  <a:lnTo>
                    <a:pt x="312487" y="26528"/>
                  </a:lnTo>
                  <a:lnTo>
                    <a:pt x="370348" y="17294"/>
                  </a:lnTo>
                  <a:lnTo>
                    <a:pt x="431509" y="9905"/>
                  </a:lnTo>
                  <a:lnTo>
                    <a:pt x="495583" y="4481"/>
                  </a:lnTo>
                  <a:lnTo>
                    <a:pt x="562187" y="1140"/>
                  </a:lnTo>
                  <a:lnTo>
                    <a:pt x="630936" y="0"/>
                  </a:lnTo>
                  <a:lnTo>
                    <a:pt x="630936" y="155448"/>
                  </a:lnTo>
                  <a:lnTo>
                    <a:pt x="568773" y="156388"/>
                  </a:lnTo>
                  <a:lnTo>
                    <a:pt x="507960" y="159162"/>
                  </a:lnTo>
                  <a:lnTo>
                    <a:pt x="448855" y="163699"/>
                  </a:lnTo>
                  <a:lnTo>
                    <a:pt x="391815" y="169926"/>
                  </a:lnTo>
                  <a:lnTo>
                    <a:pt x="337197" y="177772"/>
                  </a:lnTo>
                  <a:lnTo>
                    <a:pt x="285357" y="187166"/>
                  </a:lnTo>
                  <a:lnTo>
                    <a:pt x="236654" y="198036"/>
                  </a:lnTo>
                  <a:lnTo>
                    <a:pt x="191444" y="210312"/>
                  </a:lnTo>
                  <a:lnTo>
                    <a:pt x="150084" y="223920"/>
                  </a:lnTo>
                  <a:lnTo>
                    <a:pt x="112932" y="238791"/>
                  </a:lnTo>
                  <a:lnTo>
                    <a:pt x="80345" y="254853"/>
                  </a:lnTo>
                  <a:lnTo>
                    <a:pt x="52679" y="272034"/>
                  </a:lnTo>
                </a:path>
              </a:pathLst>
            </a:custGeom>
            <a:ln w="13716">
              <a:solidFill>
                <a:srgbClr val="FFFF00"/>
              </a:solidFill>
            </a:ln>
          </p:spPr>
          <p:txBody>
            <a:bodyPr wrap="square" lIns="0" tIns="0" rIns="0" bIns="0" rtlCol="0"/>
            <a:lstStyle/>
            <a:p>
              <a:endParaRPr/>
            </a:p>
          </p:txBody>
        </p:sp>
      </p:grpSp>
      <p:sp>
        <p:nvSpPr>
          <p:cNvPr id="14" name="Segnaposto piè di pagina 11"/>
          <p:cNvSpPr txBox="1">
            <a:spLocks/>
          </p:cNvSpPr>
          <p:nvPr/>
        </p:nvSpPr>
        <p:spPr>
          <a:xfrm>
            <a:off x="10350504" y="6622034"/>
            <a:ext cx="1644698" cy="169277"/>
          </a:xfrm>
          <a:prstGeom prst="rect">
            <a:avLst/>
          </a:prstGeom>
        </p:spPr>
        <p:txBody>
          <a:bodyPr wrap="square" lIns="0" tIns="0" rIns="0" bIns="0">
            <a:spAutoFit/>
          </a:bodyPr>
          <a:lstStyle>
            <a:defPPr>
              <a:defRPr lang="it-IT"/>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38912" y="114300"/>
            <a:ext cx="11528298" cy="1373886"/>
          </a:xfrm>
          <a:prstGeom prst="rect">
            <a:avLst/>
          </a:prstGeom>
        </p:spPr>
      </p:pic>
      <p:sp>
        <p:nvSpPr>
          <p:cNvPr id="3" name="object 3"/>
          <p:cNvSpPr txBox="1"/>
          <p:nvPr/>
        </p:nvSpPr>
        <p:spPr>
          <a:xfrm>
            <a:off x="596645" y="272034"/>
            <a:ext cx="11215370" cy="1061085"/>
          </a:xfrm>
          <a:prstGeom prst="rect">
            <a:avLst/>
          </a:prstGeom>
          <a:solidFill>
            <a:srgbClr val="00AF50"/>
          </a:solidFill>
          <a:ln w="13715">
            <a:solidFill>
              <a:srgbClr val="006FC0"/>
            </a:solidFill>
          </a:ln>
        </p:spPr>
        <p:txBody>
          <a:bodyPr vert="horz" wrap="square" lIns="0" tIns="0" rIns="0" bIns="0" rtlCol="0">
            <a:spAutoFit/>
          </a:bodyPr>
          <a:lstStyle/>
          <a:p>
            <a:pPr algn="ctr">
              <a:lnSpc>
                <a:spcPts val="3940"/>
              </a:lnSpc>
            </a:pPr>
            <a:r>
              <a:rPr sz="3600" b="1" dirty="0">
                <a:solidFill>
                  <a:srgbClr val="FFFFFF"/>
                </a:solidFill>
                <a:latin typeface="Calibri"/>
                <a:cs typeface="Calibri"/>
              </a:rPr>
              <a:t>IMPUGNAZIONI</a:t>
            </a:r>
            <a:endParaRPr sz="3600">
              <a:latin typeface="Calibri"/>
              <a:cs typeface="Calibri"/>
            </a:endParaRPr>
          </a:p>
          <a:p>
            <a:pPr marL="102235" algn="ctr">
              <a:lnSpc>
                <a:spcPct val="100000"/>
              </a:lnSpc>
              <a:tabLst>
                <a:tab pos="4081779" algn="l"/>
                <a:tab pos="4516120" algn="l"/>
              </a:tabLst>
            </a:pPr>
            <a:r>
              <a:rPr sz="3600" b="1" dirty="0">
                <a:solidFill>
                  <a:srgbClr val="FFFFFF"/>
                </a:solidFill>
                <a:latin typeface="Calibri"/>
                <a:cs typeface="Calibri"/>
              </a:rPr>
              <a:t>(Art.</a:t>
            </a:r>
            <a:r>
              <a:rPr sz="3600" b="1" spc="-35" dirty="0">
                <a:solidFill>
                  <a:srgbClr val="FFFFFF"/>
                </a:solidFill>
                <a:latin typeface="Calibri"/>
                <a:cs typeface="Calibri"/>
              </a:rPr>
              <a:t> </a:t>
            </a:r>
            <a:r>
              <a:rPr sz="3600" b="1" dirty="0">
                <a:solidFill>
                  <a:srgbClr val="FFFFFF"/>
                </a:solidFill>
                <a:latin typeface="Calibri"/>
                <a:cs typeface="Calibri"/>
              </a:rPr>
              <a:t>61</a:t>
            </a:r>
            <a:r>
              <a:rPr sz="3600" b="1" spc="-5" dirty="0">
                <a:solidFill>
                  <a:srgbClr val="FFFFFF"/>
                </a:solidFill>
                <a:latin typeface="Calibri"/>
                <a:cs typeface="Calibri"/>
              </a:rPr>
              <a:t> </a:t>
            </a:r>
            <a:r>
              <a:rPr sz="3600" b="1" spc="-10" dirty="0">
                <a:solidFill>
                  <a:srgbClr val="FFFFFF"/>
                </a:solidFill>
                <a:latin typeface="Calibri"/>
                <a:cs typeface="Calibri"/>
              </a:rPr>
              <a:t>L.</a:t>
            </a:r>
            <a:r>
              <a:rPr sz="3600" b="1" spc="35" dirty="0">
                <a:solidFill>
                  <a:srgbClr val="FFFFFF"/>
                </a:solidFill>
                <a:latin typeface="Calibri"/>
                <a:cs typeface="Calibri"/>
              </a:rPr>
              <a:t> </a:t>
            </a:r>
            <a:r>
              <a:rPr sz="3600" b="1" spc="5" dirty="0">
                <a:solidFill>
                  <a:srgbClr val="FFFFFF"/>
                </a:solidFill>
                <a:latin typeface="Calibri"/>
                <a:cs typeface="Calibri"/>
              </a:rPr>
              <a:t>247/2012	</a:t>
            </a:r>
            <a:r>
              <a:rPr sz="3600" b="1" dirty="0">
                <a:solidFill>
                  <a:srgbClr val="FFFFFF"/>
                </a:solidFill>
                <a:latin typeface="Calibri"/>
                <a:cs typeface="Calibri"/>
              </a:rPr>
              <a:t>e	33</a:t>
            </a:r>
            <a:r>
              <a:rPr sz="3600" b="1" spc="-20" dirty="0">
                <a:solidFill>
                  <a:srgbClr val="FFFFFF"/>
                </a:solidFill>
                <a:latin typeface="Calibri"/>
                <a:cs typeface="Calibri"/>
              </a:rPr>
              <a:t> </a:t>
            </a:r>
            <a:r>
              <a:rPr sz="3600" b="1" spc="-25" dirty="0">
                <a:solidFill>
                  <a:srgbClr val="FFFFFF"/>
                </a:solidFill>
                <a:latin typeface="Calibri"/>
                <a:cs typeface="Calibri"/>
              </a:rPr>
              <a:t>Reg</a:t>
            </a:r>
            <a:r>
              <a:rPr sz="3600" b="1" spc="-20" dirty="0">
                <a:solidFill>
                  <a:srgbClr val="FFFFFF"/>
                </a:solidFill>
                <a:latin typeface="Calibri"/>
                <a:cs typeface="Calibri"/>
              </a:rPr>
              <a:t> </a:t>
            </a:r>
            <a:r>
              <a:rPr sz="3600" b="1" spc="5" dirty="0">
                <a:solidFill>
                  <a:srgbClr val="FFFFFF"/>
                </a:solidFill>
                <a:latin typeface="Calibri"/>
                <a:cs typeface="Calibri"/>
              </a:rPr>
              <a:t>02/2014</a:t>
            </a:r>
            <a:r>
              <a:rPr sz="3600" b="1" spc="-65" dirty="0">
                <a:solidFill>
                  <a:srgbClr val="FFFFFF"/>
                </a:solidFill>
                <a:latin typeface="Calibri"/>
                <a:cs typeface="Calibri"/>
              </a:rPr>
              <a:t> </a:t>
            </a:r>
            <a:r>
              <a:rPr sz="3600" b="1" spc="-5" dirty="0">
                <a:solidFill>
                  <a:srgbClr val="FFFFFF"/>
                </a:solidFill>
                <a:latin typeface="Calibri"/>
                <a:cs typeface="Calibri"/>
              </a:rPr>
              <a:t>CNF)</a:t>
            </a:r>
            <a:endParaRPr sz="3600">
              <a:latin typeface="Calibri"/>
              <a:cs typeface="Calibri"/>
            </a:endParaRPr>
          </a:p>
        </p:txBody>
      </p:sp>
      <p:grpSp>
        <p:nvGrpSpPr>
          <p:cNvPr id="4" name="object 4"/>
          <p:cNvGrpSpPr/>
          <p:nvPr/>
        </p:nvGrpSpPr>
        <p:grpSpPr>
          <a:xfrm>
            <a:off x="589787" y="1504188"/>
            <a:ext cx="11229340" cy="5043170"/>
            <a:chOff x="589787" y="1504188"/>
            <a:chExt cx="11229340" cy="5043170"/>
          </a:xfrm>
        </p:grpSpPr>
        <p:sp>
          <p:nvSpPr>
            <p:cNvPr id="5" name="object 5"/>
            <p:cNvSpPr/>
            <p:nvPr/>
          </p:nvSpPr>
          <p:spPr>
            <a:xfrm>
              <a:off x="596645" y="1511046"/>
              <a:ext cx="11215370" cy="5029200"/>
            </a:xfrm>
            <a:custGeom>
              <a:avLst/>
              <a:gdLst/>
              <a:ahLst/>
              <a:cxnLst/>
              <a:rect l="l" t="t" r="r" b="b"/>
              <a:pathLst>
                <a:path w="11215370" h="5029200">
                  <a:moveTo>
                    <a:pt x="11215116" y="0"/>
                  </a:moveTo>
                  <a:lnTo>
                    <a:pt x="0" y="0"/>
                  </a:lnTo>
                  <a:lnTo>
                    <a:pt x="0" y="5029200"/>
                  </a:lnTo>
                  <a:lnTo>
                    <a:pt x="11215116" y="5029200"/>
                  </a:lnTo>
                  <a:lnTo>
                    <a:pt x="11215116" y="0"/>
                  </a:lnTo>
                  <a:close/>
                </a:path>
              </a:pathLst>
            </a:custGeom>
            <a:solidFill>
              <a:srgbClr val="5B9BD4"/>
            </a:solidFill>
          </p:spPr>
          <p:txBody>
            <a:bodyPr wrap="square" lIns="0" tIns="0" rIns="0" bIns="0" rtlCol="0"/>
            <a:lstStyle/>
            <a:p>
              <a:endParaRPr/>
            </a:p>
          </p:txBody>
        </p:sp>
        <p:sp>
          <p:nvSpPr>
            <p:cNvPr id="6" name="object 6"/>
            <p:cNvSpPr/>
            <p:nvPr/>
          </p:nvSpPr>
          <p:spPr>
            <a:xfrm>
              <a:off x="596645" y="1511046"/>
              <a:ext cx="11215370" cy="5029200"/>
            </a:xfrm>
            <a:custGeom>
              <a:avLst/>
              <a:gdLst/>
              <a:ahLst/>
              <a:cxnLst/>
              <a:rect l="l" t="t" r="r" b="b"/>
              <a:pathLst>
                <a:path w="11215370" h="5029200">
                  <a:moveTo>
                    <a:pt x="0" y="5029200"/>
                  </a:moveTo>
                  <a:lnTo>
                    <a:pt x="11215116" y="5029200"/>
                  </a:lnTo>
                  <a:lnTo>
                    <a:pt x="11215116" y="0"/>
                  </a:lnTo>
                  <a:lnTo>
                    <a:pt x="0" y="0"/>
                  </a:lnTo>
                  <a:lnTo>
                    <a:pt x="0" y="5029200"/>
                  </a:lnTo>
                  <a:close/>
                </a:path>
              </a:pathLst>
            </a:custGeom>
            <a:ln w="13716">
              <a:solidFill>
                <a:srgbClr val="41709C"/>
              </a:solidFill>
            </a:ln>
          </p:spPr>
          <p:txBody>
            <a:bodyPr wrap="square" lIns="0" tIns="0" rIns="0" bIns="0" rtlCol="0"/>
            <a:lstStyle/>
            <a:p>
              <a:endParaRPr/>
            </a:p>
          </p:txBody>
        </p:sp>
      </p:grpSp>
      <p:sp>
        <p:nvSpPr>
          <p:cNvPr id="7" name="object 7"/>
          <p:cNvSpPr txBox="1"/>
          <p:nvPr/>
        </p:nvSpPr>
        <p:spPr>
          <a:xfrm>
            <a:off x="737717" y="2798445"/>
            <a:ext cx="10924540" cy="1978025"/>
          </a:xfrm>
          <a:prstGeom prst="rect">
            <a:avLst/>
          </a:prstGeom>
        </p:spPr>
        <p:txBody>
          <a:bodyPr vert="horz" wrap="square" lIns="0" tIns="12700" rIns="0" bIns="0" rtlCol="0">
            <a:spAutoFit/>
          </a:bodyPr>
          <a:lstStyle/>
          <a:p>
            <a:pPr marL="12065" marR="5080" indent="17780" algn="ctr">
              <a:lnSpc>
                <a:spcPct val="100099"/>
              </a:lnSpc>
              <a:spcBef>
                <a:spcPts val="100"/>
              </a:spcBef>
            </a:pPr>
            <a:r>
              <a:rPr sz="3200" b="1" spc="-10" dirty="0">
                <a:solidFill>
                  <a:srgbClr val="FFFFFF"/>
                </a:solidFill>
                <a:latin typeface="Calibri"/>
                <a:cs typeface="Calibri"/>
              </a:rPr>
              <a:t>E’ </a:t>
            </a:r>
            <a:r>
              <a:rPr sz="3200" b="1" spc="5" dirty="0">
                <a:solidFill>
                  <a:srgbClr val="FFFFFF"/>
                </a:solidFill>
                <a:latin typeface="Calibri"/>
                <a:cs typeface="Calibri"/>
              </a:rPr>
              <a:t>inammissibile </a:t>
            </a:r>
            <a:r>
              <a:rPr sz="3200" b="1" dirty="0">
                <a:solidFill>
                  <a:srgbClr val="FFFFFF"/>
                </a:solidFill>
                <a:latin typeface="Calibri"/>
                <a:cs typeface="Calibri"/>
              </a:rPr>
              <a:t>il ricorso </a:t>
            </a:r>
            <a:r>
              <a:rPr sz="3200" b="1" spc="-10" dirty="0">
                <a:solidFill>
                  <a:srgbClr val="FFFFFF"/>
                </a:solidFill>
                <a:latin typeface="Calibri"/>
                <a:cs typeface="Calibri"/>
              </a:rPr>
              <a:t>presentato </a:t>
            </a:r>
            <a:r>
              <a:rPr sz="3200" b="1" spc="-15" dirty="0">
                <a:solidFill>
                  <a:srgbClr val="FFFFFF"/>
                </a:solidFill>
                <a:latin typeface="Calibri"/>
                <a:cs typeface="Calibri"/>
              </a:rPr>
              <a:t>direttamente </a:t>
            </a:r>
            <a:r>
              <a:rPr sz="3200" b="1" dirty="0">
                <a:solidFill>
                  <a:srgbClr val="FFFFFF"/>
                </a:solidFill>
                <a:latin typeface="Calibri"/>
                <a:cs typeface="Calibri"/>
              </a:rPr>
              <a:t>al Consiglio </a:t>
            </a:r>
            <a:r>
              <a:rPr sz="3200" b="1" spc="5" dirty="0">
                <a:solidFill>
                  <a:srgbClr val="FFFFFF"/>
                </a:solidFill>
                <a:latin typeface="Calibri"/>
                <a:cs typeface="Calibri"/>
              </a:rPr>
              <a:t> </a:t>
            </a:r>
            <a:r>
              <a:rPr sz="3200" b="1" dirty="0">
                <a:solidFill>
                  <a:srgbClr val="FFFFFF"/>
                </a:solidFill>
                <a:latin typeface="Calibri"/>
                <a:cs typeface="Calibri"/>
              </a:rPr>
              <a:t>Nazionale</a:t>
            </a:r>
            <a:r>
              <a:rPr sz="3200" b="1" spc="-30" dirty="0">
                <a:solidFill>
                  <a:srgbClr val="FFFFFF"/>
                </a:solidFill>
                <a:latin typeface="Calibri"/>
                <a:cs typeface="Calibri"/>
              </a:rPr>
              <a:t> </a:t>
            </a:r>
            <a:r>
              <a:rPr sz="3200" b="1" spc="-5" dirty="0">
                <a:solidFill>
                  <a:srgbClr val="FFFFFF"/>
                </a:solidFill>
                <a:latin typeface="Calibri"/>
                <a:cs typeface="Calibri"/>
              </a:rPr>
              <a:t>Forense</a:t>
            </a:r>
            <a:r>
              <a:rPr sz="3200" b="1" spc="-45" dirty="0">
                <a:solidFill>
                  <a:srgbClr val="FFFFFF"/>
                </a:solidFill>
                <a:latin typeface="Calibri"/>
                <a:cs typeface="Calibri"/>
              </a:rPr>
              <a:t> </a:t>
            </a:r>
            <a:r>
              <a:rPr sz="3200" spc="-5" dirty="0">
                <a:solidFill>
                  <a:srgbClr val="FFFFFF"/>
                </a:solidFill>
                <a:latin typeface="Calibri"/>
                <a:cs typeface="Calibri"/>
              </a:rPr>
              <a:t>anziché, </a:t>
            </a:r>
            <a:r>
              <a:rPr sz="3200" spc="-10" dirty="0">
                <a:solidFill>
                  <a:srgbClr val="FFFFFF"/>
                </a:solidFill>
                <a:latin typeface="Calibri"/>
                <a:cs typeface="Calibri"/>
              </a:rPr>
              <a:t>come </a:t>
            </a:r>
            <a:r>
              <a:rPr sz="3200" spc="-20" dirty="0">
                <a:solidFill>
                  <a:srgbClr val="FFFFFF"/>
                </a:solidFill>
                <a:latin typeface="Calibri"/>
                <a:cs typeface="Calibri"/>
              </a:rPr>
              <a:t>previsto</a:t>
            </a:r>
            <a:r>
              <a:rPr sz="3200" spc="5" dirty="0">
                <a:solidFill>
                  <a:srgbClr val="FFFFFF"/>
                </a:solidFill>
                <a:latin typeface="Calibri"/>
                <a:cs typeface="Calibri"/>
              </a:rPr>
              <a:t> </a:t>
            </a:r>
            <a:r>
              <a:rPr sz="3200" spc="-25" dirty="0">
                <a:solidFill>
                  <a:srgbClr val="FFFFFF"/>
                </a:solidFill>
                <a:latin typeface="Calibri"/>
                <a:cs typeface="Calibri"/>
              </a:rPr>
              <a:t>dall’art.</a:t>
            </a:r>
            <a:r>
              <a:rPr sz="3200" spc="-10" dirty="0">
                <a:solidFill>
                  <a:srgbClr val="FFFFFF"/>
                </a:solidFill>
                <a:latin typeface="Calibri"/>
                <a:cs typeface="Calibri"/>
              </a:rPr>
              <a:t> </a:t>
            </a:r>
            <a:r>
              <a:rPr sz="3200" spc="-5" dirty="0">
                <a:solidFill>
                  <a:srgbClr val="FFFFFF"/>
                </a:solidFill>
                <a:latin typeface="Calibri"/>
                <a:cs typeface="Calibri"/>
              </a:rPr>
              <a:t>59</a:t>
            </a:r>
            <a:r>
              <a:rPr sz="3200" spc="30" dirty="0">
                <a:solidFill>
                  <a:srgbClr val="FFFFFF"/>
                </a:solidFill>
                <a:latin typeface="Calibri"/>
                <a:cs typeface="Calibri"/>
              </a:rPr>
              <a:t> </a:t>
            </a:r>
            <a:r>
              <a:rPr sz="3200" spc="-90" dirty="0">
                <a:solidFill>
                  <a:srgbClr val="FFFFFF"/>
                </a:solidFill>
                <a:latin typeface="Calibri"/>
                <a:cs typeface="Calibri"/>
              </a:rPr>
              <a:t>r.d.</a:t>
            </a:r>
            <a:r>
              <a:rPr sz="3200" spc="20" dirty="0">
                <a:solidFill>
                  <a:srgbClr val="FFFFFF"/>
                </a:solidFill>
                <a:latin typeface="Calibri"/>
                <a:cs typeface="Calibri"/>
              </a:rPr>
              <a:t> </a:t>
            </a:r>
            <a:r>
              <a:rPr sz="3200" spc="-5" dirty="0">
                <a:solidFill>
                  <a:srgbClr val="FFFFFF"/>
                </a:solidFill>
                <a:latin typeface="Calibri"/>
                <a:cs typeface="Calibri"/>
              </a:rPr>
              <a:t>37/1934 </a:t>
            </a:r>
            <a:r>
              <a:rPr sz="3200" spc="-705" dirty="0">
                <a:solidFill>
                  <a:srgbClr val="FFFFFF"/>
                </a:solidFill>
                <a:latin typeface="Calibri"/>
                <a:cs typeface="Calibri"/>
              </a:rPr>
              <a:t> </a:t>
            </a:r>
            <a:r>
              <a:rPr sz="3200" spc="-10" dirty="0">
                <a:solidFill>
                  <a:srgbClr val="FFFFFF"/>
                </a:solidFill>
                <a:latin typeface="Calibri"/>
                <a:cs typeface="Calibri"/>
              </a:rPr>
              <a:t>(espressamente</a:t>
            </a:r>
            <a:r>
              <a:rPr sz="3200" spc="-55" dirty="0">
                <a:solidFill>
                  <a:srgbClr val="FFFFFF"/>
                </a:solidFill>
                <a:latin typeface="Calibri"/>
                <a:cs typeface="Calibri"/>
              </a:rPr>
              <a:t> </a:t>
            </a:r>
            <a:r>
              <a:rPr sz="3200" spc="-10" dirty="0">
                <a:solidFill>
                  <a:srgbClr val="FFFFFF"/>
                </a:solidFill>
                <a:latin typeface="Calibri"/>
                <a:cs typeface="Calibri"/>
              </a:rPr>
              <a:t>richiamato</a:t>
            </a:r>
            <a:r>
              <a:rPr sz="3200" spc="-5" dirty="0">
                <a:solidFill>
                  <a:srgbClr val="FFFFFF"/>
                </a:solidFill>
                <a:latin typeface="Calibri"/>
                <a:cs typeface="Calibri"/>
              </a:rPr>
              <a:t> </a:t>
            </a:r>
            <a:r>
              <a:rPr sz="3200" spc="-25" dirty="0">
                <a:solidFill>
                  <a:srgbClr val="FFFFFF"/>
                </a:solidFill>
                <a:latin typeface="Calibri"/>
                <a:cs typeface="Calibri"/>
              </a:rPr>
              <a:t>dall’art.</a:t>
            </a:r>
            <a:r>
              <a:rPr sz="3200" spc="20" dirty="0">
                <a:solidFill>
                  <a:srgbClr val="FFFFFF"/>
                </a:solidFill>
                <a:latin typeface="Calibri"/>
                <a:cs typeface="Calibri"/>
              </a:rPr>
              <a:t> </a:t>
            </a:r>
            <a:r>
              <a:rPr sz="3200" spc="-5" dirty="0">
                <a:solidFill>
                  <a:srgbClr val="FFFFFF"/>
                </a:solidFill>
                <a:latin typeface="Calibri"/>
                <a:cs typeface="Calibri"/>
              </a:rPr>
              <a:t>37,</a:t>
            </a:r>
            <a:r>
              <a:rPr sz="3200" spc="30" dirty="0">
                <a:solidFill>
                  <a:srgbClr val="FFFFFF"/>
                </a:solidFill>
                <a:latin typeface="Calibri"/>
                <a:cs typeface="Calibri"/>
              </a:rPr>
              <a:t> </a:t>
            </a:r>
            <a:r>
              <a:rPr sz="3200" spc="-10" dirty="0">
                <a:solidFill>
                  <a:srgbClr val="FFFFFF"/>
                </a:solidFill>
                <a:latin typeface="Calibri"/>
                <a:cs typeface="Calibri"/>
              </a:rPr>
              <a:t>co.</a:t>
            </a:r>
            <a:r>
              <a:rPr sz="3200" spc="15" dirty="0">
                <a:solidFill>
                  <a:srgbClr val="FFFFFF"/>
                </a:solidFill>
                <a:latin typeface="Calibri"/>
                <a:cs typeface="Calibri"/>
              </a:rPr>
              <a:t> </a:t>
            </a:r>
            <a:r>
              <a:rPr sz="3200" dirty="0">
                <a:solidFill>
                  <a:srgbClr val="FFFFFF"/>
                </a:solidFill>
                <a:latin typeface="Calibri"/>
                <a:cs typeface="Calibri"/>
              </a:rPr>
              <a:t>1,</a:t>
            </a:r>
            <a:r>
              <a:rPr sz="3200" spc="-5" dirty="0">
                <a:solidFill>
                  <a:srgbClr val="FFFFFF"/>
                </a:solidFill>
                <a:latin typeface="Calibri"/>
                <a:cs typeface="Calibri"/>
              </a:rPr>
              <a:t> </a:t>
            </a:r>
            <a:r>
              <a:rPr sz="3200" spc="-10" dirty="0">
                <a:solidFill>
                  <a:srgbClr val="FFFFFF"/>
                </a:solidFill>
                <a:latin typeface="Calibri"/>
                <a:cs typeface="Calibri"/>
              </a:rPr>
              <a:t>L.</a:t>
            </a:r>
            <a:r>
              <a:rPr sz="3200" spc="15" dirty="0">
                <a:solidFill>
                  <a:srgbClr val="FFFFFF"/>
                </a:solidFill>
                <a:latin typeface="Calibri"/>
                <a:cs typeface="Calibri"/>
              </a:rPr>
              <a:t> </a:t>
            </a:r>
            <a:r>
              <a:rPr sz="3200" spc="5" dirty="0">
                <a:solidFill>
                  <a:srgbClr val="FFFFFF"/>
                </a:solidFill>
                <a:latin typeface="Calibri"/>
                <a:cs typeface="Calibri"/>
              </a:rPr>
              <a:t>n.</a:t>
            </a:r>
            <a:r>
              <a:rPr sz="3200" spc="20" dirty="0">
                <a:solidFill>
                  <a:srgbClr val="FFFFFF"/>
                </a:solidFill>
                <a:latin typeface="Calibri"/>
                <a:cs typeface="Calibri"/>
              </a:rPr>
              <a:t> </a:t>
            </a:r>
            <a:r>
              <a:rPr sz="3200" spc="-5" dirty="0">
                <a:solidFill>
                  <a:srgbClr val="FFFFFF"/>
                </a:solidFill>
                <a:latin typeface="Calibri"/>
                <a:cs typeface="Calibri"/>
              </a:rPr>
              <a:t>247/2012), </a:t>
            </a:r>
            <a:r>
              <a:rPr sz="3200" dirty="0">
                <a:solidFill>
                  <a:srgbClr val="FFFFFF"/>
                </a:solidFill>
                <a:latin typeface="Calibri"/>
                <a:cs typeface="Calibri"/>
              </a:rPr>
              <a:t> </a:t>
            </a:r>
            <a:r>
              <a:rPr sz="3200" spc="-10" dirty="0">
                <a:solidFill>
                  <a:srgbClr val="FFFFFF"/>
                </a:solidFill>
                <a:latin typeface="Calibri"/>
                <a:cs typeface="Calibri"/>
              </a:rPr>
              <a:t>presso</a:t>
            </a:r>
            <a:r>
              <a:rPr sz="3200" spc="-40" dirty="0">
                <a:solidFill>
                  <a:srgbClr val="FFFFFF"/>
                </a:solidFill>
                <a:latin typeface="Calibri"/>
                <a:cs typeface="Calibri"/>
              </a:rPr>
              <a:t> </a:t>
            </a:r>
            <a:r>
              <a:rPr sz="3200" spc="-10" dirty="0">
                <a:solidFill>
                  <a:srgbClr val="FFFFFF"/>
                </a:solidFill>
                <a:latin typeface="Calibri"/>
                <a:cs typeface="Calibri"/>
              </a:rPr>
              <a:t>la</a:t>
            </a:r>
            <a:r>
              <a:rPr sz="3200" spc="10" dirty="0">
                <a:solidFill>
                  <a:srgbClr val="FFFFFF"/>
                </a:solidFill>
                <a:latin typeface="Calibri"/>
                <a:cs typeface="Calibri"/>
              </a:rPr>
              <a:t> </a:t>
            </a:r>
            <a:r>
              <a:rPr sz="3200" spc="-15" dirty="0">
                <a:solidFill>
                  <a:srgbClr val="FFFFFF"/>
                </a:solidFill>
                <a:latin typeface="Calibri"/>
                <a:cs typeface="Calibri"/>
              </a:rPr>
              <a:t>segreteria</a:t>
            </a:r>
            <a:r>
              <a:rPr sz="3200" spc="15" dirty="0">
                <a:solidFill>
                  <a:srgbClr val="FFFFFF"/>
                </a:solidFill>
                <a:latin typeface="Calibri"/>
                <a:cs typeface="Calibri"/>
              </a:rPr>
              <a:t> </a:t>
            </a:r>
            <a:r>
              <a:rPr sz="3200" spc="-5" dirty="0">
                <a:solidFill>
                  <a:srgbClr val="FFFFFF"/>
                </a:solidFill>
                <a:latin typeface="Calibri"/>
                <a:cs typeface="Calibri"/>
              </a:rPr>
              <a:t>del</a:t>
            </a:r>
            <a:r>
              <a:rPr sz="3200" dirty="0">
                <a:solidFill>
                  <a:srgbClr val="FFFFFF"/>
                </a:solidFill>
                <a:latin typeface="Calibri"/>
                <a:cs typeface="Calibri"/>
              </a:rPr>
              <a:t> </a:t>
            </a:r>
            <a:r>
              <a:rPr sz="3200" spc="-10" dirty="0">
                <a:solidFill>
                  <a:srgbClr val="FFFFFF"/>
                </a:solidFill>
                <a:latin typeface="Calibri"/>
                <a:cs typeface="Calibri"/>
              </a:rPr>
              <a:t>Consiglio</a:t>
            </a:r>
            <a:r>
              <a:rPr sz="3200" spc="30" dirty="0">
                <a:solidFill>
                  <a:srgbClr val="FFFFFF"/>
                </a:solidFill>
                <a:latin typeface="Calibri"/>
                <a:cs typeface="Calibri"/>
              </a:rPr>
              <a:t> </a:t>
            </a:r>
            <a:r>
              <a:rPr sz="3200" spc="-10" dirty="0">
                <a:solidFill>
                  <a:srgbClr val="FFFFFF"/>
                </a:solidFill>
                <a:latin typeface="Calibri"/>
                <a:cs typeface="Calibri"/>
              </a:rPr>
              <a:t>territoriale</a:t>
            </a:r>
            <a:r>
              <a:rPr sz="3200" spc="15" dirty="0">
                <a:solidFill>
                  <a:srgbClr val="FFFFFF"/>
                </a:solidFill>
                <a:latin typeface="Calibri"/>
                <a:cs typeface="Calibri"/>
              </a:rPr>
              <a:t> </a:t>
            </a:r>
            <a:r>
              <a:rPr sz="3200" spc="-15" dirty="0">
                <a:solidFill>
                  <a:srgbClr val="FFFFFF"/>
                </a:solidFill>
                <a:latin typeface="Calibri"/>
                <a:cs typeface="Calibri"/>
              </a:rPr>
              <a:t>competente.</a:t>
            </a:r>
            <a:endParaRPr sz="3200">
              <a:latin typeface="Calibri"/>
              <a:cs typeface="Calibri"/>
            </a:endParaRPr>
          </a:p>
        </p:txBody>
      </p:sp>
      <p:sp>
        <p:nvSpPr>
          <p:cNvPr id="9" name="Segnaposto piè di pagina 11"/>
          <p:cNvSpPr>
            <a:spLocks noGrp="1"/>
          </p:cNvSpPr>
          <p:nvPr>
            <p:ph type="ftr" sz="quarter" idx="5"/>
          </p:nvPr>
        </p:nvSpPr>
        <p:spPr>
          <a:xfrm>
            <a:off x="10167317" y="6563106"/>
            <a:ext cx="1644698" cy="218694"/>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38912" y="114300"/>
            <a:ext cx="11528298" cy="1373886"/>
          </a:xfrm>
          <a:prstGeom prst="rect">
            <a:avLst/>
          </a:prstGeom>
        </p:spPr>
      </p:pic>
      <p:sp>
        <p:nvSpPr>
          <p:cNvPr id="3" name="object 3"/>
          <p:cNvSpPr txBox="1"/>
          <p:nvPr/>
        </p:nvSpPr>
        <p:spPr>
          <a:xfrm>
            <a:off x="596645" y="272034"/>
            <a:ext cx="11215370" cy="1061085"/>
          </a:xfrm>
          <a:prstGeom prst="rect">
            <a:avLst/>
          </a:prstGeom>
          <a:solidFill>
            <a:srgbClr val="00AF50"/>
          </a:solidFill>
          <a:ln w="13715">
            <a:solidFill>
              <a:srgbClr val="006FC0"/>
            </a:solidFill>
          </a:ln>
        </p:spPr>
        <p:txBody>
          <a:bodyPr vert="horz" wrap="square" lIns="0" tIns="0" rIns="0" bIns="0" rtlCol="0">
            <a:spAutoFit/>
          </a:bodyPr>
          <a:lstStyle/>
          <a:p>
            <a:pPr algn="ctr">
              <a:lnSpc>
                <a:spcPts val="3940"/>
              </a:lnSpc>
            </a:pPr>
            <a:r>
              <a:rPr sz="3600" b="1" dirty="0">
                <a:solidFill>
                  <a:srgbClr val="FFFFFF"/>
                </a:solidFill>
                <a:latin typeface="Calibri"/>
                <a:cs typeface="Calibri"/>
              </a:rPr>
              <a:t>IMPUGNAZIONI</a:t>
            </a:r>
            <a:endParaRPr sz="3600">
              <a:latin typeface="Calibri"/>
              <a:cs typeface="Calibri"/>
            </a:endParaRPr>
          </a:p>
          <a:p>
            <a:pPr marL="102235" algn="ctr">
              <a:lnSpc>
                <a:spcPct val="100000"/>
              </a:lnSpc>
              <a:tabLst>
                <a:tab pos="4081779" algn="l"/>
                <a:tab pos="4516120" algn="l"/>
              </a:tabLst>
            </a:pPr>
            <a:r>
              <a:rPr sz="3600" b="1" dirty="0">
                <a:solidFill>
                  <a:srgbClr val="FFFFFF"/>
                </a:solidFill>
                <a:latin typeface="Calibri"/>
                <a:cs typeface="Calibri"/>
              </a:rPr>
              <a:t>(Art.</a:t>
            </a:r>
            <a:r>
              <a:rPr sz="3600" b="1" spc="-35" dirty="0">
                <a:solidFill>
                  <a:srgbClr val="FFFFFF"/>
                </a:solidFill>
                <a:latin typeface="Calibri"/>
                <a:cs typeface="Calibri"/>
              </a:rPr>
              <a:t> </a:t>
            </a:r>
            <a:r>
              <a:rPr sz="3600" b="1" dirty="0">
                <a:solidFill>
                  <a:srgbClr val="FFFFFF"/>
                </a:solidFill>
                <a:latin typeface="Calibri"/>
                <a:cs typeface="Calibri"/>
              </a:rPr>
              <a:t>61</a:t>
            </a:r>
            <a:r>
              <a:rPr sz="3600" b="1" spc="-5" dirty="0">
                <a:solidFill>
                  <a:srgbClr val="FFFFFF"/>
                </a:solidFill>
                <a:latin typeface="Calibri"/>
                <a:cs typeface="Calibri"/>
              </a:rPr>
              <a:t> </a:t>
            </a:r>
            <a:r>
              <a:rPr sz="3600" b="1" spc="-10" dirty="0">
                <a:solidFill>
                  <a:srgbClr val="FFFFFF"/>
                </a:solidFill>
                <a:latin typeface="Calibri"/>
                <a:cs typeface="Calibri"/>
              </a:rPr>
              <a:t>L.</a:t>
            </a:r>
            <a:r>
              <a:rPr sz="3600" b="1" spc="35" dirty="0">
                <a:solidFill>
                  <a:srgbClr val="FFFFFF"/>
                </a:solidFill>
                <a:latin typeface="Calibri"/>
                <a:cs typeface="Calibri"/>
              </a:rPr>
              <a:t> </a:t>
            </a:r>
            <a:r>
              <a:rPr sz="3600" b="1" spc="5" dirty="0">
                <a:solidFill>
                  <a:srgbClr val="FFFFFF"/>
                </a:solidFill>
                <a:latin typeface="Calibri"/>
                <a:cs typeface="Calibri"/>
              </a:rPr>
              <a:t>247/2012	</a:t>
            </a:r>
            <a:r>
              <a:rPr sz="3600" b="1" dirty="0">
                <a:solidFill>
                  <a:srgbClr val="FFFFFF"/>
                </a:solidFill>
                <a:latin typeface="Calibri"/>
                <a:cs typeface="Calibri"/>
              </a:rPr>
              <a:t>e	33</a:t>
            </a:r>
            <a:r>
              <a:rPr sz="3600" b="1" spc="-20" dirty="0">
                <a:solidFill>
                  <a:srgbClr val="FFFFFF"/>
                </a:solidFill>
                <a:latin typeface="Calibri"/>
                <a:cs typeface="Calibri"/>
              </a:rPr>
              <a:t> </a:t>
            </a:r>
            <a:r>
              <a:rPr sz="3600" b="1" spc="-25" dirty="0">
                <a:solidFill>
                  <a:srgbClr val="FFFFFF"/>
                </a:solidFill>
                <a:latin typeface="Calibri"/>
                <a:cs typeface="Calibri"/>
              </a:rPr>
              <a:t>Reg</a:t>
            </a:r>
            <a:r>
              <a:rPr sz="3600" b="1" spc="-20" dirty="0">
                <a:solidFill>
                  <a:srgbClr val="FFFFFF"/>
                </a:solidFill>
                <a:latin typeface="Calibri"/>
                <a:cs typeface="Calibri"/>
              </a:rPr>
              <a:t> </a:t>
            </a:r>
            <a:r>
              <a:rPr sz="3600" b="1" spc="5" dirty="0">
                <a:solidFill>
                  <a:srgbClr val="FFFFFF"/>
                </a:solidFill>
                <a:latin typeface="Calibri"/>
                <a:cs typeface="Calibri"/>
              </a:rPr>
              <a:t>02/2014</a:t>
            </a:r>
            <a:r>
              <a:rPr sz="3600" b="1" spc="-65" dirty="0">
                <a:solidFill>
                  <a:srgbClr val="FFFFFF"/>
                </a:solidFill>
                <a:latin typeface="Calibri"/>
                <a:cs typeface="Calibri"/>
              </a:rPr>
              <a:t> </a:t>
            </a:r>
            <a:r>
              <a:rPr sz="3600" b="1" spc="-5" dirty="0">
                <a:solidFill>
                  <a:srgbClr val="FFFFFF"/>
                </a:solidFill>
                <a:latin typeface="Calibri"/>
                <a:cs typeface="Calibri"/>
              </a:rPr>
              <a:t>CNF)</a:t>
            </a:r>
            <a:endParaRPr sz="3600">
              <a:latin typeface="Calibri"/>
              <a:cs typeface="Calibri"/>
            </a:endParaRPr>
          </a:p>
        </p:txBody>
      </p:sp>
      <p:grpSp>
        <p:nvGrpSpPr>
          <p:cNvPr id="4" name="object 4"/>
          <p:cNvGrpSpPr/>
          <p:nvPr/>
        </p:nvGrpSpPr>
        <p:grpSpPr>
          <a:xfrm>
            <a:off x="582675" y="1572114"/>
            <a:ext cx="11229340" cy="5043170"/>
            <a:chOff x="589661" y="1504061"/>
            <a:chExt cx="11229340" cy="5043170"/>
          </a:xfrm>
        </p:grpSpPr>
        <p:sp>
          <p:nvSpPr>
            <p:cNvPr id="5" name="object 5"/>
            <p:cNvSpPr/>
            <p:nvPr/>
          </p:nvSpPr>
          <p:spPr>
            <a:xfrm>
              <a:off x="596646" y="1511046"/>
              <a:ext cx="11215370" cy="5029200"/>
            </a:xfrm>
            <a:custGeom>
              <a:avLst/>
              <a:gdLst/>
              <a:ahLst/>
              <a:cxnLst/>
              <a:rect l="l" t="t" r="r" b="b"/>
              <a:pathLst>
                <a:path w="11215370" h="5029200">
                  <a:moveTo>
                    <a:pt x="11215116" y="0"/>
                  </a:moveTo>
                  <a:lnTo>
                    <a:pt x="0" y="0"/>
                  </a:lnTo>
                  <a:lnTo>
                    <a:pt x="0" y="5029200"/>
                  </a:lnTo>
                  <a:lnTo>
                    <a:pt x="11215116" y="5029200"/>
                  </a:lnTo>
                  <a:lnTo>
                    <a:pt x="11215116" y="0"/>
                  </a:lnTo>
                  <a:close/>
                </a:path>
              </a:pathLst>
            </a:custGeom>
            <a:solidFill>
              <a:srgbClr val="5B9BD4"/>
            </a:solidFill>
          </p:spPr>
          <p:txBody>
            <a:bodyPr wrap="square" lIns="0" tIns="0" rIns="0" bIns="0" rtlCol="0"/>
            <a:lstStyle/>
            <a:p>
              <a:endParaRPr/>
            </a:p>
          </p:txBody>
        </p:sp>
        <p:sp>
          <p:nvSpPr>
            <p:cNvPr id="6" name="object 6"/>
            <p:cNvSpPr/>
            <p:nvPr/>
          </p:nvSpPr>
          <p:spPr>
            <a:xfrm>
              <a:off x="596646" y="1511046"/>
              <a:ext cx="11215370" cy="5029200"/>
            </a:xfrm>
            <a:custGeom>
              <a:avLst/>
              <a:gdLst/>
              <a:ahLst/>
              <a:cxnLst/>
              <a:rect l="l" t="t" r="r" b="b"/>
              <a:pathLst>
                <a:path w="11215370" h="5029200">
                  <a:moveTo>
                    <a:pt x="0" y="5029200"/>
                  </a:moveTo>
                  <a:lnTo>
                    <a:pt x="11215116" y="5029200"/>
                  </a:lnTo>
                  <a:lnTo>
                    <a:pt x="11215116" y="0"/>
                  </a:lnTo>
                  <a:lnTo>
                    <a:pt x="0" y="0"/>
                  </a:lnTo>
                  <a:lnTo>
                    <a:pt x="0" y="5029200"/>
                  </a:lnTo>
                  <a:close/>
                </a:path>
              </a:pathLst>
            </a:custGeom>
            <a:ln w="13716">
              <a:solidFill>
                <a:srgbClr val="41709C"/>
              </a:solidFill>
            </a:ln>
          </p:spPr>
          <p:txBody>
            <a:bodyPr wrap="square" lIns="0" tIns="0" rIns="0" bIns="0" rtlCol="0"/>
            <a:lstStyle/>
            <a:p>
              <a:endParaRPr/>
            </a:p>
          </p:txBody>
        </p:sp>
      </p:grpSp>
      <p:sp>
        <p:nvSpPr>
          <p:cNvPr id="7" name="object 7"/>
          <p:cNvSpPr txBox="1"/>
          <p:nvPr/>
        </p:nvSpPr>
        <p:spPr>
          <a:xfrm>
            <a:off x="733145" y="2035505"/>
            <a:ext cx="10935335" cy="3931920"/>
          </a:xfrm>
          <a:prstGeom prst="rect">
            <a:avLst/>
          </a:prstGeom>
        </p:spPr>
        <p:txBody>
          <a:bodyPr vert="horz" wrap="square" lIns="0" tIns="12700" rIns="0" bIns="0" rtlCol="0">
            <a:spAutoFit/>
          </a:bodyPr>
          <a:lstStyle/>
          <a:p>
            <a:pPr marL="12065" marR="5080" indent="5080" algn="ctr">
              <a:lnSpc>
                <a:spcPct val="100099"/>
              </a:lnSpc>
              <a:spcBef>
                <a:spcPts val="100"/>
              </a:spcBef>
            </a:pPr>
            <a:r>
              <a:rPr sz="3200" b="1" dirty="0">
                <a:solidFill>
                  <a:srgbClr val="FFFFFF"/>
                </a:solidFill>
                <a:latin typeface="Calibri"/>
                <a:cs typeface="Calibri"/>
              </a:rPr>
              <a:t>Il </a:t>
            </a:r>
            <a:r>
              <a:rPr sz="3200" b="1" spc="-5" dirty="0">
                <a:solidFill>
                  <a:srgbClr val="FFFFFF"/>
                </a:solidFill>
                <a:latin typeface="Calibri"/>
                <a:cs typeface="Calibri"/>
              </a:rPr>
              <a:t>ricorso </a:t>
            </a:r>
            <a:r>
              <a:rPr sz="3200" b="1" dirty="0">
                <a:solidFill>
                  <a:srgbClr val="FFFFFF"/>
                </a:solidFill>
                <a:latin typeface="Calibri"/>
                <a:cs typeface="Calibri"/>
              </a:rPr>
              <a:t>al CNF </a:t>
            </a:r>
            <a:r>
              <a:rPr sz="3200" b="1" spc="-15" dirty="0">
                <a:solidFill>
                  <a:srgbClr val="FFFFFF"/>
                </a:solidFill>
                <a:latin typeface="Calibri"/>
                <a:cs typeface="Calibri"/>
              </a:rPr>
              <a:t>tardivamente </a:t>
            </a:r>
            <a:r>
              <a:rPr sz="3200" b="1" spc="-5" dirty="0">
                <a:solidFill>
                  <a:srgbClr val="FFFFFF"/>
                </a:solidFill>
                <a:latin typeface="Calibri"/>
                <a:cs typeface="Calibri"/>
              </a:rPr>
              <a:t>proposto </a:t>
            </a:r>
            <a:r>
              <a:rPr sz="3200" b="1" spc="5" dirty="0">
                <a:solidFill>
                  <a:srgbClr val="FFFFFF"/>
                </a:solidFill>
                <a:latin typeface="Calibri"/>
                <a:cs typeface="Calibri"/>
              </a:rPr>
              <a:t>non </a:t>
            </a:r>
            <a:r>
              <a:rPr sz="3200" b="1" dirty="0">
                <a:solidFill>
                  <a:srgbClr val="FFFFFF"/>
                </a:solidFill>
                <a:latin typeface="Calibri"/>
                <a:cs typeface="Calibri"/>
              </a:rPr>
              <a:t>produce la </a:t>
            </a:r>
            <a:r>
              <a:rPr sz="3200" b="1" spc="5" dirty="0">
                <a:solidFill>
                  <a:srgbClr val="FFFFFF"/>
                </a:solidFill>
                <a:latin typeface="Calibri"/>
                <a:cs typeface="Calibri"/>
              </a:rPr>
              <a:t> sospensione</a:t>
            </a:r>
            <a:r>
              <a:rPr sz="3200" b="1" spc="-110" dirty="0">
                <a:solidFill>
                  <a:srgbClr val="FFFFFF"/>
                </a:solidFill>
                <a:latin typeface="Calibri"/>
                <a:cs typeface="Calibri"/>
              </a:rPr>
              <a:t> </a:t>
            </a:r>
            <a:r>
              <a:rPr sz="3200" b="1" spc="-10" dirty="0">
                <a:solidFill>
                  <a:srgbClr val="FFFFFF"/>
                </a:solidFill>
                <a:latin typeface="Calibri"/>
                <a:cs typeface="Calibri"/>
              </a:rPr>
              <a:t>automatica</a:t>
            </a:r>
            <a:r>
              <a:rPr sz="3200" b="1" dirty="0">
                <a:solidFill>
                  <a:srgbClr val="FFFFFF"/>
                </a:solidFill>
                <a:latin typeface="Calibri"/>
                <a:cs typeface="Calibri"/>
              </a:rPr>
              <a:t> dell'esecutiv</a:t>
            </a:r>
            <a:r>
              <a:rPr sz="3200" dirty="0">
                <a:solidFill>
                  <a:srgbClr val="FFFFFF"/>
                </a:solidFill>
                <a:latin typeface="Calibri"/>
                <a:cs typeface="Calibri"/>
              </a:rPr>
              <a:t>ità</a:t>
            </a:r>
            <a:r>
              <a:rPr sz="3200" spc="-65" dirty="0">
                <a:solidFill>
                  <a:srgbClr val="FFFFFF"/>
                </a:solidFill>
                <a:latin typeface="Calibri"/>
                <a:cs typeface="Calibri"/>
              </a:rPr>
              <a:t> </a:t>
            </a:r>
            <a:r>
              <a:rPr sz="3200" spc="-10" dirty="0">
                <a:solidFill>
                  <a:srgbClr val="FFFFFF"/>
                </a:solidFill>
                <a:latin typeface="Calibri"/>
                <a:cs typeface="Calibri"/>
              </a:rPr>
              <a:t>delle</a:t>
            </a:r>
            <a:r>
              <a:rPr sz="3200" spc="15" dirty="0">
                <a:solidFill>
                  <a:srgbClr val="FFFFFF"/>
                </a:solidFill>
                <a:latin typeface="Calibri"/>
                <a:cs typeface="Calibri"/>
              </a:rPr>
              <a:t> </a:t>
            </a:r>
            <a:r>
              <a:rPr sz="3200" dirty="0">
                <a:solidFill>
                  <a:srgbClr val="FFFFFF"/>
                </a:solidFill>
                <a:latin typeface="Calibri"/>
                <a:cs typeface="Calibri"/>
              </a:rPr>
              <a:t>sanzioni</a:t>
            </a:r>
            <a:r>
              <a:rPr sz="3200" spc="-15" dirty="0">
                <a:solidFill>
                  <a:srgbClr val="FFFFFF"/>
                </a:solidFill>
                <a:latin typeface="Calibri"/>
                <a:cs typeface="Calibri"/>
              </a:rPr>
              <a:t> </a:t>
            </a:r>
            <a:r>
              <a:rPr sz="3200" spc="-5" dirty="0">
                <a:solidFill>
                  <a:srgbClr val="FFFFFF"/>
                </a:solidFill>
                <a:latin typeface="Calibri"/>
                <a:cs typeface="Calibri"/>
              </a:rPr>
              <a:t>disciplinari </a:t>
            </a:r>
            <a:r>
              <a:rPr sz="3200" spc="-705" dirty="0">
                <a:solidFill>
                  <a:srgbClr val="FFFFFF"/>
                </a:solidFill>
                <a:latin typeface="Calibri"/>
                <a:cs typeface="Calibri"/>
              </a:rPr>
              <a:t> </a:t>
            </a:r>
            <a:r>
              <a:rPr sz="3200" spc="-5" dirty="0">
                <a:solidFill>
                  <a:srgbClr val="FFFFFF"/>
                </a:solidFill>
                <a:latin typeface="Calibri"/>
                <a:cs typeface="Calibri"/>
              </a:rPr>
              <a:t>("sostanziali</a:t>
            </a:r>
            <a:r>
              <a:rPr sz="3200" b="1" spc="-5" dirty="0">
                <a:solidFill>
                  <a:srgbClr val="FFFFFF"/>
                </a:solidFill>
                <a:latin typeface="Calibri"/>
                <a:cs typeface="Calibri"/>
              </a:rPr>
              <a:t>")</a:t>
            </a:r>
            <a:r>
              <a:rPr sz="3200" b="1" spc="-10" dirty="0">
                <a:solidFill>
                  <a:srgbClr val="FFFFFF"/>
                </a:solidFill>
                <a:latin typeface="Calibri"/>
                <a:cs typeface="Calibri"/>
              </a:rPr>
              <a:t> </a:t>
            </a:r>
            <a:r>
              <a:rPr sz="3200" b="1" spc="-20" dirty="0">
                <a:solidFill>
                  <a:srgbClr val="FFFFFF"/>
                </a:solidFill>
                <a:latin typeface="Calibri"/>
                <a:cs typeface="Calibri"/>
              </a:rPr>
              <a:t>irrogate</a:t>
            </a:r>
            <a:r>
              <a:rPr sz="3200" b="1" spc="-35" dirty="0">
                <a:solidFill>
                  <a:srgbClr val="FFFFFF"/>
                </a:solidFill>
                <a:latin typeface="Calibri"/>
                <a:cs typeface="Calibri"/>
              </a:rPr>
              <a:t> </a:t>
            </a:r>
            <a:r>
              <a:rPr sz="3200" b="1" dirty="0">
                <a:solidFill>
                  <a:srgbClr val="FFFFFF"/>
                </a:solidFill>
                <a:latin typeface="Calibri"/>
                <a:cs typeface="Calibri"/>
              </a:rPr>
              <a:t>dal</a:t>
            </a:r>
            <a:r>
              <a:rPr sz="3200" b="1" spc="-30" dirty="0">
                <a:solidFill>
                  <a:srgbClr val="FFFFFF"/>
                </a:solidFill>
                <a:latin typeface="Calibri"/>
                <a:cs typeface="Calibri"/>
              </a:rPr>
              <a:t> </a:t>
            </a:r>
            <a:r>
              <a:rPr sz="3200" b="1" dirty="0">
                <a:solidFill>
                  <a:srgbClr val="FFFFFF"/>
                </a:solidFill>
                <a:latin typeface="Calibri"/>
                <a:cs typeface="Calibri"/>
              </a:rPr>
              <a:t>CDD</a:t>
            </a:r>
            <a:r>
              <a:rPr sz="3200" b="1" spc="-10" dirty="0">
                <a:solidFill>
                  <a:srgbClr val="FFFFFF"/>
                </a:solidFill>
                <a:latin typeface="Calibri"/>
                <a:cs typeface="Calibri"/>
              </a:rPr>
              <a:t> </a:t>
            </a:r>
            <a:r>
              <a:rPr sz="3200" dirty="0">
                <a:solidFill>
                  <a:srgbClr val="FFFFFF"/>
                </a:solidFill>
                <a:latin typeface="Calibri"/>
                <a:cs typeface="Calibri"/>
              </a:rPr>
              <a:t>(art.</a:t>
            </a:r>
            <a:r>
              <a:rPr sz="3200" spc="-15" dirty="0">
                <a:solidFill>
                  <a:srgbClr val="FFFFFF"/>
                </a:solidFill>
                <a:latin typeface="Calibri"/>
                <a:cs typeface="Calibri"/>
              </a:rPr>
              <a:t> </a:t>
            </a:r>
            <a:r>
              <a:rPr sz="3200" spc="-5" dirty="0">
                <a:solidFill>
                  <a:srgbClr val="FFFFFF"/>
                </a:solidFill>
                <a:latin typeface="Calibri"/>
                <a:cs typeface="Calibri"/>
              </a:rPr>
              <a:t>62</a:t>
            </a:r>
            <a:r>
              <a:rPr sz="3200" spc="20" dirty="0">
                <a:solidFill>
                  <a:srgbClr val="FFFFFF"/>
                </a:solidFill>
                <a:latin typeface="Calibri"/>
                <a:cs typeface="Calibri"/>
              </a:rPr>
              <a:t> </a:t>
            </a:r>
            <a:r>
              <a:rPr sz="3200" spc="-10" dirty="0">
                <a:solidFill>
                  <a:srgbClr val="FFFFFF"/>
                </a:solidFill>
                <a:latin typeface="Calibri"/>
                <a:cs typeface="Calibri"/>
              </a:rPr>
              <a:t>L.</a:t>
            </a:r>
            <a:r>
              <a:rPr sz="3200" spc="10" dirty="0">
                <a:solidFill>
                  <a:srgbClr val="FFFFFF"/>
                </a:solidFill>
                <a:latin typeface="Calibri"/>
                <a:cs typeface="Calibri"/>
              </a:rPr>
              <a:t> </a:t>
            </a:r>
            <a:r>
              <a:rPr sz="3200" dirty="0">
                <a:solidFill>
                  <a:srgbClr val="FFFFFF"/>
                </a:solidFill>
                <a:latin typeface="Calibri"/>
                <a:cs typeface="Calibri"/>
              </a:rPr>
              <a:t>n.</a:t>
            </a:r>
            <a:r>
              <a:rPr sz="3200" spc="15" dirty="0">
                <a:solidFill>
                  <a:srgbClr val="FFFFFF"/>
                </a:solidFill>
                <a:latin typeface="Calibri"/>
                <a:cs typeface="Calibri"/>
              </a:rPr>
              <a:t> </a:t>
            </a:r>
            <a:r>
              <a:rPr sz="3200" spc="-5" dirty="0">
                <a:solidFill>
                  <a:srgbClr val="FFFFFF"/>
                </a:solidFill>
                <a:latin typeface="Calibri"/>
                <a:cs typeface="Calibri"/>
              </a:rPr>
              <a:t>247/2012</a:t>
            </a:r>
            <a:r>
              <a:rPr sz="3200" spc="15" dirty="0">
                <a:solidFill>
                  <a:srgbClr val="FFFFFF"/>
                </a:solidFill>
                <a:latin typeface="Calibri"/>
                <a:cs typeface="Calibri"/>
              </a:rPr>
              <a:t> </a:t>
            </a:r>
            <a:r>
              <a:rPr sz="3200" dirty="0">
                <a:solidFill>
                  <a:srgbClr val="FFFFFF"/>
                </a:solidFill>
                <a:latin typeface="Calibri"/>
                <a:cs typeface="Calibri"/>
              </a:rPr>
              <a:t>e</a:t>
            </a:r>
            <a:r>
              <a:rPr sz="3200" spc="-15" dirty="0">
                <a:solidFill>
                  <a:srgbClr val="FFFFFF"/>
                </a:solidFill>
                <a:latin typeface="Calibri"/>
                <a:cs typeface="Calibri"/>
              </a:rPr>
              <a:t> </a:t>
            </a:r>
            <a:r>
              <a:rPr sz="3200" dirty="0">
                <a:solidFill>
                  <a:srgbClr val="FFFFFF"/>
                </a:solidFill>
                <a:latin typeface="Calibri"/>
                <a:cs typeface="Calibri"/>
              </a:rPr>
              <a:t>art.</a:t>
            </a:r>
            <a:r>
              <a:rPr sz="3200" spc="10" dirty="0">
                <a:solidFill>
                  <a:srgbClr val="FFFFFF"/>
                </a:solidFill>
                <a:latin typeface="Calibri"/>
                <a:cs typeface="Calibri"/>
              </a:rPr>
              <a:t> </a:t>
            </a:r>
            <a:r>
              <a:rPr sz="3200" dirty="0">
                <a:solidFill>
                  <a:srgbClr val="FFFFFF"/>
                </a:solidFill>
                <a:latin typeface="Calibri"/>
                <a:cs typeface="Calibri"/>
              </a:rPr>
              <a:t>33 </a:t>
            </a:r>
            <a:r>
              <a:rPr sz="3200" spc="5" dirty="0">
                <a:solidFill>
                  <a:srgbClr val="FFFFFF"/>
                </a:solidFill>
                <a:latin typeface="Calibri"/>
                <a:cs typeface="Calibri"/>
              </a:rPr>
              <a:t> </a:t>
            </a:r>
            <a:r>
              <a:rPr sz="3200" spc="-25" dirty="0">
                <a:solidFill>
                  <a:srgbClr val="FFFFFF"/>
                </a:solidFill>
                <a:latin typeface="Calibri"/>
                <a:cs typeface="Calibri"/>
              </a:rPr>
              <a:t>Reg.</a:t>
            </a:r>
            <a:r>
              <a:rPr sz="3200" spc="50" dirty="0">
                <a:solidFill>
                  <a:srgbClr val="FFFFFF"/>
                </a:solidFill>
                <a:latin typeface="Calibri"/>
                <a:cs typeface="Calibri"/>
              </a:rPr>
              <a:t> </a:t>
            </a:r>
            <a:r>
              <a:rPr sz="3200" spc="-10" dirty="0">
                <a:solidFill>
                  <a:srgbClr val="FFFFFF"/>
                </a:solidFill>
                <a:latin typeface="Calibri"/>
                <a:cs typeface="Calibri"/>
              </a:rPr>
              <a:t>CNF</a:t>
            </a:r>
            <a:r>
              <a:rPr sz="3200" spc="-5" dirty="0">
                <a:solidFill>
                  <a:srgbClr val="FFFFFF"/>
                </a:solidFill>
                <a:latin typeface="Calibri"/>
                <a:cs typeface="Calibri"/>
              </a:rPr>
              <a:t> </a:t>
            </a:r>
            <a:r>
              <a:rPr sz="3200" dirty="0">
                <a:solidFill>
                  <a:srgbClr val="FFFFFF"/>
                </a:solidFill>
                <a:latin typeface="Calibri"/>
                <a:cs typeface="Calibri"/>
              </a:rPr>
              <a:t>n.</a:t>
            </a:r>
            <a:r>
              <a:rPr sz="3200" spc="20" dirty="0">
                <a:solidFill>
                  <a:srgbClr val="FFFFFF"/>
                </a:solidFill>
                <a:latin typeface="Calibri"/>
                <a:cs typeface="Calibri"/>
              </a:rPr>
              <a:t> </a:t>
            </a:r>
            <a:r>
              <a:rPr sz="3200" spc="-5" dirty="0">
                <a:solidFill>
                  <a:srgbClr val="FFFFFF"/>
                </a:solidFill>
                <a:latin typeface="Calibri"/>
                <a:cs typeface="Calibri"/>
              </a:rPr>
              <a:t>2/2014),</a:t>
            </a:r>
            <a:r>
              <a:rPr sz="3200" spc="50" dirty="0">
                <a:solidFill>
                  <a:srgbClr val="FFFFFF"/>
                </a:solidFill>
                <a:latin typeface="Calibri"/>
                <a:cs typeface="Calibri"/>
              </a:rPr>
              <a:t> </a:t>
            </a:r>
            <a:r>
              <a:rPr sz="3200" spc="-10" dirty="0">
                <a:solidFill>
                  <a:srgbClr val="FFFFFF"/>
                </a:solidFill>
                <a:latin typeface="Calibri"/>
                <a:cs typeface="Calibri"/>
              </a:rPr>
              <a:t>in</a:t>
            </a:r>
            <a:r>
              <a:rPr sz="3200" spc="-5" dirty="0">
                <a:solidFill>
                  <a:srgbClr val="FFFFFF"/>
                </a:solidFill>
                <a:latin typeface="Calibri"/>
                <a:cs typeface="Calibri"/>
              </a:rPr>
              <a:t> </a:t>
            </a:r>
            <a:r>
              <a:rPr sz="3200" spc="-10" dirty="0">
                <a:solidFill>
                  <a:srgbClr val="FFFFFF"/>
                </a:solidFill>
                <a:latin typeface="Calibri"/>
                <a:cs typeface="Calibri"/>
              </a:rPr>
              <a:t>quanto</a:t>
            </a:r>
            <a:r>
              <a:rPr sz="3200" dirty="0">
                <a:solidFill>
                  <a:srgbClr val="FFFFFF"/>
                </a:solidFill>
                <a:latin typeface="Calibri"/>
                <a:cs typeface="Calibri"/>
              </a:rPr>
              <a:t> </a:t>
            </a:r>
            <a:r>
              <a:rPr sz="3200" spc="-10" dirty="0">
                <a:solidFill>
                  <a:srgbClr val="FFFFFF"/>
                </a:solidFill>
                <a:latin typeface="Calibri"/>
                <a:cs typeface="Calibri"/>
              </a:rPr>
              <a:t>la</a:t>
            </a:r>
            <a:r>
              <a:rPr sz="3200" spc="10" dirty="0">
                <a:solidFill>
                  <a:srgbClr val="FFFFFF"/>
                </a:solidFill>
                <a:latin typeface="Calibri"/>
                <a:cs typeface="Calibri"/>
              </a:rPr>
              <a:t> </a:t>
            </a:r>
            <a:r>
              <a:rPr sz="3200" spc="-15" dirty="0">
                <a:solidFill>
                  <a:srgbClr val="FFFFFF"/>
                </a:solidFill>
                <a:latin typeface="Calibri"/>
                <a:cs typeface="Calibri"/>
              </a:rPr>
              <a:t>preliminare</a:t>
            </a:r>
            <a:r>
              <a:rPr sz="3200" spc="15" dirty="0">
                <a:solidFill>
                  <a:srgbClr val="FFFFFF"/>
                </a:solidFill>
                <a:latin typeface="Calibri"/>
                <a:cs typeface="Calibri"/>
              </a:rPr>
              <a:t> </a:t>
            </a:r>
            <a:r>
              <a:rPr sz="3200" dirty="0">
                <a:solidFill>
                  <a:srgbClr val="FFFFFF"/>
                </a:solidFill>
                <a:latin typeface="Calibri"/>
                <a:cs typeface="Calibri"/>
              </a:rPr>
              <a:t>e</a:t>
            </a:r>
            <a:r>
              <a:rPr sz="3200" spc="-10" dirty="0">
                <a:solidFill>
                  <a:srgbClr val="FFFFFF"/>
                </a:solidFill>
                <a:latin typeface="Calibri"/>
                <a:cs typeface="Calibri"/>
              </a:rPr>
              <a:t> pregiudiziale </a:t>
            </a:r>
            <a:r>
              <a:rPr sz="3200" spc="-5" dirty="0">
                <a:solidFill>
                  <a:srgbClr val="FFFFFF"/>
                </a:solidFill>
                <a:latin typeface="Calibri"/>
                <a:cs typeface="Calibri"/>
              </a:rPr>
              <a:t> </a:t>
            </a:r>
            <a:r>
              <a:rPr sz="3200" spc="-15" dirty="0">
                <a:solidFill>
                  <a:srgbClr val="FFFFFF"/>
                </a:solidFill>
                <a:latin typeface="Calibri"/>
                <a:cs typeface="Calibri"/>
              </a:rPr>
              <a:t>declaratoria</a:t>
            </a:r>
            <a:r>
              <a:rPr sz="3200" spc="15" dirty="0">
                <a:solidFill>
                  <a:srgbClr val="FFFFFF"/>
                </a:solidFill>
                <a:latin typeface="Calibri"/>
                <a:cs typeface="Calibri"/>
              </a:rPr>
              <a:t> </a:t>
            </a:r>
            <a:r>
              <a:rPr sz="3200" spc="-5" dirty="0">
                <a:solidFill>
                  <a:srgbClr val="FFFFFF"/>
                </a:solidFill>
                <a:latin typeface="Calibri"/>
                <a:cs typeface="Calibri"/>
              </a:rPr>
              <a:t>di </a:t>
            </a:r>
            <a:r>
              <a:rPr sz="3200" spc="-10" dirty="0">
                <a:solidFill>
                  <a:srgbClr val="FFFFFF"/>
                </a:solidFill>
                <a:latin typeface="Calibri"/>
                <a:cs typeface="Calibri"/>
              </a:rPr>
              <a:t>inammissibilità</a:t>
            </a:r>
            <a:r>
              <a:rPr sz="3200" spc="75" dirty="0">
                <a:solidFill>
                  <a:srgbClr val="FFFFFF"/>
                </a:solidFill>
                <a:latin typeface="Calibri"/>
                <a:cs typeface="Calibri"/>
              </a:rPr>
              <a:t> </a:t>
            </a:r>
            <a:r>
              <a:rPr sz="3200" dirty="0">
                <a:solidFill>
                  <a:srgbClr val="FFFFFF"/>
                </a:solidFill>
                <a:latin typeface="Calibri"/>
                <a:cs typeface="Calibri"/>
              </a:rPr>
              <a:t>ha</a:t>
            </a:r>
            <a:r>
              <a:rPr sz="3200" spc="25" dirty="0">
                <a:solidFill>
                  <a:srgbClr val="FFFFFF"/>
                </a:solidFill>
                <a:latin typeface="Calibri"/>
                <a:cs typeface="Calibri"/>
              </a:rPr>
              <a:t> </a:t>
            </a:r>
            <a:r>
              <a:rPr sz="3200" spc="-20" dirty="0">
                <a:solidFill>
                  <a:srgbClr val="FFFFFF"/>
                </a:solidFill>
                <a:latin typeface="Calibri"/>
                <a:cs typeface="Calibri"/>
              </a:rPr>
              <a:t>valore</a:t>
            </a:r>
            <a:r>
              <a:rPr sz="3200" spc="-10" dirty="0">
                <a:solidFill>
                  <a:srgbClr val="FFFFFF"/>
                </a:solidFill>
                <a:latin typeface="Calibri"/>
                <a:cs typeface="Calibri"/>
              </a:rPr>
              <a:t> </a:t>
            </a:r>
            <a:r>
              <a:rPr sz="3200" spc="-20" dirty="0">
                <a:solidFill>
                  <a:srgbClr val="FFFFFF"/>
                </a:solidFill>
                <a:latin typeface="Calibri"/>
                <a:cs typeface="Calibri"/>
              </a:rPr>
              <a:t>meramente</a:t>
            </a:r>
            <a:r>
              <a:rPr sz="3200" spc="-5" dirty="0">
                <a:solidFill>
                  <a:srgbClr val="FFFFFF"/>
                </a:solidFill>
                <a:latin typeface="Calibri"/>
                <a:cs typeface="Calibri"/>
              </a:rPr>
              <a:t> </a:t>
            </a:r>
            <a:r>
              <a:rPr sz="3200" spc="-15" dirty="0">
                <a:solidFill>
                  <a:srgbClr val="FFFFFF"/>
                </a:solidFill>
                <a:latin typeface="Calibri"/>
                <a:cs typeface="Calibri"/>
              </a:rPr>
              <a:t>dichiarativo</a:t>
            </a:r>
            <a:r>
              <a:rPr sz="3200" spc="30" dirty="0">
                <a:solidFill>
                  <a:srgbClr val="FFFFFF"/>
                </a:solidFill>
                <a:latin typeface="Calibri"/>
                <a:cs typeface="Calibri"/>
              </a:rPr>
              <a:t> </a:t>
            </a:r>
            <a:r>
              <a:rPr sz="3200" dirty="0">
                <a:solidFill>
                  <a:srgbClr val="FFFFFF"/>
                </a:solidFill>
                <a:latin typeface="Calibri"/>
                <a:cs typeface="Calibri"/>
              </a:rPr>
              <a:t>e </a:t>
            </a:r>
            <a:r>
              <a:rPr sz="3200" spc="-705" dirty="0">
                <a:solidFill>
                  <a:srgbClr val="FFFFFF"/>
                </a:solidFill>
                <a:latin typeface="Calibri"/>
                <a:cs typeface="Calibri"/>
              </a:rPr>
              <a:t> </a:t>
            </a:r>
            <a:r>
              <a:rPr sz="3200" dirty="0">
                <a:solidFill>
                  <a:srgbClr val="FFFFFF"/>
                </a:solidFill>
                <a:latin typeface="Calibri"/>
                <a:cs typeface="Calibri"/>
              </a:rPr>
              <a:t>produce </a:t>
            </a:r>
            <a:r>
              <a:rPr sz="3200" spc="-30" dirty="0">
                <a:solidFill>
                  <a:srgbClr val="FFFFFF"/>
                </a:solidFill>
                <a:latin typeface="Calibri"/>
                <a:cs typeface="Calibri"/>
              </a:rPr>
              <a:t>effetti </a:t>
            </a:r>
            <a:r>
              <a:rPr sz="3200" i="1" spc="-25" dirty="0">
                <a:solidFill>
                  <a:srgbClr val="FFFFFF"/>
                </a:solidFill>
                <a:latin typeface="Calibri"/>
                <a:cs typeface="Calibri"/>
              </a:rPr>
              <a:t>ex </a:t>
            </a:r>
            <a:r>
              <a:rPr sz="3200" i="1" dirty="0">
                <a:solidFill>
                  <a:srgbClr val="FFFFFF"/>
                </a:solidFill>
                <a:latin typeface="Calibri"/>
                <a:cs typeface="Calibri"/>
              </a:rPr>
              <a:t>tunc</a:t>
            </a:r>
            <a:r>
              <a:rPr sz="3200" dirty="0">
                <a:solidFill>
                  <a:srgbClr val="FFFFFF"/>
                </a:solidFill>
                <a:latin typeface="Calibri"/>
                <a:cs typeface="Calibri"/>
              </a:rPr>
              <a:t>, </a:t>
            </a:r>
            <a:r>
              <a:rPr sz="3200" spc="-10" dirty="0">
                <a:solidFill>
                  <a:srgbClr val="FFFFFF"/>
                </a:solidFill>
                <a:latin typeface="Calibri"/>
                <a:cs typeface="Calibri"/>
              </a:rPr>
              <a:t>con </a:t>
            </a:r>
            <a:r>
              <a:rPr sz="3200" spc="-15" dirty="0">
                <a:solidFill>
                  <a:srgbClr val="FFFFFF"/>
                </a:solidFill>
                <a:latin typeface="Calibri"/>
                <a:cs typeface="Calibri"/>
              </a:rPr>
              <a:t>la </a:t>
            </a:r>
            <a:r>
              <a:rPr sz="3200" spc="-10" dirty="0">
                <a:solidFill>
                  <a:srgbClr val="FFFFFF"/>
                </a:solidFill>
                <a:latin typeface="Calibri"/>
                <a:cs typeface="Calibri"/>
              </a:rPr>
              <a:t>conseguenza </a:t>
            </a:r>
            <a:r>
              <a:rPr sz="3200" dirty="0">
                <a:solidFill>
                  <a:srgbClr val="FFFFFF"/>
                </a:solidFill>
                <a:latin typeface="Calibri"/>
                <a:cs typeface="Calibri"/>
              </a:rPr>
              <a:t>che non </a:t>
            </a:r>
            <a:r>
              <a:rPr sz="3200" spc="-5" dirty="0">
                <a:solidFill>
                  <a:srgbClr val="FFFFFF"/>
                </a:solidFill>
                <a:latin typeface="Calibri"/>
                <a:cs typeface="Calibri"/>
              </a:rPr>
              <a:t>potrebbe </a:t>
            </a:r>
            <a:r>
              <a:rPr sz="3200" dirty="0">
                <a:solidFill>
                  <a:srgbClr val="FFFFFF"/>
                </a:solidFill>
                <a:latin typeface="Calibri"/>
                <a:cs typeface="Calibri"/>
              </a:rPr>
              <a:t>mai </a:t>
            </a:r>
            <a:r>
              <a:rPr sz="3200" spc="-710" dirty="0">
                <a:solidFill>
                  <a:srgbClr val="FFFFFF"/>
                </a:solidFill>
                <a:latin typeface="Calibri"/>
                <a:cs typeface="Calibri"/>
              </a:rPr>
              <a:t> </a:t>
            </a:r>
            <a:r>
              <a:rPr sz="3200" spc="-10" dirty="0">
                <a:solidFill>
                  <a:srgbClr val="FFFFFF"/>
                </a:solidFill>
                <a:latin typeface="Calibri"/>
                <a:cs typeface="Calibri"/>
              </a:rPr>
              <a:t>incidere</a:t>
            </a:r>
            <a:r>
              <a:rPr sz="3200" spc="-15" dirty="0">
                <a:solidFill>
                  <a:srgbClr val="FFFFFF"/>
                </a:solidFill>
                <a:latin typeface="Calibri"/>
                <a:cs typeface="Calibri"/>
              </a:rPr>
              <a:t> </a:t>
            </a:r>
            <a:r>
              <a:rPr sz="3200" spc="-20" dirty="0">
                <a:solidFill>
                  <a:srgbClr val="FFFFFF"/>
                </a:solidFill>
                <a:latin typeface="Calibri"/>
                <a:cs typeface="Calibri"/>
              </a:rPr>
              <a:t>sull’esecutività,</a:t>
            </a:r>
            <a:r>
              <a:rPr sz="3200" spc="20" dirty="0">
                <a:solidFill>
                  <a:srgbClr val="FFFFFF"/>
                </a:solidFill>
                <a:latin typeface="Calibri"/>
                <a:cs typeface="Calibri"/>
              </a:rPr>
              <a:t> </a:t>
            </a:r>
            <a:r>
              <a:rPr sz="3200" spc="-5" dirty="0">
                <a:solidFill>
                  <a:srgbClr val="FFFFFF"/>
                </a:solidFill>
                <a:latin typeface="Calibri"/>
                <a:cs typeface="Calibri"/>
              </a:rPr>
              <a:t>ormai</a:t>
            </a:r>
            <a:r>
              <a:rPr sz="3200" spc="-10" dirty="0">
                <a:solidFill>
                  <a:srgbClr val="FFFFFF"/>
                </a:solidFill>
                <a:latin typeface="Calibri"/>
                <a:cs typeface="Calibri"/>
              </a:rPr>
              <a:t> </a:t>
            </a:r>
            <a:r>
              <a:rPr sz="3200" spc="-15" dirty="0">
                <a:solidFill>
                  <a:srgbClr val="FFFFFF"/>
                </a:solidFill>
                <a:latin typeface="Calibri"/>
                <a:cs typeface="Calibri"/>
              </a:rPr>
              <a:t>maturata,</a:t>
            </a:r>
            <a:r>
              <a:rPr sz="3200" spc="-10" dirty="0">
                <a:solidFill>
                  <a:srgbClr val="FFFFFF"/>
                </a:solidFill>
                <a:latin typeface="Calibri"/>
                <a:cs typeface="Calibri"/>
              </a:rPr>
              <a:t> degli</a:t>
            </a:r>
            <a:r>
              <a:rPr sz="3200" spc="20" dirty="0">
                <a:solidFill>
                  <a:srgbClr val="FFFFFF"/>
                </a:solidFill>
                <a:latin typeface="Calibri"/>
                <a:cs typeface="Calibri"/>
              </a:rPr>
              <a:t> </a:t>
            </a:r>
            <a:r>
              <a:rPr sz="3200" spc="-30" dirty="0">
                <a:solidFill>
                  <a:srgbClr val="FFFFFF"/>
                </a:solidFill>
                <a:latin typeface="Calibri"/>
                <a:cs typeface="Calibri"/>
              </a:rPr>
              <a:t>effetti</a:t>
            </a:r>
            <a:r>
              <a:rPr sz="3200" spc="-15" dirty="0">
                <a:solidFill>
                  <a:srgbClr val="FFFFFF"/>
                </a:solidFill>
                <a:latin typeface="Calibri"/>
                <a:cs typeface="Calibri"/>
              </a:rPr>
              <a:t> </a:t>
            </a:r>
            <a:r>
              <a:rPr sz="3200" spc="-10" dirty="0">
                <a:solidFill>
                  <a:srgbClr val="FFFFFF"/>
                </a:solidFill>
                <a:latin typeface="Calibri"/>
                <a:cs typeface="Calibri"/>
              </a:rPr>
              <a:t>della </a:t>
            </a:r>
            <a:r>
              <a:rPr sz="3200" spc="-5" dirty="0">
                <a:solidFill>
                  <a:srgbClr val="FFFFFF"/>
                </a:solidFill>
                <a:latin typeface="Calibri"/>
                <a:cs typeface="Calibri"/>
              </a:rPr>
              <a:t> decisione</a:t>
            </a:r>
            <a:r>
              <a:rPr sz="3200" spc="-20" dirty="0">
                <a:solidFill>
                  <a:srgbClr val="FFFFFF"/>
                </a:solidFill>
                <a:latin typeface="Calibri"/>
                <a:cs typeface="Calibri"/>
              </a:rPr>
              <a:t> </a:t>
            </a:r>
            <a:r>
              <a:rPr sz="3200" spc="-10" dirty="0">
                <a:solidFill>
                  <a:srgbClr val="FFFFFF"/>
                </a:solidFill>
                <a:latin typeface="Calibri"/>
                <a:cs typeface="Calibri"/>
              </a:rPr>
              <a:t>disciplinare.</a:t>
            </a:r>
            <a:endParaRPr sz="3200" dirty="0">
              <a:latin typeface="Calibri"/>
              <a:cs typeface="Calibri"/>
            </a:endParaRPr>
          </a:p>
        </p:txBody>
      </p:sp>
      <p:sp>
        <p:nvSpPr>
          <p:cNvPr id="9" name="Segnaposto piè di pagina 11"/>
          <p:cNvSpPr>
            <a:spLocks noGrp="1"/>
          </p:cNvSpPr>
          <p:nvPr>
            <p:ph type="ftr" sz="quarter" idx="5"/>
          </p:nvPr>
        </p:nvSpPr>
        <p:spPr>
          <a:xfrm>
            <a:off x="10023782" y="6649448"/>
            <a:ext cx="1644698" cy="169277"/>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38912" y="114300"/>
            <a:ext cx="11528298" cy="1373886"/>
          </a:xfrm>
          <a:prstGeom prst="rect">
            <a:avLst/>
          </a:prstGeom>
        </p:spPr>
      </p:pic>
      <p:sp>
        <p:nvSpPr>
          <p:cNvPr id="3" name="object 3"/>
          <p:cNvSpPr txBox="1"/>
          <p:nvPr/>
        </p:nvSpPr>
        <p:spPr>
          <a:xfrm>
            <a:off x="596645" y="272034"/>
            <a:ext cx="11215370" cy="1061085"/>
          </a:xfrm>
          <a:prstGeom prst="rect">
            <a:avLst/>
          </a:prstGeom>
          <a:solidFill>
            <a:srgbClr val="00AF50"/>
          </a:solidFill>
          <a:ln w="13715">
            <a:solidFill>
              <a:srgbClr val="006FC0"/>
            </a:solidFill>
          </a:ln>
        </p:spPr>
        <p:txBody>
          <a:bodyPr vert="horz" wrap="square" lIns="0" tIns="0" rIns="0" bIns="0" rtlCol="0">
            <a:spAutoFit/>
          </a:bodyPr>
          <a:lstStyle/>
          <a:p>
            <a:pPr algn="ctr">
              <a:lnSpc>
                <a:spcPts val="3940"/>
              </a:lnSpc>
            </a:pPr>
            <a:r>
              <a:rPr sz="3600" b="1" dirty="0">
                <a:solidFill>
                  <a:srgbClr val="FFFFFF"/>
                </a:solidFill>
                <a:latin typeface="Calibri"/>
                <a:cs typeface="Calibri"/>
              </a:rPr>
              <a:t>IMPUGNAZIONI</a:t>
            </a:r>
            <a:endParaRPr sz="3600">
              <a:latin typeface="Calibri"/>
              <a:cs typeface="Calibri"/>
            </a:endParaRPr>
          </a:p>
          <a:p>
            <a:pPr marL="102235" algn="ctr">
              <a:lnSpc>
                <a:spcPct val="100000"/>
              </a:lnSpc>
              <a:tabLst>
                <a:tab pos="4081779" algn="l"/>
                <a:tab pos="4516120" algn="l"/>
              </a:tabLst>
            </a:pPr>
            <a:r>
              <a:rPr sz="3600" b="1" dirty="0">
                <a:solidFill>
                  <a:srgbClr val="FFFFFF"/>
                </a:solidFill>
                <a:latin typeface="Calibri"/>
                <a:cs typeface="Calibri"/>
              </a:rPr>
              <a:t>(Art.</a:t>
            </a:r>
            <a:r>
              <a:rPr sz="3600" b="1" spc="-35" dirty="0">
                <a:solidFill>
                  <a:srgbClr val="FFFFFF"/>
                </a:solidFill>
                <a:latin typeface="Calibri"/>
                <a:cs typeface="Calibri"/>
              </a:rPr>
              <a:t> </a:t>
            </a:r>
            <a:r>
              <a:rPr sz="3600" b="1" dirty="0">
                <a:solidFill>
                  <a:srgbClr val="FFFFFF"/>
                </a:solidFill>
                <a:latin typeface="Calibri"/>
                <a:cs typeface="Calibri"/>
              </a:rPr>
              <a:t>61</a:t>
            </a:r>
            <a:r>
              <a:rPr sz="3600" b="1" spc="-5" dirty="0">
                <a:solidFill>
                  <a:srgbClr val="FFFFFF"/>
                </a:solidFill>
                <a:latin typeface="Calibri"/>
                <a:cs typeface="Calibri"/>
              </a:rPr>
              <a:t> </a:t>
            </a:r>
            <a:r>
              <a:rPr sz="3600" b="1" spc="-10" dirty="0">
                <a:solidFill>
                  <a:srgbClr val="FFFFFF"/>
                </a:solidFill>
                <a:latin typeface="Calibri"/>
                <a:cs typeface="Calibri"/>
              </a:rPr>
              <a:t>L.</a:t>
            </a:r>
            <a:r>
              <a:rPr sz="3600" b="1" spc="35" dirty="0">
                <a:solidFill>
                  <a:srgbClr val="FFFFFF"/>
                </a:solidFill>
                <a:latin typeface="Calibri"/>
                <a:cs typeface="Calibri"/>
              </a:rPr>
              <a:t> </a:t>
            </a:r>
            <a:r>
              <a:rPr sz="3600" b="1" spc="5" dirty="0">
                <a:solidFill>
                  <a:srgbClr val="FFFFFF"/>
                </a:solidFill>
                <a:latin typeface="Calibri"/>
                <a:cs typeface="Calibri"/>
              </a:rPr>
              <a:t>247/2012	</a:t>
            </a:r>
            <a:r>
              <a:rPr sz="3600" b="1" dirty="0">
                <a:solidFill>
                  <a:srgbClr val="FFFFFF"/>
                </a:solidFill>
                <a:latin typeface="Calibri"/>
                <a:cs typeface="Calibri"/>
              </a:rPr>
              <a:t>e	33</a:t>
            </a:r>
            <a:r>
              <a:rPr sz="3600" b="1" spc="-20" dirty="0">
                <a:solidFill>
                  <a:srgbClr val="FFFFFF"/>
                </a:solidFill>
                <a:latin typeface="Calibri"/>
                <a:cs typeface="Calibri"/>
              </a:rPr>
              <a:t> </a:t>
            </a:r>
            <a:r>
              <a:rPr sz="3600" b="1" spc="-25" dirty="0">
                <a:solidFill>
                  <a:srgbClr val="FFFFFF"/>
                </a:solidFill>
                <a:latin typeface="Calibri"/>
                <a:cs typeface="Calibri"/>
              </a:rPr>
              <a:t>Reg</a:t>
            </a:r>
            <a:r>
              <a:rPr sz="3600" b="1" spc="-20" dirty="0">
                <a:solidFill>
                  <a:srgbClr val="FFFFFF"/>
                </a:solidFill>
                <a:latin typeface="Calibri"/>
                <a:cs typeface="Calibri"/>
              </a:rPr>
              <a:t> </a:t>
            </a:r>
            <a:r>
              <a:rPr sz="3600" b="1" spc="5" dirty="0">
                <a:solidFill>
                  <a:srgbClr val="FFFFFF"/>
                </a:solidFill>
                <a:latin typeface="Calibri"/>
                <a:cs typeface="Calibri"/>
              </a:rPr>
              <a:t>02/2014</a:t>
            </a:r>
            <a:r>
              <a:rPr sz="3600" b="1" spc="-65" dirty="0">
                <a:solidFill>
                  <a:srgbClr val="FFFFFF"/>
                </a:solidFill>
                <a:latin typeface="Calibri"/>
                <a:cs typeface="Calibri"/>
              </a:rPr>
              <a:t> </a:t>
            </a:r>
            <a:r>
              <a:rPr sz="3600" b="1" spc="-5" dirty="0">
                <a:solidFill>
                  <a:srgbClr val="FFFFFF"/>
                </a:solidFill>
                <a:latin typeface="Calibri"/>
                <a:cs typeface="Calibri"/>
              </a:rPr>
              <a:t>CNF)</a:t>
            </a:r>
            <a:endParaRPr sz="3600">
              <a:latin typeface="Calibri"/>
              <a:cs typeface="Calibri"/>
            </a:endParaRPr>
          </a:p>
        </p:txBody>
      </p:sp>
      <p:grpSp>
        <p:nvGrpSpPr>
          <p:cNvPr id="4" name="object 4"/>
          <p:cNvGrpSpPr/>
          <p:nvPr/>
        </p:nvGrpSpPr>
        <p:grpSpPr>
          <a:xfrm>
            <a:off x="589787" y="1504188"/>
            <a:ext cx="11229340" cy="5043170"/>
            <a:chOff x="589787" y="1504188"/>
            <a:chExt cx="11229340" cy="5043170"/>
          </a:xfrm>
        </p:grpSpPr>
        <p:sp>
          <p:nvSpPr>
            <p:cNvPr id="5" name="object 5"/>
            <p:cNvSpPr/>
            <p:nvPr/>
          </p:nvSpPr>
          <p:spPr>
            <a:xfrm>
              <a:off x="596645" y="1511046"/>
              <a:ext cx="11215370" cy="5029200"/>
            </a:xfrm>
            <a:custGeom>
              <a:avLst/>
              <a:gdLst/>
              <a:ahLst/>
              <a:cxnLst/>
              <a:rect l="l" t="t" r="r" b="b"/>
              <a:pathLst>
                <a:path w="11215370" h="5029200">
                  <a:moveTo>
                    <a:pt x="11215116" y="0"/>
                  </a:moveTo>
                  <a:lnTo>
                    <a:pt x="0" y="0"/>
                  </a:lnTo>
                  <a:lnTo>
                    <a:pt x="0" y="5029200"/>
                  </a:lnTo>
                  <a:lnTo>
                    <a:pt x="11215116" y="5029200"/>
                  </a:lnTo>
                  <a:lnTo>
                    <a:pt x="11215116" y="0"/>
                  </a:lnTo>
                  <a:close/>
                </a:path>
              </a:pathLst>
            </a:custGeom>
            <a:solidFill>
              <a:srgbClr val="5B9BD4"/>
            </a:solidFill>
          </p:spPr>
          <p:txBody>
            <a:bodyPr wrap="square" lIns="0" tIns="0" rIns="0" bIns="0" rtlCol="0"/>
            <a:lstStyle/>
            <a:p>
              <a:endParaRPr/>
            </a:p>
          </p:txBody>
        </p:sp>
        <p:sp>
          <p:nvSpPr>
            <p:cNvPr id="6" name="object 6"/>
            <p:cNvSpPr/>
            <p:nvPr/>
          </p:nvSpPr>
          <p:spPr>
            <a:xfrm>
              <a:off x="596645" y="1511046"/>
              <a:ext cx="11215370" cy="5029200"/>
            </a:xfrm>
            <a:custGeom>
              <a:avLst/>
              <a:gdLst/>
              <a:ahLst/>
              <a:cxnLst/>
              <a:rect l="l" t="t" r="r" b="b"/>
              <a:pathLst>
                <a:path w="11215370" h="5029200">
                  <a:moveTo>
                    <a:pt x="0" y="5029200"/>
                  </a:moveTo>
                  <a:lnTo>
                    <a:pt x="11215116" y="5029200"/>
                  </a:lnTo>
                  <a:lnTo>
                    <a:pt x="11215116" y="0"/>
                  </a:lnTo>
                  <a:lnTo>
                    <a:pt x="0" y="0"/>
                  </a:lnTo>
                  <a:lnTo>
                    <a:pt x="0" y="5029200"/>
                  </a:lnTo>
                  <a:close/>
                </a:path>
              </a:pathLst>
            </a:custGeom>
            <a:ln w="13716">
              <a:solidFill>
                <a:srgbClr val="41709C"/>
              </a:solidFill>
            </a:ln>
          </p:spPr>
          <p:txBody>
            <a:bodyPr wrap="square" lIns="0" tIns="0" rIns="0" bIns="0" rtlCol="0"/>
            <a:lstStyle/>
            <a:p>
              <a:endParaRPr/>
            </a:p>
          </p:txBody>
        </p:sp>
      </p:grpSp>
      <p:sp>
        <p:nvSpPr>
          <p:cNvPr id="7" name="object 7"/>
          <p:cNvSpPr txBox="1"/>
          <p:nvPr/>
        </p:nvSpPr>
        <p:spPr>
          <a:xfrm>
            <a:off x="673100" y="1617675"/>
            <a:ext cx="11061700" cy="4780915"/>
          </a:xfrm>
          <a:prstGeom prst="rect">
            <a:avLst/>
          </a:prstGeom>
        </p:spPr>
        <p:txBody>
          <a:bodyPr vert="horz" wrap="square" lIns="0" tIns="12065" rIns="0" bIns="0" rtlCol="0">
            <a:spAutoFit/>
          </a:bodyPr>
          <a:lstStyle/>
          <a:p>
            <a:pPr marL="12700" marR="5080" algn="just">
              <a:lnSpc>
                <a:spcPct val="100000"/>
              </a:lnSpc>
              <a:spcBef>
                <a:spcPts val="95"/>
              </a:spcBef>
            </a:pPr>
            <a:r>
              <a:rPr sz="2600" u="sng" spc="-15" dirty="0">
                <a:solidFill>
                  <a:srgbClr val="FFFFFF"/>
                </a:solidFill>
                <a:uFill>
                  <a:solidFill>
                    <a:srgbClr val="FFFFFF"/>
                  </a:solidFill>
                </a:uFill>
                <a:latin typeface="Calibri"/>
                <a:cs typeface="Calibri"/>
              </a:rPr>
              <a:t>Le </a:t>
            </a:r>
            <a:r>
              <a:rPr sz="2600" b="1" u="sng" spc="-5" dirty="0">
                <a:solidFill>
                  <a:srgbClr val="FFFFFF"/>
                </a:solidFill>
                <a:uFill>
                  <a:solidFill>
                    <a:srgbClr val="FFFFFF"/>
                  </a:solidFill>
                </a:uFill>
                <a:latin typeface="Calibri"/>
                <a:cs typeface="Calibri"/>
              </a:rPr>
              <a:t>decisioni del Consiglio </a:t>
            </a:r>
            <a:r>
              <a:rPr sz="2600" b="1" u="sng" spc="-10" dirty="0">
                <a:solidFill>
                  <a:srgbClr val="FFFFFF"/>
                </a:solidFill>
                <a:uFill>
                  <a:solidFill>
                    <a:srgbClr val="FFFFFF"/>
                  </a:solidFill>
                </a:uFill>
                <a:latin typeface="Calibri"/>
                <a:cs typeface="Calibri"/>
              </a:rPr>
              <a:t>Distrettuale </a:t>
            </a:r>
            <a:r>
              <a:rPr sz="2600" b="1" u="sng" dirty="0">
                <a:solidFill>
                  <a:srgbClr val="FFFFFF"/>
                </a:solidFill>
                <a:uFill>
                  <a:solidFill>
                    <a:srgbClr val="FFFFFF"/>
                  </a:solidFill>
                </a:uFill>
                <a:latin typeface="Calibri"/>
                <a:cs typeface="Calibri"/>
              </a:rPr>
              <a:t>di </a:t>
            </a:r>
            <a:r>
              <a:rPr sz="2600" b="1" u="sng" spc="-5" dirty="0">
                <a:solidFill>
                  <a:srgbClr val="FFFFFF"/>
                </a:solidFill>
                <a:uFill>
                  <a:solidFill>
                    <a:srgbClr val="FFFFFF"/>
                  </a:solidFill>
                </a:uFill>
                <a:latin typeface="Calibri"/>
                <a:cs typeface="Calibri"/>
              </a:rPr>
              <a:t>disciplina </a:t>
            </a:r>
            <a:r>
              <a:rPr sz="2600" spc="-15" dirty="0">
                <a:solidFill>
                  <a:srgbClr val="FFFFFF"/>
                </a:solidFill>
                <a:latin typeface="Calibri"/>
                <a:cs typeface="Calibri"/>
              </a:rPr>
              <a:t>che </a:t>
            </a:r>
            <a:r>
              <a:rPr sz="2600" spc="-10" dirty="0">
                <a:solidFill>
                  <a:srgbClr val="FFFFFF"/>
                </a:solidFill>
                <a:latin typeface="Calibri"/>
                <a:cs typeface="Calibri"/>
              </a:rPr>
              <a:t>comminano </a:t>
            </a:r>
            <a:r>
              <a:rPr sz="2600" spc="-5" dirty="0">
                <a:solidFill>
                  <a:srgbClr val="FFFFFF"/>
                </a:solidFill>
                <a:latin typeface="Calibri"/>
                <a:cs typeface="Calibri"/>
              </a:rPr>
              <a:t>una </a:t>
            </a:r>
            <a:r>
              <a:rPr sz="2600" spc="-10" dirty="0">
                <a:solidFill>
                  <a:srgbClr val="FFFFFF"/>
                </a:solidFill>
                <a:latin typeface="Calibri"/>
                <a:cs typeface="Calibri"/>
              </a:rPr>
              <a:t>“sanzione </a:t>
            </a:r>
            <a:r>
              <a:rPr sz="2600" spc="-5" dirty="0">
                <a:solidFill>
                  <a:srgbClr val="FFFFFF"/>
                </a:solidFill>
                <a:latin typeface="Calibri"/>
                <a:cs typeface="Calibri"/>
              </a:rPr>
              <a:t> </a:t>
            </a:r>
            <a:r>
              <a:rPr sz="2600" spc="-15" dirty="0">
                <a:solidFill>
                  <a:srgbClr val="FFFFFF"/>
                </a:solidFill>
                <a:latin typeface="Calibri"/>
                <a:cs typeface="Calibri"/>
              </a:rPr>
              <a:t>formale”</a:t>
            </a:r>
            <a:r>
              <a:rPr sz="2600" spc="-10" dirty="0">
                <a:solidFill>
                  <a:srgbClr val="FFFFFF"/>
                </a:solidFill>
                <a:latin typeface="Calibri"/>
                <a:cs typeface="Calibri"/>
              </a:rPr>
              <a:t> (avvertimento</a:t>
            </a:r>
            <a:r>
              <a:rPr sz="2600" spc="-5" dirty="0">
                <a:solidFill>
                  <a:srgbClr val="FFFFFF"/>
                </a:solidFill>
                <a:latin typeface="Calibri"/>
                <a:cs typeface="Calibri"/>
              </a:rPr>
              <a:t> e</a:t>
            </a:r>
            <a:r>
              <a:rPr sz="2600" dirty="0">
                <a:solidFill>
                  <a:srgbClr val="FFFFFF"/>
                </a:solidFill>
                <a:latin typeface="Calibri"/>
                <a:cs typeface="Calibri"/>
              </a:rPr>
              <a:t> </a:t>
            </a:r>
            <a:r>
              <a:rPr sz="2600" spc="-15" dirty="0">
                <a:solidFill>
                  <a:srgbClr val="FFFFFF"/>
                </a:solidFill>
                <a:latin typeface="Calibri"/>
                <a:cs typeface="Calibri"/>
              </a:rPr>
              <a:t>censura)</a:t>
            </a:r>
            <a:r>
              <a:rPr sz="2600" spc="-10" dirty="0">
                <a:solidFill>
                  <a:srgbClr val="FFFFFF"/>
                </a:solidFill>
                <a:latin typeface="Calibri"/>
                <a:cs typeface="Calibri"/>
              </a:rPr>
              <a:t> </a:t>
            </a:r>
            <a:r>
              <a:rPr sz="2600" b="1" u="sng" dirty="0">
                <a:solidFill>
                  <a:srgbClr val="FFFFFF"/>
                </a:solidFill>
                <a:uFill>
                  <a:solidFill>
                    <a:srgbClr val="FFFFFF"/>
                  </a:solidFill>
                </a:uFill>
                <a:latin typeface="Calibri"/>
                <a:cs typeface="Calibri"/>
              </a:rPr>
              <a:t>sono</a:t>
            </a:r>
            <a:r>
              <a:rPr sz="2600" b="1" u="sng" spc="5" dirty="0">
                <a:solidFill>
                  <a:srgbClr val="FFFFFF"/>
                </a:solidFill>
                <a:uFill>
                  <a:solidFill>
                    <a:srgbClr val="FFFFFF"/>
                  </a:solidFill>
                </a:uFill>
                <a:latin typeface="Calibri"/>
                <a:cs typeface="Calibri"/>
              </a:rPr>
              <a:t> </a:t>
            </a:r>
            <a:r>
              <a:rPr sz="2600" b="1" u="sng" spc="-10" dirty="0">
                <a:solidFill>
                  <a:srgbClr val="FFFFFF"/>
                </a:solidFill>
                <a:uFill>
                  <a:solidFill>
                    <a:srgbClr val="FFFFFF"/>
                  </a:solidFill>
                </a:uFill>
                <a:latin typeface="Calibri"/>
                <a:cs typeface="Calibri"/>
              </a:rPr>
              <a:t>provvisoriamente</a:t>
            </a:r>
            <a:r>
              <a:rPr sz="2600" b="1" u="sng" spc="-5" dirty="0">
                <a:solidFill>
                  <a:srgbClr val="FFFFFF"/>
                </a:solidFill>
                <a:uFill>
                  <a:solidFill>
                    <a:srgbClr val="FFFFFF"/>
                  </a:solidFill>
                </a:uFill>
                <a:latin typeface="Calibri"/>
                <a:cs typeface="Calibri"/>
              </a:rPr>
              <a:t> </a:t>
            </a:r>
            <a:r>
              <a:rPr sz="2600" b="1" u="sng" spc="-10" dirty="0">
                <a:solidFill>
                  <a:srgbClr val="FFFFFF"/>
                </a:solidFill>
                <a:uFill>
                  <a:solidFill>
                    <a:srgbClr val="FFFFFF"/>
                  </a:solidFill>
                </a:uFill>
                <a:latin typeface="Calibri"/>
                <a:cs typeface="Calibri"/>
              </a:rPr>
              <a:t>esecutive</a:t>
            </a:r>
            <a:r>
              <a:rPr sz="2600" b="1" spc="-5" dirty="0">
                <a:solidFill>
                  <a:srgbClr val="FFFFFF"/>
                </a:solidFill>
                <a:latin typeface="Calibri"/>
                <a:cs typeface="Calibri"/>
              </a:rPr>
              <a:t> </a:t>
            </a:r>
            <a:r>
              <a:rPr sz="2600" dirty="0">
                <a:solidFill>
                  <a:srgbClr val="FFFFFF"/>
                </a:solidFill>
                <a:latin typeface="Calibri"/>
                <a:cs typeface="Calibri"/>
              </a:rPr>
              <a:t>(ma</a:t>
            </a:r>
            <a:r>
              <a:rPr sz="2600" spc="5" dirty="0">
                <a:solidFill>
                  <a:srgbClr val="FFFFFF"/>
                </a:solidFill>
                <a:latin typeface="Calibri"/>
                <a:cs typeface="Calibri"/>
              </a:rPr>
              <a:t> </a:t>
            </a:r>
            <a:r>
              <a:rPr sz="2600" spc="10" dirty="0">
                <a:solidFill>
                  <a:srgbClr val="FFFFFF"/>
                </a:solidFill>
                <a:latin typeface="Calibri"/>
                <a:cs typeface="Calibri"/>
              </a:rPr>
              <a:t>“la </a:t>
            </a:r>
            <a:r>
              <a:rPr sz="2600" spc="15" dirty="0">
                <a:solidFill>
                  <a:srgbClr val="FFFFFF"/>
                </a:solidFill>
                <a:latin typeface="Calibri"/>
                <a:cs typeface="Calibri"/>
              </a:rPr>
              <a:t> </a:t>
            </a:r>
            <a:r>
              <a:rPr sz="2600" spc="-10" dirty="0">
                <a:solidFill>
                  <a:srgbClr val="FFFFFF"/>
                </a:solidFill>
                <a:latin typeface="Calibri"/>
                <a:cs typeface="Calibri"/>
              </a:rPr>
              <a:t>proposizione </a:t>
            </a:r>
            <a:r>
              <a:rPr sz="2600" spc="-5" dirty="0">
                <a:solidFill>
                  <a:srgbClr val="FFFFFF"/>
                </a:solidFill>
                <a:latin typeface="Calibri"/>
                <a:cs typeface="Calibri"/>
              </a:rPr>
              <a:t>del </a:t>
            </a:r>
            <a:r>
              <a:rPr sz="2600" spc="-15" dirty="0">
                <a:solidFill>
                  <a:srgbClr val="FFFFFF"/>
                </a:solidFill>
                <a:latin typeface="Calibri"/>
                <a:cs typeface="Calibri"/>
              </a:rPr>
              <a:t>ricorso</a:t>
            </a:r>
            <a:r>
              <a:rPr sz="2600" spc="555" dirty="0">
                <a:solidFill>
                  <a:srgbClr val="FFFFFF"/>
                </a:solidFill>
                <a:latin typeface="Calibri"/>
                <a:cs typeface="Calibri"/>
              </a:rPr>
              <a:t> </a:t>
            </a:r>
            <a:r>
              <a:rPr sz="2600" spc="-15" dirty="0">
                <a:solidFill>
                  <a:srgbClr val="FFFFFF"/>
                </a:solidFill>
                <a:latin typeface="Calibri"/>
                <a:cs typeface="Calibri"/>
              </a:rPr>
              <a:t>al</a:t>
            </a:r>
            <a:r>
              <a:rPr sz="2600" spc="560" dirty="0">
                <a:solidFill>
                  <a:srgbClr val="FFFFFF"/>
                </a:solidFill>
                <a:latin typeface="Calibri"/>
                <a:cs typeface="Calibri"/>
              </a:rPr>
              <a:t> </a:t>
            </a:r>
            <a:r>
              <a:rPr sz="2600" spc="-5" dirty="0">
                <a:solidFill>
                  <a:srgbClr val="FFFFFF"/>
                </a:solidFill>
                <a:latin typeface="Calibri"/>
                <a:cs typeface="Calibri"/>
              </a:rPr>
              <a:t>CNF sospende </a:t>
            </a:r>
            <a:r>
              <a:rPr sz="2600" spc="-20" dirty="0">
                <a:solidFill>
                  <a:srgbClr val="FFFFFF"/>
                </a:solidFill>
                <a:latin typeface="Calibri"/>
                <a:cs typeface="Calibri"/>
              </a:rPr>
              <a:t>l’esecuzione </a:t>
            </a:r>
            <a:r>
              <a:rPr sz="2600" spc="-5" dirty="0">
                <a:solidFill>
                  <a:srgbClr val="FFFFFF"/>
                </a:solidFill>
                <a:latin typeface="Calibri"/>
                <a:cs typeface="Calibri"/>
              </a:rPr>
              <a:t>del </a:t>
            </a:r>
            <a:r>
              <a:rPr sz="2600" spc="-10" dirty="0">
                <a:solidFill>
                  <a:srgbClr val="FFFFFF"/>
                </a:solidFill>
                <a:latin typeface="Calibri"/>
                <a:cs typeface="Calibri"/>
              </a:rPr>
              <a:t>provvedimento”: </a:t>
            </a:r>
            <a:r>
              <a:rPr sz="2600" spc="-5" dirty="0">
                <a:solidFill>
                  <a:srgbClr val="FFFFFF"/>
                </a:solidFill>
                <a:latin typeface="Calibri"/>
                <a:cs typeface="Calibri"/>
              </a:rPr>
              <a:t>art. </a:t>
            </a:r>
            <a:r>
              <a:rPr sz="2600" dirty="0">
                <a:solidFill>
                  <a:srgbClr val="FFFFFF"/>
                </a:solidFill>
                <a:latin typeface="Calibri"/>
                <a:cs typeface="Calibri"/>
              </a:rPr>
              <a:t> </a:t>
            </a:r>
            <a:r>
              <a:rPr sz="2600" spc="5" dirty="0">
                <a:solidFill>
                  <a:srgbClr val="FFFFFF"/>
                </a:solidFill>
                <a:latin typeface="Calibri"/>
                <a:cs typeface="Calibri"/>
              </a:rPr>
              <a:t>61, </a:t>
            </a:r>
            <a:r>
              <a:rPr sz="2600" spc="-25" dirty="0">
                <a:solidFill>
                  <a:srgbClr val="FFFFFF"/>
                </a:solidFill>
                <a:latin typeface="Calibri"/>
                <a:cs typeface="Calibri"/>
              </a:rPr>
              <a:t>co. </a:t>
            </a:r>
            <a:r>
              <a:rPr sz="2600" spc="5" dirty="0">
                <a:solidFill>
                  <a:srgbClr val="FFFFFF"/>
                </a:solidFill>
                <a:latin typeface="Calibri"/>
                <a:cs typeface="Calibri"/>
              </a:rPr>
              <a:t>3, </a:t>
            </a:r>
            <a:r>
              <a:rPr sz="2600" spc="-10" dirty="0">
                <a:solidFill>
                  <a:srgbClr val="FFFFFF"/>
                </a:solidFill>
                <a:latin typeface="Calibri"/>
                <a:cs typeface="Calibri"/>
              </a:rPr>
              <a:t>L. </a:t>
            </a:r>
            <a:r>
              <a:rPr sz="2600" spc="-5" dirty="0">
                <a:solidFill>
                  <a:srgbClr val="FFFFFF"/>
                </a:solidFill>
                <a:latin typeface="Calibri"/>
                <a:cs typeface="Calibri"/>
              </a:rPr>
              <a:t>n. </a:t>
            </a:r>
            <a:r>
              <a:rPr sz="2600" dirty="0">
                <a:solidFill>
                  <a:srgbClr val="FFFFFF"/>
                </a:solidFill>
                <a:latin typeface="Calibri"/>
                <a:cs typeface="Calibri"/>
              </a:rPr>
              <a:t>247/2012), </a:t>
            </a:r>
            <a:r>
              <a:rPr sz="2600" b="1" spc="-15" dirty="0">
                <a:solidFill>
                  <a:srgbClr val="FF0000"/>
                </a:solidFill>
                <a:latin typeface="Calibri"/>
                <a:cs typeface="Calibri"/>
              </a:rPr>
              <a:t>mentre </a:t>
            </a:r>
            <a:r>
              <a:rPr sz="2600" dirty="0">
                <a:solidFill>
                  <a:srgbClr val="FFFFFF"/>
                </a:solidFill>
                <a:latin typeface="Calibri"/>
                <a:cs typeface="Calibri"/>
              </a:rPr>
              <a:t>quelle </a:t>
            </a:r>
            <a:r>
              <a:rPr sz="2600" spc="-15" dirty="0">
                <a:solidFill>
                  <a:srgbClr val="FFFFFF"/>
                </a:solidFill>
                <a:latin typeface="Calibri"/>
                <a:cs typeface="Calibri"/>
              </a:rPr>
              <a:t>che </a:t>
            </a:r>
            <a:r>
              <a:rPr sz="2600" spc="-20" dirty="0">
                <a:solidFill>
                  <a:srgbClr val="FFFFFF"/>
                </a:solidFill>
                <a:latin typeface="Calibri"/>
                <a:cs typeface="Calibri"/>
              </a:rPr>
              <a:t>irrogano </a:t>
            </a:r>
            <a:r>
              <a:rPr sz="2600" dirty="0">
                <a:solidFill>
                  <a:srgbClr val="FFFFFF"/>
                </a:solidFill>
                <a:latin typeface="Calibri"/>
                <a:cs typeface="Calibri"/>
              </a:rPr>
              <a:t>una </a:t>
            </a:r>
            <a:r>
              <a:rPr sz="2600" spc="-10" dirty="0">
                <a:solidFill>
                  <a:srgbClr val="FFFFFF"/>
                </a:solidFill>
                <a:latin typeface="Calibri"/>
                <a:cs typeface="Calibri"/>
              </a:rPr>
              <a:t>“sanzione sostanziale” </a:t>
            </a:r>
            <a:r>
              <a:rPr sz="2600" spc="-5" dirty="0">
                <a:solidFill>
                  <a:srgbClr val="FFFFFF"/>
                </a:solidFill>
                <a:latin typeface="Calibri"/>
                <a:cs typeface="Calibri"/>
              </a:rPr>
              <a:t> </a:t>
            </a:r>
            <a:r>
              <a:rPr sz="2600" spc="-10" dirty="0">
                <a:solidFill>
                  <a:srgbClr val="FFFFFF"/>
                </a:solidFill>
                <a:latin typeface="Calibri"/>
                <a:cs typeface="Calibri"/>
              </a:rPr>
              <a:t>(sospensione </a:t>
            </a:r>
            <a:r>
              <a:rPr sz="2600" spc="-5" dirty="0">
                <a:solidFill>
                  <a:srgbClr val="FFFFFF"/>
                </a:solidFill>
                <a:latin typeface="Calibri"/>
                <a:cs typeface="Calibri"/>
              </a:rPr>
              <a:t>e </a:t>
            </a:r>
            <a:r>
              <a:rPr sz="2600" spc="-10" dirty="0">
                <a:solidFill>
                  <a:srgbClr val="FFFFFF"/>
                </a:solidFill>
                <a:latin typeface="Calibri"/>
                <a:cs typeface="Calibri"/>
              </a:rPr>
              <a:t>radiazione) </a:t>
            </a:r>
            <a:r>
              <a:rPr sz="2600" spc="-15" dirty="0">
                <a:solidFill>
                  <a:srgbClr val="FFFFFF"/>
                </a:solidFill>
                <a:latin typeface="Calibri"/>
                <a:cs typeface="Calibri"/>
              </a:rPr>
              <a:t>diventano </a:t>
            </a:r>
            <a:r>
              <a:rPr sz="2600" spc="-5" dirty="0">
                <a:solidFill>
                  <a:srgbClr val="FFFFFF"/>
                </a:solidFill>
                <a:latin typeface="Calibri"/>
                <a:cs typeface="Calibri"/>
              </a:rPr>
              <a:t>esecutive, </a:t>
            </a:r>
            <a:r>
              <a:rPr sz="2600" spc="-20" dirty="0">
                <a:solidFill>
                  <a:srgbClr val="FFFFFF"/>
                </a:solidFill>
                <a:latin typeface="Calibri"/>
                <a:cs typeface="Calibri"/>
              </a:rPr>
              <a:t>senza </a:t>
            </a:r>
            <a:r>
              <a:rPr sz="2600" spc="-5" dirty="0">
                <a:solidFill>
                  <a:srgbClr val="FFFFFF"/>
                </a:solidFill>
                <a:latin typeface="Calibri"/>
                <a:cs typeface="Calibri"/>
              </a:rPr>
              <a:t>necessità </a:t>
            </a:r>
            <a:r>
              <a:rPr sz="2600" dirty="0">
                <a:solidFill>
                  <a:srgbClr val="FFFFFF"/>
                </a:solidFill>
                <a:latin typeface="Calibri"/>
                <a:cs typeface="Calibri"/>
              </a:rPr>
              <a:t>di </a:t>
            </a:r>
            <a:r>
              <a:rPr sz="2600" spc="-5" dirty="0">
                <a:solidFill>
                  <a:srgbClr val="FFFFFF"/>
                </a:solidFill>
                <a:latin typeface="Calibri"/>
                <a:cs typeface="Calibri"/>
              </a:rPr>
              <a:t>alcun avviso </a:t>
            </a:r>
            <a:r>
              <a:rPr sz="2600" dirty="0">
                <a:solidFill>
                  <a:srgbClr val="FFFFFF"/>
                </a:solidFill>
                <a:latin typeface="Calibri"/>
                <a:cs typeface="Calibri"/>
              </a:rPr>
              <a:t> </a:t>
            </a:r>
            <a:r>
              <a:rPr sz="2600" spc="-15" dirty="0">
                <a:solidFill>
                  <a:srgbClr val="FFFFFF"/>
                </a:solidFill>
                <a:latin typeface="Calibri"/>
                <a:cs typeface="Calibri"/>
              </a:rPr>
              <a:t>all’incolpato,</a:t>
            </a:r>
            <a:r>
              <a:rPr sz="2600" spc="-10" dirty="0">
                <a:solidFill>
                  <a:srgbClr val="FFFFFF"/>
                </a:solidFill>
                <a:latin typeface="Calibri"/>
                <a:cs typeface="Calibri"/>
              </a:rPr>
              <a:t> </a:t>
            </a:r>
            <a:r>
              <a:rPr sz="2600" spc="-15" dirty="0">
                <a:solidFill>
                  <a:srgbClr val="FFFFFF"/>
                </a:solidFill>
                <a:latin typeface="Calibri"/>
                <a:cs typeface="Calibri"/>
              </a:rPr>
              <a:t>soltanto</a:t>
            </a:r>
            <a:r>
              <a:rPr sz="2600" spc="-10" dirty="0">
                <a:solidFill>
                  <a:srgbClr val="FFFFFF"/>
                </a:solidFill>
                <a:latin typeface="Calibri"/>
                <a:cs typeface="Calibri"/>
              </a:rPr>
              <a:t> </a:t>
            </a:r>
            <a:r>
              <a:rPr sz="2600" spc="-25" dirty="0">
                <a:solidFill>
                  <a:srgbClr val="FFFFFF"/>
                </a:solidFill>
                <a:latin typeface="Calibri"/>
                <a:cs typeface="Calibri"/>
              </a:rPr>
              <a:t>con</a:t>
            </a:r>
            <a:r>
              <a:rPr sz="2600" spc="-20" dirty="0">
                <a:solidFill>
                  <a:srgbClr val="FFFFFF"/>
                </a:solidFill>
                <a:latin typeface="Calibri"/>
                <a:cs typeface="Calibri"/>
              </a:rPr>
              <a:t> </a:t>
            </a:r>
            <a:r>
              <a:rPr sz="2600" spc="20" dirty="0">
                <a:solidFill>
                  <a:srgbClr val="FFFFFF"/>
                </a:solidFill>
                <a:latin typeface="Calibri"/>
                <a:cs typeface="Calibri"/>
              </a:rPr>
              <a:t>la</a:t>
            </a:r>
            <a:r>
              <a:rPr sz="2600" spc="25" dirty="0">
                <a:solidFill>
                  <a:srgbClr val="FFFFFF"/>
                </a:solidFill>
                <a:latin typeface="Calibri"/>
                <a:cs typeface="Calibri"/>
              </a:rPr>
              <a:t> </a:t>
            </a:r>
            <a:r>
              <a:rPr sz="2600" spc="-5" dirty="0">
                <a:solidFill>
                  <a:srgbClr val="FFFFFF"/>
                </a:solidFill>
                <a:latin typeface="Calibri"/>
                <a:cs typeface="Calibri"/>
              </a:rPr>
              <a:t>loro</a:t>
            </a:r>
            <a:r>
              <a:rPr sz="2600" dirty="0">
                <a:solidFill>
                  <a:srgbClr val="FFFFFF"/>
                </a:solidFill>
                <a:latin typeface="Calibri"/>
                <a:cs typeface="Calibri"/>
              </a:rPr>
              <a:t> </a:t>
            </a:r>
            <a:r>
              <a:rPr sz="2600" spc="-10" dirty="0">
                <a:solidFill>
                  <a:srgbClr val="FFFFFF"/>
                </a:solidFill>
                <a:latin typeface="Calibri"/>
                <a:cs typeface="Calibri"/>
              </a:rPr>
              <a:t>eventuale</a:t>
            </a:r>
            <a:r>
              <a:rPr sz="2600" spc="-5" dirty="0">
                <a:solidFill>
                  <a:srgbClr val="FFFFFF"/>
                </a:solidFill>
                <a:latin typeface="Calibri"/>
                <a:cs typeface="Calibri"/>
              </a:rPr>
              <a:t> </a:t>
            </a:r>
            <a:r>
              <a:rPr sz="2600" spc="-10" dirty="0">
                <a:solidFill>
                  <a:srgbClr val="FFFFFF"/>
                </a:solidFill>
                <a:latin typeface="Calibri"/>
                <a:cs typeface="Calibri"/>
              </a:rPr>
              <a:t>definitività</a:t>
            </a:r>
            <a:r>
              <a:rPr sz="2600" spc="-5" dirty="0">
                <a:solidFill>
                  <a:srgbClr val="FFFFFF"/>
                </a:solidFill>
                <a:latin typeface="Calibri"/>
                <a:cs typeface="Calibri"/>
              </a:rPr>
              <a:t> (art.</a:t>
            </a:r>
            <a:r>
              <a:rPr sz="2600" dirty="0">
                <a:solidFill>
                  <a:srgbClr val="FFFFFF"/>
                </a:solidFill>
                <a:latin typeface="Calibri"/>
                <a:cs typeface="Calibri"/>
              </a:rPr>
              <a:t> </a:t>
            </a:r>
            <a:r>
              <a:rPr sz="2600" spc="5" dirty="0">
                <a:solidFill>
                  <a:srgbClr val="FFFFFF"/>
                </a:solidFill>
                <a:latin typeface="Calibri"/>
                <a:cs typeface="Calibri"/>
              </a:rPr>
              <a:t>62,</a:t>
            </a:r>
            <a:r>
              <a:rPr sz="2600" spc="10" dirty="0">
                <a:solidFill>
                  <a:srgbClr val="FFFFFF"/>
                </a:solidFill>
                <a:latin typeface="Calibri"/>
                <a:cs typeface="Calibri"/>
              </a:rPr>
              <a:t> </a:t>
            </a:r>
            <a:r>
              <a:rPr sz="2600" spc="-10" dirty="0">
                <a:solidFill>
                  <a:srgbClr val="FFFFFF"/>
                </a:solidFill>
                <a:latin typeface="Calibri"/>
                <a:cs typeface="Calibri"/>
              </a:rPr>
              <a:t>co.</a:t>
            </a:r>
            <a:r>
              <a:rPr sz="2600" spc="-5" dirty="0">
                <a:solidFill>
                  <a:srgbClr val="FFFFFF"/>
                </a:solidFill>
                <a:latin typeface="Calibri"/>
                <a:cs typeface="Calibri"/>
              </a:rPr>
              <a:t> </a:t>
            </a:r>
            <a:r>
              <a:rPr sz="2600" spc="5" dirty="0">
                <a:solidFill>
                  <a:srgbClr val="FFFFFF"/>
                </a:solidFill>
                <a:latin typeface="Calibri"/>
                <a:cs typeface="Calibri"/>
              </a:rPr>
              <a:t>2,</a:t>
            </a:r>
            <a:r>
              <a:rPr sz="2600" spc="10" dirty="0">
                <a:solidFill>
                  <a:srgbClr val="FFFFFF"/>
                </a:solidFill>
                <a:latin typeface="Calibri"/>
                <a:cs typeface="Calibri"/>
              </a:rPr>
              <a:t> </a:t>
            </a:r>
            <a:r>
              <a:rPr sz="2600" spc="-10" dirty="0">
                <a:solidFill>
                  <a:srgbClr val="FFFFFF"/>
                </a:solidFill>
                <a:latin typeface="Calibri"/>
                <a:cs typeface="Calibri"/>
              </a:rPr>
              <a:t>L.</a:t>
            </a:r>
            <a:r>
              <a:rPr sz="2600" spc="-5" dirty="0">
                <a:solidFill>
                  <a:srgbClr val="FFFFFF"/>
                </a:solidFill>
                <a:latin typeface="Calibri"/>
                <a:cs typeface="Calibri"/>
              </a:rPr>
              <a:t> n. </a:t>
            </a:r>
            <a:r>
              <a:rPr sz="2600" dirty="0">
                <a:solidFill>
                  <a:srgbClr val="FFFFFF"/>
                </a:solidFill>
                <a:latin typeface="Calibri"/>
                <a:cs typeface="Calibri"/>
              </a:rPr>
              <a:t> </a:t>
            </a:r>
            <a:r>
              <a:rPr sz="2600" spc="-5" dirty="0">
                <a:solidFill>
                  <a:srgbClr val="FFFFFF"/>
                </a:solidFill>
                <a:latin typeface="Calibri"/>
                <a:cs typeface="Calibri"/>
              </a:rPr>
              <a:t>247/2012 e art. </a:t>
            </a:r>
            <a:r>
              <a:rPr sz="2600" spc="5" dirty="0">
                <a:solidFill>
                  <a:srgbClr val="FFFFFF"/>
                </a:solidFill>
                <a:latin typeface="Calibri"/>
                <a:cs typeface="Calibri"/>
              </a:rPr>
              <a:t>33, </a:t>
            </a:r>
            <a:r>
              <a:rPr sz="2600" spc="-10" dirty="0">
                <a:solidFill>
                  <a:srgbClr val="FFFFFF"/>
                </a:solidFill>
                <a:latin typeface="Calibri"/>
                <a:cs typeface="Calibri"/>
              </a:rPr>
              <a:t>co. </a:t>
            </a:r>
            <a:r>
              <a:rPr sz="2600" spc="5" dirty="0">
                <a:solidFill>
                  <a:srgbClr val="FFFFFF"/>
                </a:solidFill>
                <a:latin typeface="Calibri"/>
                <a:cs typeface="Calibri"/>
              </a:rPr>
              <a:t>5, </a:t>
            </a:r>
            <a:r>
              <a:rPr sz="2600" spc="-15" dirty="0">
                <a:solidFill>
                  <a:srgbClr val="FFFFFF"/>
                </a:solidFill>
                <a:latin typeface="Calibri"/>
                <a:cs typeface="Calibri"/>
              </a:rPr>
              <a:t>Reg. </a:t>
            </a:r>
            <a:r>
              <a:rPr sz="2600" spc="-5" dirty="0">
                <a:solidFill>
                  <a:srgbClr val="FFFFFF"/>
                </a:solidFill>
                <a:latin typeface="Calibri"/>
                <a:cs typeface="Calibri"/>
              </a:rPr>
              <a:t>CNF n. </a:t>
            </a:r>
            <a:r>
              <a:rPr sz="2600" dirty="0">
                <a:solidFill>
                  <a:srgbClr val="FFFFFF"/>
                </a:solidFill>
                <a:latin typeface="Calibri"/>
                <a:cs typeface="Calibri"/>
              </a:rPr>
              <a:t>2/2014) </a:t>
            </a:r>
            <a:r>
              <a:rPr sz="2600" b="1" spc="-5" dirty="0">
                <a:solidFill>
                  <a:srgbClr val="FFFFFF"/>
                </a:solidFill>
                <a:latin typeface="Calibri"/>
                <a:cs typeface="Calibri"/>
              </a:rPr>
              <a:t>per </a:t>
            </a:r>
            <a:r>
              <a:rPr sz="2600" b="1" spc="-10" dirty="0">
                <a:solidFill>
                  <a:srgbClr val="FFFFFF"/>
                </a:solidFill>
                <a:latin typeface="Calibri"/>
                <a:cs typeface="Calibri"/>
              </a:rPr>
              <a:t>mancata </a:t>
            </a:r>
            <a:r>
              <a:rPr sz="2600" b="1" dirty="0">
                <a:solidFill>
                  <a:srgbClr val="FFFFFF"/>
                </a:solidFill>
                <a:latin typeface="Calibri"/>
                <a:cs typeface="Calibri"/>
              </a:rPr>
              <a:t>impugn</a:t>
            </a:r>
            <a:r>
              <a:rPr sz="2600" b="1" u="sng" dirty="0">
                <a:solidFill>
                  <a:srgbClr val="FFFFFF"/>
                </a:solidFill>
                <a:uFill>
                  <a:solidFill>
                    <a:srgbClr val="FFFFFF"/>
                  </a:solidFill>
                </a:uFill>
                <a:latin typeface="Calibri"/>
                <a:cs typeface="Calibri"/>
              </a:rPr>
              <a:t>a</a:t>
            </a:r>
            <a:r>
              <a:rPr sz="2600" b="1" dirty="0">
                <a:solidFill>
                  <a:srgbClr val="FFFFFF"/>
                </a:solidFill>
                <a:latin typeface="Calibri"/>
                <a:cs typeface="Calibri"/>
              </a:rPr>
              <a:t>zione </a:t>
            </a:r>
            <a:r>
              <a:rPr sz="2600" spc="-15" dirty="0">
                <a:solidFill>
                  <a:srgbClr val="FFFFFF"/>
                </a:solidFill>
                <a:latin typeface="Calibri"/>
                <a:cs typeface="Calibri"/>
              </a:rPr>
              <a:t>al </a:t>
            </a:r>
            <a:r>
              <a:rPr sz="2600" spc="-5" dirty="0">
                <a:solidFill>
                  <a:srgbClr val="FFFFFF"/>
                </a:solidFill>
                <a:latin typeface="Calibri"/>
                <a:cs typeface="Calibri"/>
              </a:rPr>
              <a:t>CNF </a:t>
            </a:r>
            <a:r>
              <a:rPr sz="2600" dirty="0">
                <a:solidFill>
                  <a:srgbClr val="FFFFFF"/>
                </a:solidFill>
                <a:latin typeface="Calibri"/>
                <a:cs typeface="Calibri"/>
              </a:rPr>
              <a:t> </a:t>
            </a:r>
            <a:r>
              <a:rPr sz="2600" spc="-20" dirty="0">
                <a:solidFill>
                  <a:srgbClr val="FFFFFF"/>
                </a:solidFill>
                <a:latin typeface="Calibri"/>
                <a:cs typeface="Calibri"/>
              </a:rPr>
              <a:t>entro </a:t>
            </a:r>
            <a:r>
              <a:rPr sz="2600" spc="5" dirty="0">
                <a:solidFill>
                  <a:srgbClr val="FFFFFF"/>
                </a:solidFill>
                <a:latin typeface="Calibri"/>
                <a:cs typeface="Calibri"/>
              </a:rPr>
              <a:t>il </a:t>
            </a:r>
            <a:r>
              <a:rPr sz="2600" spc="-5" dirty="0">
                <a:solidFill>
                  <a:srgbClr val="FFFFFF"/>
                </a:solidFill>
                <a:latin typeface="Calibri"/>
                <a:cs typeface="Calibri"/>
              </a:rPr>
              <a:t>termine di </a:t>
            </a:r>
            <a:r>
              <a:rPr sz="2600" spc="-20" dirty="0">
                <a:solidFill>
                  <a:srgbClr val="FFFFFF"/>
                </a:solidFill>
                <a:latin typeface="Calibri"/>
                <a:cs typeface="Calibri"/>
              </a:rPr>
              <a:t>trenta </a:t>
            </a:r>
            <a:r>
              <a:rPr sz="2600" spc="-5" dirty="0">
                <a:solidFill>
                  <a:srgbClr val="FFFFFF"/>
                </a:solidFill>
                <a:latin typeface="Calibri"/>
                <a:cs typeface="Calibri"/>
              </a:rPr>
              <a:t>giorni, </a:t>
            </a:r>
            <a:r>
              <a:rPr sz="2600" spc="-15" dirty="0">
                <a:solidFill>
                  <a:srgbClr val="FFFFFF"/>
                </a:solidFill>
                <a:latin typeface="Calibri"/>
                <a:cs typeface="Calibri"/>
              </a:rPr>
              <a:t>che decorre </a:t>
            </a:r>
            <a:r>
              <a:rPr sz="2600" spc="-5" dirty="0">
                <a:solidFill>
                  <a:srgbClr val="FFFFFF"/>
                </a:solidFill>
                <a:latin typeface="Calibri"/>
                <a:cs typeface="Calibri"/>
              </a:rPr>
              <a:t>dalla notificazione </a:t>
            </a:r>
            <a:r>
              <a:rPr sz="2600" dirty="0">
                <a:solidFill>
                  <a:srgbClr val="FFFFFF"/>
                </a:solidFill>
                <a:latin typeface="Calibri"/>
                <a:cs typeface="Calibri"/>
              </a:rPr>
              <a:t>della </a:t>
            </a:r>
            <a:r>
              <a:rPr sz="2600" spc="-5" dirty="0">
                <a:solidFill>
                  <a:srgbClr val="FFFFFF"/>
                </a:solidFill>
                <a:latin typeface="Calibri"/>
                <a:cs typeface="Calibri"/>
              </a:rPr>
              <a:t>decisione </a:t>
            </a:r>
            <a:r>
              <a:rPr sz="2600" dirty="0">
                <a:solidFill>
                  <a:srgbClr val="FFFFFF"/>
                </a:solidFill>
                <a:latin typeface="Calibri"/>
                <a:cs typeface="Calibri"/>
              </a:rPr>
              <a:t> </a:t>
            </a:r>
            <a:r>
              <a:rPr sz="2600" spc="-20" dirty="0">
                <a:solidFill>
                  <a:srgbClr val="FFFFFF"/>
                </a:solidFill>
                <a:latin typeface="Calibri"/>
                <a:cs typeface="Calibri"/>
              </a:rPr>
              <a:t>stessa</a:t>
            </a:r>
            <a:r>
              <a:rPr sz="2600" spc="35" dirty="0">
                <a:solidFill>
                  <a:srgbClr val="FFFFFF"/>
                </a:solidFill>
                <a:latin typeface="Calibri"/>
                <a:cs typeface="Calibri"/>
              </a:rPr>
              <a:t> </a:t>
            </a:r>
            <a:r>
              <a:rPr sz="2600" spc="-15" dirty="0">
                <a:solidFill>
                  <a:srgbClr val="FFFFFF"/>
                </a:solidFill>
                <a:latin typeface="Calibri"/>
                <a:cs typeface="Calibri"/>
              </a:rPr>
              <a:t>all'incolpato</a:t>
            </a:r>
            <a:r>
              <a:rPr sz="2600" spc="80" dirty="0">
                <a:solidFill>
                  <a:srgbClr val="FFFFFF"/>
                </a:solidFill>
                <a:latin typeface="Calibri"/>
                <a:cs typeface="Calibri"/>
              </a:rPr>
              <a:t> </a:t>
            </a:r>
            <a:r>
              <a:rPr sz="2600" spc="-10" dirty="0">
                <a:solidFill>
                  <a:srgbClr val="FFFFFF"/>
                </a:solidFill>
                <a:latin typeface="Calibri"/>
                <a:cs typeface="Calibri"/>
              </a:rPr>
              <a:t>(art.</a:t>
            </a:r>
            <a:r>
              <a:rPr sz="2600" spc="55" dirty="0">
                <a:solidFill>
                  <a:srgbClr val="FFFFFF"/>
                </a:solidFill>
                <a:latin typeface="Calibri"/>
                <a:cs typeface="Calibri"/>
              </a:rPr>
              <a:t> </a:t>
            </a:r>
            <a:r>
              <a:rPr sz="2600" spc="5" dirty="0">
                <a:solidFill>
                  <a:srgbClr val="FFFFFF"/>
                </a:solidFill>
                <a:latin typeface="Calibri"/>
                <a:cs typeface="Calibri"/>
              </a:rPr>
              <a:t>61,</a:t>
            </a:r>
            <a:r>
              <a:rPr sz="2600" spc="-10" dirty="0">
                <a:solidFill>
                  <a:srgbClr val="FFFFFF"/>
                </a:solidFill>
                <a:latin typeface="Calibri"/>
                <a:cs typeface="Calibri"/>
              </a:rPr>
              <a:t> </a:t>
            </a:r>
            <a:r>
              <a:rPr sz="2600" spc="-25" dirty="0">
                <a:solidFill>
                  <a:srgbClr val="FFFFFF"/>
                </a:solidFill>
                <a:latin typeface="Calibri"/>
                <a:cs typeface="Calibri"/>
              </a:rPr>
              <a:t>co.</a:t>
            </a:r>
            <a:r>
              <a:rPr sz="2600" spc="15" dirty="0">
                <a:solidFill>
                  <a:srgbClr val="FFFFFF"/>
                </a:solidFill>
                <a:latin typeface="Calibri"/>
                <a:cs typeface="Calibri"/>
              </a:rPr>
              <a:t> </a:t>
            </a:r>
            <a:r>
              <a:rPr sz="2600" spc="5" dirty="0">
                <a:solidFill>
                  <a:srgbClr val="FFFFFF"/>
                </a:solidFill>
                <a:latin typeface="Calibri"/>
                <a:cs typeface="Calibri"/>
              </a:rPr>
              <a:t>1,</a:t>
            </a:r>
            <a:r>
              <a:rPr sz="2600" spc="-10" dirty="0">
                <a:solidFill>
                  <a:srgbClr val="FFFFFF"/>
                </a:solidFill>
                <a:latin typeface="Calibri"/>
                <a:cs typeface="Calibri"/>
              </a:rPr>
              <a:t> L.</a:t>
            </a:r>
            <a:r>
              <a:rPr sz="2600" spc="20" dirty="0">
                <a:solidFill>
                  <a:srgbClr val="FFFFFF"/>
                </a:solidFill>
                <a:latin typeface="Calibri"/>
                <a:cs typeface="Calibri"/>
              </a:rPr>
              <a:t> </a:t>
            </a:r>
            <a:r>
              <a:rPr sz="2600" spc="-5" dirty="0">
                <a:solidFill>
                  <a:srgbClr val="FFFFFF"/>
                </a:solidFill>
                <a:latin typeface="Calibri"/>
                <a:cs typeface="Calibri"/>
              </a:rPr>
              <a:t>n.</a:t>
            </a:r>
            <a:r>
              <a:rPr sz="2600" spc="20" dirty="0">
                <a:solidFill>
                  <a:srgbClr val="FFFFFF"/>
                </a:solidFill>
                <a:latin typeface="Calibri"/>
                <a:cs typeface="Calibri"/>
              </a:rPr>
              <a:t> </a:t>
            </a:r>
            <a:r>
              <a:rPr sz="2600" dirty="0">
                <a:solidFill>
                  <a:srgbClr val="FFFFFF"/>
                </a:solidFill>
                <a:latin typeface="Calibri"/>
                <a:cs typeface="Calibri"/>
              </a:rPr>
              <a:t>247/2012</a:t>
            </a:r>
            <a:r>
              <a:rPr sz="2600" spc="-95" dirty="0">
                <a:solidFill>
                  <a:srgbClr val="FFFFFF"/>
                </a:solidFill>
                <a:latin typeface="Calibri"/>
                <a:cs typeface="Calibri"/>
              </a:rPr>
              <a:t> </a:t>
            </a:r>
            <a:r>
              <a:rPr sz="2600" spc="-5" dirty="0">
                <a:solidFill>
                  <a:srgbClr val="FFFFFF"/>
                </a:solidFill>
                <a:latin typeface="Calibri"/>
                <a:cs typeface="Calibri"/>
              </a:rPr>
              <a:t>e</a:t>
            </a:r>
            <a:r>
              <a:rPr sz="2600" dirty="0">
                <a:solidFill>
                  <a:srgbClr val="FFFFFF"/>
                </a:solidFill>
                <a:latin typeface="Calibri"/>
                <a:cs typeface="Calibri"/>
              </a:rPr>
              <a:t> </a:t>
            </a:r>
            <a:r>
              <a:rPr sz="2600" spc="-15" dirty="0">
                <a:solidFill>
                  <a:srgbClr val="FFFFFF"/>
                </a:solidFill>
                <a:latin typeface="Calibri"/>
                <a:cs typeface="Calibri"/>
              </a:rPr>
              <a:t>art.</a:t>
            </a:r>
            <a:r>
              <a:rPr sz="2600" spc="50" dirty="0">
                <a:solidFill>
                  <a:srgbClr val="FFFFFF"/>
                </a:solidFill>
                <a:latin typeface="Calibri"/>
                <a:cs typeface="Calibri"/>
              </a:rPr>
              <a:t> </a:t>
            </a:r>
            <a:r>
              <a:rPr sz="2600" dirty="0">
                <a:solidFill>
                  <a:srgbClr val="FFFFFF"/>
                </a:solidFill>
                <a:latin typeface="Calibri"/>
                <a:cs typeface="Calibri"/>
              </a:rPr>
              <a:t>33</a:t>
            </a:r>
            <a:r>
              <a:rPr sz="2600" spc="-25" dirty="0">
                <a:solidFill>
                  <a:srgbClr val="FFFFFF"/>
                </a:solidFill>
                <a:latin typeface="Calibri"/>
                <a:cs typeface="Calibri"/>
              </a:rPr>
              <a:t> </a:t>
            </a:r>
            <a:r>
              <a:rPr sz="2600" spc="-15" dirty="0">
                <a:solidFill>
                  <a:srgbClr val="FFFFFF"/>
                </a:solidFill>
                <a:latin typeface="Calibri"/>
                <a:cs typeface="Calibri"/>
              </a:rPr>
              <a:t>Reg.</a:t>
            </a:r>
            <a:r>
              <a:rPr sz="2600" spc="20" dirty="0">
                <a:solidFill>
                  <a:srgbClr val="FFFFFF"/>
                </a:solidFill>
                <a:latin typeface="Calibri"/>
                <a:cs typeface="Calibri"/>
              </a:rPr>
              <a:t> </a:t>
            </a:r>
            <a:r>
              <a:rPr sz="2600" spc="-20" dirty="0">
                <a:solidFill>
                  <a:srgbClr val="FFFFFF"/>
                </a:solidFill>
                <a:latin typeface="Calibri"/>
                <a:cs typeface="Calibri"/>
              </a:rPr>
              <a:t>CNF</a:t>
            </a:r>
            <a:r>
              <a:rPr sz="2600" spc="60" dirty="0">
                <a:solidFill>
                  <a:srgbClr val="FFFFFF"/>
                </a:solidFill>
                <a:latin typeface="Calibri"/>
                <a:cs typeface="Calibri"/>
              </a:rPr>
              <a:t> </a:t>
            </a:r>
            <a:r>
              <a:rPr sz="2600" dirty="0">
                <a:solidFill>
                  <a:srgbClr val="FFFFFF"/>
                </a:solidFill>
                <a:latin typeface="Calibri"/>
                <a:cs typeface="Calibri"/>
              </a:rPr>
              <a:t>n.</a:t>
            </a:r>
            <a:r>
              <a:rPr sz="2600" spc="-20" dirty="0">
                <a:solidFill>
                  <a:srgbClr val="FFFFFF"/>
                </a:solidFill>
                <a:latin typeface="Calibri"/>
                <a:cs typeface="Calibri"/>
              </a:rPr>
              <a:t> </a:t>
            </a:r>
            <a:r>
              <a:rPr sz="2600" spc="5" dirty="0">
                <a:solidFill>
                  <a:srgbClr val="FFFFFF"/>
                </a:solidFill>
                <a:latin typeface="Calibri"/>
                <a:cs typeface="Calibri"/>
              </a:rPr>
              <a:t>2/2014).</a:t>
            </a:r>
            <a:endParaRPr sz="2600" dirty="0">
              <a:latin typeface="Calibri"/>
              <a:cs typeface="Calibri"/>
            </a:endParaRPr>
          </a:p>
          <a:p>
            <a:pPr marL="12700" marR="11430" algn="just">
              <a:lnSpc>
                <a:spcPct val="99800"/>
              </a:lnSpc>
              <a:spcBef>
                <a:spcPts val="20"/>
              </a:spcBef>
            </a:pPr>
            <a:r>
              <a:rPr sz="2600" spc="-40" dirty="0">
                <a:solidFill>
                  <a:srgbClr val="FFFFFF"/>
                </a:solidFill>
                <a:latin typeface="Calibri"/>
                <a:cs typeface="Calibri"/>
              </a:rPr>
              <a:t>L’esecuzione </a:t>
            </a:r>
            <a:r>
              <a:rPr sz="2600" dirty="0">
                <a:solidFill>
                  <a:srgbClr val="FFFFFF"/>
                </a:solidFill>
                <a:latin typeface="Calibri"/>
                <a:cs typeface="Calibri"/>
              </a:rPr>
              <a:t>della </a:t>
            </a:r>
            <a:r>
              <a:rPr sz="2600" spc="-10" dirty="0">
                <a:solidFill>
                  <a:srgbClr val="FFFFFF"/>
                </a:solidFill>
                <a:latin typeface="Calibri"/>
                <a:cs typeface="Calibri"/>
              </a:rPr>
              <a:t>sanzione </a:t>
            </a:r>
            <a:r>
              <a:rPr sz="2600" spc="5" dirty="0">
                <a:solidFill>
                  <a:srgbClr val="FFFFFF"/>
                </a:solidFill>
                <a:latin typeface="Calibri"/>
                <a:cs typeface="Calibri"/>
              </a:rPr>
              <a:t>(art. 62, </a:t>
            </a:r>
            <a:r>
              <a:rPr sz="2600" spc="-25" dirty="0">
                <a:solidFill>
                  <a:srgbClr val="FFFFFF"/>
                </a:solidFill>
                <a:latin typeface="Calibri"/>
                <a:cs typeface="Calibri"/>
              </a:rPr>
              <a:t>co. </a:t>
            </a:r>
            <a:r>
              <a:rPr sz="2600" dirty="0">
                <a:solidFill>
                  <a:srgbClr val="FFFFFF"/>
                </a:solidFill>
                <a:latin typeface="Calibri"/>
                <a:cs typeface="Calibri"/>
              </a:rPr>
              <a:t>4, </a:t>
            </a:r>
            <a:r>
              <a:rPr sz="2600" spc="-10" dirty="0">
                <a:solidFill>
                  <a:srgbClr val="FFFFFF"/>
                </a:solidFill>
                <a:latin typeface="Calibri"/>
                <a:cs typeface="Calibri"/>
              </a:rPr>
              <a:t>L. </a:t>
            </a:r>
            <a:r>
              <a:rPr sz="2600" spc="-5" dirty="0">
                <a:solidFill>
                  <a:srgbClr val="FFFFFF"/>
                </a:solidFill>
                <a:latin typeface="Calibri"/>
                <a:cs typeface="Calibri"/>
              </a:rPr>
              <a:t>n. </a:t>
            </a:r>
            <a:r>
              <a:rPr sz="2600" dirty="0">
                <a:solidFill>
                  <a:srgbClr val="FFFFFF"/>
                </a:solidFill>
                <a:latin typeface="Calibri"/>
                <a:cs typeface="Calibri"/>
              </a:rPr>
              <a:t>247/2012), </a:t>
            </a:r>
            <a:r>
              <a:rPr sz="2600" spc="-15" dirty="0">
                <a:solidFill>
                  <a:srgbClr val="FFFFFF"/>
                </a:solidFill>
                <a:latin typeface="Calibri"/>
                <a:cs typeface="Calibri"/>
              </a:rPr>
              <a:t>che </a:t>
            </a:r>
            <a:r>
              <a:rPr sz="2600" spc="-5" dirty="0">
                <a:solidFill>
                  <a:srgbClr val="FFFFFF"/>
                </a:solidFill>
                <a:latin typeface="Calibri"/>
                <a:cs typeface="Calibri"/>
              </a:rPr>
              <a:t>è un </a:t>
            </a:r>
            <a:r>
              <a:rPr sz="2600" spc="-10" dirty="0">
                <a:solidFill>
                  <a:srgbClr val="FFFFFF"/>
                </a:solidFill>
                <a:latin typeface="Calibri"/>
                <a:cs typeface="Calibri"/>
              </a:rPr>
              <a:t>adempimento </a:t>
            </a:r>
            <a:r>
              <a:rPr sz="2600" spc="-5" dirty="0">
                <a:solidFill>
                  <a:srgbClr val="FFFFFF"/>
                </a:solidFill>
                <a:latin typeface="Calibri"/>
                <a:cs typeface="Calibri"/>
              </a:rPr>
              <a:t> di </a:t>
            </a:r>
            <a:r>
              <a:rPr sz="2600" spc="-20" dirty="0">
                <a:solidFill>
                  <a:srgbClr val="FFFFFF"/>
                </a:solidFill>
                <a:latin typeface="Calibri"/>
                <a:cs typeface="Calibri"/>
              </a:rPr>
              <a:t>natura </a:t>
            </a:r>
            <a:r>
              <a:rPr sz="2600" spc="-15" dirty="0">
                <a:solidFill>
                  <a:srgbClr val="FFFFFF"/>
                </a:solidFill>
                <a:latin typeface="Calibri"/>
                <a:cs typeface="Calibri"/>
              </a:rPr>
              <a:t>amministrativa, </a:t>
            </a:r>
            <a:r>
              <a:rPr sz="2600" spc="-20" dirty="0">
                <a:solidFill>
                  <a:srgbClr val="FFFFFF"/>
                </a:solidFill>
                <a:latin typeface="Calibri"/>
                <a:cs typeface="Calibri"/>
              </a:rPr>
              <a:t>compete </a:t>
            </a:r>
            <a:r>
              <a:rPr sz="2600" spc="5" dirty="0">
                <a:solidFill>
                  <a:srgbClr val="FFFFFF"/>
                </a:solidFill>
                <a:latin typeface="Calibri"/>
                <a:cs typeface="Calibri"/>
              </a:rPr>
              <a:t>in via </a:t>
            </a:r>
            <a:r>
              <a:rPr sz="2600" spc="-5" dirty="0">
                <a:solidFill>
                  <a:srgbClr val="FFFFFF"/>
                </a:solidFill>
                <a:latin typeface="Calibri"/>
                <a:cs typeface="Calibri"/>
              </a:rPr>
              <a:t>funzionale </a:t>
            </a:r>
            <a:r>
              <a:rPr sz="2600" spc="-15" dirty="0">
                <a:solidFill>
                  <a:srgbClr val="FFFFFF"/>
                </a:solidFill>
                <a:latin typeface="Calibri"/>
                <a:cs typeface="Calibri"/>
              </a:rPr>
              <a:t>al </a:t>
            </a:r>
            <a:r>
              <a:rPr sz="2600" spc="-35" dirty="0">
                <a:solidFill>
                  <a:srgbClr val="FFFFFF"/>
                </a:solidFill>
                <a:latin typeface="Calibri"/>
                <a:cs typeface="Calibri"/>
              </a:rPr>
              <a:t>COA </a:t>
            </a:r>
            <a:r>
              <a:rPr sz="2600" spc="-5" dirty="0">
                <a:solidFill>
                  <a:srgbClr val="FFFFFF"/>
                </a:solidFill>
                <a:latin typeface="Calibri"/>
                <a:cs typeface="Calibri"/>
              </a:rPr>
              <a:t>(art. </a:t>
            </a:r>
            <a:r>
              <a:rPr sz="2600" spc="20" dirty="0">
                <a:solidFill>
                  <a:srgbClr val="FFFFFF"/>
                </a:solidFill>
                <a:latin typeface="Calibri"/>
                <a:cs typeface="Calibri"/>
              </a:rPr>
              <a:t>62, </a:t>
            </a:r>
            <a:r>
              <a:rPr sz="2600" spc="-25" dirty="0">
                <a:solidFill>
                  <a:srgbClr val="FFFFFF"/>
                </a:solidFill>
                <a:latin typeface="Calibri"/>
                <a:cs typeface="Calibri"/>
              </a:rPr>
              <a:t>co. </a:t>
            </a:r>
            <a:r>
              <a:rPr sz="2600" spc="5" dirty="0">
                <a:solidFill>
                  <a:srgbClr val="FFFFFF"/>
                </a:solidFill>
                <a:latin typeface="Calibri"/>
                <a:cs typeface="Calibri"/>
              </a:rPr>
              <a:t>3, </a:t>
            </a:r>
            <a:r>
              <a:rPr sz="2600" spc="10" dirty="0">
                <a:solidFill>
                  <a:srgbClr val="FFFFFF"/>
                </a:solidFill>
                <a:latin typeface="Calibri"/>
                <a:cs typeface="Calibri"/>
              </a:rPr>
              <a:t>L. </a:t>
            </a:r>
            <a:r>
              <a:rPr sz="2600" spc="-5" dirty="0">
                <a:solidFill>
                  <a:srgbClr val="FFFFFF"/>
                </a:solidFill>
                <a:latin typeface="Calibri"/>
                <a:cs typeface="Calibri"/>
              </a:rPr>
              <a:t>n. </a:t>
            </a:r>
            <a:r>
              <a:rPr sz="2600" dirty="0">
                <a:solidFill>
                  <a:srgbClr val="FFFFFF"/>
                </a:solidFill>
                <a:latin typeface="Calibri"/>
                <a:cs typeface="Calibri"/>
              </a:rPr>
              <a:t> </a:t>
            </a:r>
            <a:r>
              <a:rPr sz="2600" spc="5" dirty="0">
                <a:solidFill>
                  <a:srgbClr val="FFFFFF"/>
                </a:solidFill>
                <a:latin typeface="Calibri"/>
                <a:cs typeface="Calibri"/>
              </a:rPr>
              <a:t>247/2012)</a:t>
            </a:r>
            <a:r>
              <a:rPr sz="2600" spc="455" dirty="0">
                <a:solidFill>
                  <a:srgbClr val="FFFFFF"/>
                </a:solidFill>
                <a:latin typeface="Calibri"/>
                <a:cs typeface="Calibri"/>
              </a:rPr>
              <a:t> </a:t>
            </a:r>
            <a:r>
              <a:rPr sz="2600" spc="-5" dirty="0">
                <a:solidFill>
                  <a:srgbClr val="FFFFFF"/>
                </a:solidFill>
                <a:latin typeface="Calibri"/>
                <a:cs typeface="Calibri"/>
              </a:rPr>
              <a:t>-</a:t>
            </a:r>
            <a:r>
              <a:rPr sz="2600" spc="20" dirty="0">
                <a:solidFill>
                  <a:srgbClr val="FFFFFF"/>
                </a:solidFill>
                <a:latin typeface="Calibri"/>
                <a:cs typeface="Calibri"/>
              </a:rPr>
              <a:t> </a:t>
            </a:r>
            <a:r>
              <a:rPr sz="2600" b="1" spc="-15" dirty="0">
                <a:solidFill>
                  <a:srgbClr val="FFFFFF"/>
                </a:solidFill>
                <a:latin typeface="Calibri"/>
                <a:cs typeface="Calibri"/>
              </a:rPr>
              <a:t>CNF</a:t>
            </a:r>
            <a:r>
              <a:rPr sz="2600" b="1" spc="25" dirty="0">
                <a:solidFill>
                  <a:srgbClr val="FFFFFF"/>
                </a:solidFill>
                <a:latin typeface="Calibri"/>
                <a:cs typeface="Calibri"/>
              </a:rPr>
              <a:t> </a:t>
            </a:r>
            <a:r>
              <a:rPr sz="2600" b="1" spc="-20" dirty="0">
                <a:solidFill>
                  <a:srgbClr val="FFFFFF"/>
                </a:solidFill>
                <a:latin typeface="Calibri"/>
                <a:cs typeface="Calibri"/>
              </a:rPr>
              <a:t>sentenza</a:t>
            </a:r>
            <a:r>
              <a:rPr sz="2600" b="1" spc="45" dirty="0">
                <a:solidFill>
                  <a:srgbClr val="FFFFFF"/>
                </a:solidFill>
                <a:latin typeface="Calibri"/>
                <a:cs typeface="Calibri"/>
              </a:rPr>
              <a:t> </a:t>
            </a:r>
            <a:r>
              <a:rPr sz="2600" b="1" dirty="0">
                <a:solidFill>
                  <a:srgbClr val="FFFFFF"/>
                </a:solidFill>
                <a:latin typeface="Calibri"/>
                <a:cs typeface="Calibri"/>
              </a:rPr>
              <a:t>n.</a:t>
            </a:r>
            <a:r>
              <a:rPr sz="2600" b="1" spc="15" dirty="0">
                <a:solidFill>
                  <a:srgbClr val="FFFFFF"/>
                </a:solidFill>
                <a:latin typeface="Calibri"/>
                <a:cs typeface="Calibri"/>
              </a:rPr>
              <a:t> </a:t>
            </a:r>
            <a:r>
              <a:rPr sz="2600" b="1" spc="10" dirty="0">
                <a:solidFill>
                  <a:srgbClr val="FFFFFF"/>
                </a:solidFill>
                <a:latin typeface="Calibri"/>
                <a:cs typeface="Calibri"/>
              </a:rPr>
              <a:t>43/2019</a:t>
            </a:r>
            <a:endParaRPr sz="2600" dirty="0">
              <a:latin typeface="Calibri"/>
              <a:cs typeface="Calibri"/>
            </a:endParaRPr>
          </a:p>
        </p:txBody>
      </p:sp>
      <p:sp>
        <p:nvSpPr>
          <p:cNvPr id="10" name="Segnaposto piè di pagina 11"/>
          <p:cNvSpPr txBox="1">
            <a:spLocks/>
          </p:cNvSpPr>
          <p:nvPr/>
        </p:nvSpPr>
        <p:spPr>
          <a:xfrm>
            <a:off x="10077661" y="6589540"/>
            <a:ext cx="1644698" cy="169277"/>
          </a:xfrm>
          <a:prstGeom prst="rect">
            <a:avLst/>
          </a:prstGeom>
        </p:spPr>
        <p:txBody>
          <a:bodyPr wrap="square" lIns="0" tIns="0" rIns="0" bIns="0">
            <a:spAutoFit/>
          </a:bodyPr>
          <a:lstStyle>
            <a:defPPr>
              <a:defRPr lang="it-IT"/>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38912" y="114300"/>
            <a:ext cx="11528298" cy="1373886"/>
          </a:xfrm>
          <a:prstGeom prst="rect">
            <a:avLst/>
          </a:prstGeom>
        </p:spPr>
      </p:pic>
      <p:sp>
        <p:nvSpPr>
          <p:cNvPr id="3" name="object 3"/>
          <p:cNvSpPr txBox="1">
            <a:spLocks noGrp="1"/>
          </p:cNvSpPr>
          <p:nvPr>
            <p:ph type="title"/>
          </p:nvPr>
        </p:nvSpPr>
        <p:spPr>
          <a:xfrm>
            <a:off x="596645" y="272034"/>
            <a:ext cx="11215370" cy="1061085"/>
          </a:xfrm>
          <a:prstGeom prst="rect">
            <a:avLst/>
          </a:prstGeom>
          <a:solidFill>
            <a:srgbClr val="00AF50"/>
          </a:solidFill>
          <a:ln w="13715">
            <a:solidFill>
              <a:srgbClr val="006FC0"/>
            </a:solidFill>
          </a:ln>
        </p:spPr>
        <p:txBody>
          <a:bodyPr vert="horz" wrap="square" lIns="0" tIns="226060" rIns="0" bIns="0" rtlCol="0">
            <a:spAutoFit/>
          </a:bodyPr>
          <a:lstStyle/>
          <a:p>
            <a:pPr marL="1104900">
              <a:lnSpc>
                <a:spcPct val="100000"/>
              </a:lnSpc>
              <a:spcBef>
                <a:spcPts val="1780"/>
              </a:spcBef>
            </a:pPr>
            <a:r>
              <a:rPr sz="3600" b="1" dirty="0">
                <a:latin typeface="Calibri"/>
                <a:cs typeface="Calibri"/>
              </a:rPr>
              <a:t>SENTENZE</a:t>
            </a:r>
            <a:r>
              <a:rPr sz="3600" b="1" spc="-50" dirty="0">
                <a:latin typeface="Calibri"/>
                <a:cs typeface="Calibri"/>
              </a:rPr>
              <a:t> C.N.F.</a:t>
            </a:r>
            <a:r>
              <a:rPr sz="3600" b="1" dirty="0">
                <a:latin typeface="Calibri"/>
                <a:cs typeface="Calibri"/>
              </a:rPr>
              <a:t> </a:t>
            </a:r>
            <a:r>
              <a:rPr sz="3600" b="1" spc="-40" dirty="0">
                <a:latin typeface="Calibri"/>
                <a:cs typeface="Calibri"/>
              </a:rPr>
              <a:t>IMMEDIATAMENTE</a:t>
            </a:r>
            <a:r>
              <a:rPr sz="3600" b="1" spc="-50" dirty="0">
                <a:latin typeface="Calibri"/>
                <a:cs typeface="Calibri"/>
              </a:rPr>
              <a:t> </a:t>
            </a:r>
            <a:r>
              <a:rPr sz="3600" b="1" spc="-10" dirty="0">
                <a:latin typeface="Calibri"/>
                <a:cs typeface="Calibri"/>
              </a:rPr>
              <a:t>ESECUTIVE</a:t>
            </a:r>
            <a:endParaRPr sz="3600">
              <a:latin typeface="Calibri"/>
              <a:cs typeface="Calibri"/>
            </a:endParaRPr>
          </a:p>
        </p:txBody>
      </p:sp>
      <p:grpSp>
        <p:nvGrpSpPr>
          <p:cNvPr id="4" name="object 4"/>
          <p:cNvGrpSpPr/>
          <p:nvPr/>
        </p:nvGrpSpPr>
        <p:grpSpPr>
          <a:xfrm>
            <a:off x="589787" y="1504188"/>
            <a:ext cx="11229340" cy="5043170"/>
            <a:chOff x="589787" y="1504188"/>
            <a:chExt cx="11229340" cy="5043170"/>
          </a:xfrm>
        </p:grpSpPr>
        <p:sp>
          <p:nvSpPr>
            <p:cNvPr id="5" name="object 5"/>
            <p:cNvSpPr/>
            <p:nvPr/>
          </p:nvSpPr>
          <p:spPr>
            <a:xfrm>
              <a:off x="596645" y="1511046"/>
              <a:ext cx="11215370" cy="5029200"/>
            </a:xfrm>
            <a:custGeom>
              <a:avLst/>
              <a:gdLst/>
              <a:ahLst/>
              <a:cxnLst/>
              <a:rect l="l" t="t" r="r" b="b"/>
              <a:pathLst>
                <a:path w="11215370" h="5029200">
                  <a:moveTo>
                    <a:pt x="11215116" y="0"/>
                  </a:moveTo>
                  <a:lnTo>
                    <a:pt x="0" y="0"/>
                  </a:lnTo>
                  <a:lnTo>
                    <a:pt x="0" y="5029200"/>
                  </a:lnTo>
                  <a:lnTo>
                    <a:pt x="11215116" y="5029200"/>
                  </a:lnTo>
                  <a:lnTo>
                    <a:pt x="11215116" y="0"/>
                  </a:lnTo>
                  <a:close/>
                </a:path>
              </a:pathLst>
            </a:custGeom>
            <a:solidFill>
              <a:srgbClr val="5B9BD4"/>
            </a:solidFill>
          </p:spPr>
          <p:txBody>
            <a:bodyPr wrap="square" lIns="0" tIns="0" rIns="0" bIns="0" rtlCol="0"/>
            <a:lstStyle/>
            <a:p>
              <a:endParaRPr/>
            </a:p>
          </p:txBody>
        </p:sp>
        <p:sp>
          <p:nvSpPr>
            <p:cNvPr id="6" name="object 6"/>
            <p:cNvSpPr/>
            <p:nvPr/>
          </p:nvSpPr>
          <p:spPr>
            <a:xfrm>
              <a:off x="596645" y="1511046"/>
              <a:ext cx="11215370" cy="5029200"/>
            </a:xfrm>
            <a:custGeom>
              <a:avLst/>
              <a:gdLst/>
              <a:ahLst/>
              <a:cxnLst/>
              <a:rect l="l" t="t" r="r" b="b"/>
              <a:pathLst>
                <a:path w="11215370" h="5029200">
                  <a:moveTo>
                    <a:pt x="0" y="5029200"/>
                  </a:moveTo>
                  <a:lnTo>
                    <a:pt x="11215116" y="5029200"/>
                  </a:lnTo>
                  <a:lnTo>
                    <a:pt x="11215116" y="0"/>
                  </a:lnTo>
                  <a:lnTo>
                    <a:pt x="0" y="0"/>
                  </a:lnTo>
                  <a:lnTo>
                    <a:pt x="0" y="5029200"/>
                  </a:lnTo>
                  <a:close/>
                </a:path>
              </a:pathLst>
            </a:custGeom>
            <a:ln w="13716">
              <a:solidFill>
                <a:srgbClr val="41709C"/>
              </a:solidFill>
            </a:ln>
          </p:spPr>
          <p:txBody>
            <a:bodyPr wrap="square" lIns="0" tIns="0" rIns="0" bIns="0" rtlCol="0"/>
            <a:lstStyle/>
            <a:p>
              <a:endParaRPr/>
            </a:p>
          </p:txBody>
        </p:sp>
      </p:grpSp>
      <p:sp>
        <p:nvSpPr>
          <p:cNvPr id="7" name="object 7"/>
          <p:cNvSpPr txBox="1"/>
          <p:nvPr/>
        </p:nvSpPr>
        <p:spPr>
          <a:xfrm>
            <a:off x="673100" y="2035505"/>
            <a:ext cx="11062970" cy="3931920"/>
          </a:xfrm>
          <a:prstGeom prst="rect">
            <a:avLst/>
          </a:prstGeom>
        </p:spPr>
        <p:txBody>
          <a:bodyPr vert="horz" wrap="square" lIns="0" tIns="12065" rIns="0" bIns="0" rtlCol="0">
            <a:spAutoFit/>
          </a:bodyPr>
          <a:lstStyle/>
          <a:p>
            <a:pPr marL="12700" marR="5080" algn="just">
              <a:lnSpc>
                <a:spcPct val="100200"/>
              </a:lnSpc>
              <a:spcBef>
                <a:spcPts val="95"/>
              </a:spcBef>
            </a:pPr>
            <a:r>
              <a:rPr sz="3200" u="sng" spc="-10" dirty="0">
                <a:solidFill>
                  <a:srgbClr val="FFFFFF"/>
                </a:solidFill>
                <a:uFill>
                  <a:solidFill>
                    <a:srgbClr val="FFFFFF"/>
                  </a:solidFill>
                </a:uFill>
                <a:latin typeface="Calibri"/>
                <a:cs typeface="Calibri"/>
              </a:rPr>
              <a:t>Le</a:t>
            </a:r>
            <a:r>
              <a:rPr sz="3200" u="sng" spc="-5" dirty="0">
                <a:solidFill>
                  <a:srgbClr val="FFFFFF"/>
                </a:solidFill>
                <a:uFill>
                  <a:solidFill>
                    <a:srgbClr val="FFFFFF"/>
                  </a:solidFill>
                </a:uFill>
                <a:latin typeface="Calibri"/>
                <a:cs typeface="Calibri"/>
              </a:rPr>
              <a:t> </a:t>
            </a:r>
            <a:r>
              <a:rPr sz="3200" u="sng" spc="-20" dirty="0">
                <a:solidFill>
                  <a:srgbClr val="FFFFFF"/>
                </a:solidFill>
                <a:uFill>
                  <a:solidFill>
                    <a:srgbClr val="FFFFFF"/>
                  </a:solidFill>
                </a:uFill>
                <a:latin typeface="Calibri"/>
                <a:cs typeface="Calibri"/>
              </a:rPr>
              <a:t>sentenze</a:t>
            </a:r>
            <a:r>
              <a:rPr sz="3200" u="sng" spc="-15" dirty="0">
                <a:solidFill>
                  <a:srgbClr val="FFFFFF"/>
                </a:solidFill>
                <a:uFill>
                  <a:solidFill>
                    <a:srgbClr val="FFFFFF"/>
                  </a:solidFill>
                </a:uFill>
                <a:latin typeface="Calibri"/>
                <a:cs typeface="Calibri"/>
              </a:rPr>
              <a:t> </a:t>
            </a:r>
            <a:r>
              <a:rPr sz="3200" u="sng" spc="-5" dirty="0">
                <a:solidFill>
                  <a:srgbClr val="FFFFFF"/>
                </a:solidFill>
                <a:uFill>
                  <a:solidFill>
                    <a:srgbClr val="FFFFFF"/>
                  </a:solidFill>
                </a:uFill>
                <a:latin typeface="Calibri"/>
                <a:cs typeface="Calibri"/>
              </a:rPr>
              <a:t>del</a:t>
            </a:r>
            <a:r>
              <a:rPr sz="3200" u="sng" dirty="0">
                <a:solidFill>
                  <a:srgbClr val="FFFFFF"/>
                </a:solidFill>
                <a:uFill>
                  <a:solidFill>
                    <a:srgbClr val="FFFFFF"/>
                  </a:solidFill>
                </a:uFill>
                <a:latin typeface="Calibri"/>
                <a:cs typeface="Calibri"/>
              </a:rPr>
              <a:t> </a:t>
            </a:r>
            <a:r>
              <a:rPr sz="3200" u="sng" spc="-10" dirty="0">
                <a:solidFill>
                  <a:srgbClr val="FFFFFF"/>
                </a:solidFill>
                <a:uFill>
                  <a:solidFill>
                    <a:srgbClr val="FFFFFF"/>
                  </a:solidFill>
                </a:uFill>
                <a:latin typeface="Calibri"/>
                <a:cs typeface="Calibri"/>
              </a:rPr>
              <a:t>CNF</a:t>
            </a:r>
            <a:r>
              <a:rPr sz="3200" u="sng" spc="-5" dirty="0">
                <a:solidFill>
                  <a:srgbClr val="FFFFFF"/>
                </a:solidFill>
                <a:uFill>
                  <a:solidFill>
                    <a:srgbClr val="FFFFFF"/>
                  </a:solidFill>
                </a:uFill>
                <a:latin typeface="Calibri"/>
                <a:cs typeface="Calibri"/>
              </a:rPr>
              <a:t> </a:t>
            </a:r>
            <a:r>
              <a:rPr sz="3200" u="sng" dirty="0">
                <a:solidFill>
                  <a:srgbClr val="FFFFFF"/>
                </a:solidFill>
                <a:uFill>
                  <a:solidFill>
                    <a:srgbClr val="FFFFFF"/>
                  </a:solidFill>
                </a:uFill>
                <a:latin typeface="Calibri"/>
                <a:cs typeface="Calibri"/>
              </a:rPr>
              <a:t>sono</a:t>
            </a:r>
            <a:r>
              <a:rPr sz="3200" u="sng" spc="5" dirty="0">
                <a:solidFill>
                  <a:srgbClr val="FFFFFF"/>
                </a:solidFill>
                <a:uFill>
                  <a:solidFill>
                    <a:srgbClr val="FFFFFF"/>
                  </a:solidFill>
                </a:uFill>
                <a:latin typeface="Calibri"/>
                <a:cs typeface="Calibri"/>
              </a:rPr>
              <a:t> </a:t>
            </a:r>
            <a:r>
              <a:rPr sz="3200" u="sng" spc="-10" dirty="0">
                <a:solidFill>
                  <a:srgbClr val="FFFFFF"/>
                </a:solidFill>
                <a:uFill>
                  <a:solidFill>
                    <a:srgbClr val="FFFFFF"/>
                  </a:solidFill>
                </a:uFill>
                <a:latin typeface="Calibri"/>
                <a:cs typeface="Calibri"/>
              </a:rPr>
              <a:t>provvisoriamente</a:t>
            </a:r>
            <a:r>
              <a:rPr sz="3200" u="sng" spc="-5" dirty="0">
                <a:solidFill>
                  <a:srgbClr val="FFFFFF"/>
                </a:solidFill>
                <a:uFill>
                  <a:solidFill>
                    <a:srgbClr val="FFFFFF"/>
                  </a:solidFill>
                </a:uFill>
                <a:latin typeface="Calibri"/>
                <a:cs typeface="Calibri"/>
              </a:rPr>
              <a:t> </a:t>
            </a:r>
            <a:r>
              <a:rPr sz="3200" u="sng" spc="-10" dirty="0">
                <a:solidFill>
                  <a:srgbClr val="FFFFFF"/>
                </a:solidFill>
                <a:uFill>
                  <a:solidFill>
                    <a:srgbClr val="FFFFFF"/>
                  </a:solidFill>
                </a:uFill>
                <a:latin typeface="Calibri"/>
                <a:cs typeface="Calibri"/>
              </a:rPr>
              <a:t>esecutiv</a:t>
            </a:r>
            <a:r>
              <a:rPr sz="3200" spc="-10" dirty="0">
                <a:solidFill>
                  <a:srgbClr val="FFFFFF"/>
                </a:solidFill>
                <a:latin typeface="Calibri"/>
                <a:cs typeface="Calibri"/>
              </a:rPr>
              <a:t>e,</a:t>
            </a:r>
            <a:r>
              <a:rPr sz="3200" spc="-5" dirty="0">
                <a:solidFill>
                  <a:srgbClr val="FFFFFF"/>
                </a:solidFill>
                <a:latin typeface="Calibri"/>
                <a:cs typeface="Calibri"/>
              </a:rPr>
              <a:t> </a:t>
            </a:r>
            <a:r>
              <a:rPr sz="3200" dirty="0">
                <a:solidFill>
                  <a:srgbClr val="FFFFFF"/>
                </a:solidFill>
                <a:latin typeface="Calibri"/>
                <a:cs typeface="Calibri"/>
              </a:rPr>
              <a:t>e</a:t>
            </a:r>
            <a:r>
              <a:rPr sz="3200" spc="5" dirty="0">
                <a:solidFill>
                  <a:srgbClr val="FFFFFF"/>
                </a:solidFill>
                <a:latin typeface="Calibri"/>
                <a:cs typeface="Calibri"/>
              </a:rPr>
              <a:t> </a:t>
            </a:r>
            <a:r>
              <a:rPr sz="3200" dirty="0">
                <a:solidFill>
                  <a:srgbClr val="FFFFFF"/>
                </a:solidFill>
                <a:latin typeface="Calibri"/>
                <a:cs typeface="Calibri"/>
              </a:rPr>
              <a:t>tale </a:t>
            </a:r>
            <a:r>
              <a:rPr sz="3200" spc="5" dirty="0">
                <a:solidFill>
                  <a:srgbClr val="FFFFFF"/>
                </a:solidFill>
                <a:latin typeface="Calibri"/>
                <a:cs typeface="Calibri"/>
              </a:rPr>
              <a:t> </a:t>
            </a:r>
            <a:r>
              <a:rPr sz="3200" spc="-10" dirty="0">
                <a:solidFill>
                  <a:srgbClr val="FFFFFF"/>
                </a:solidFill>
                <a:latin typeface="Calibri"/>
                <a:cs typeface="Calibri"/>
              </a:rPr>
              <a:t>esecutorietà </a:t>
            </a:r>
            <a:r>
              <a:rPr sz="3200" spc="-5" dirty="0">
                <a:solidFill>
                  <a:srgbClr val="FFFFFF"/>
                </a:solidFill>
                <a:latin typeface="Calibri"/>
                <a:cs typeface="Calibri"/>
              </a:rPr>
              <a:t>permane </a:t>
            </a:r>
            <a:r>
              <a:rPr sz="3200" spc="-10" dirty="0">
                <a:solidFill>
                  <a:srgbClr val="FFFFFF"/>
                </a:solidFill>
                <a:latin typeface="Calibri"/>
                <a:cs typeface="Calibri"/>
              </a:rPr>
              <a:t>anche </a:t>
            </a:r>
            <a:r>
              <a:rPr sz="3200" dirty="0">
                <a:solidFill>
                  <a:srgbClr val="FFFFFF"/>
                </a:solidFill>
                <a:latin typeface="Calibri"/>
                <a:cs typeface="Calibri"/>
              </a:rPr>
              <a:t>a </a:t>
            </a:r>
            <a:r>
              <a:rPr sz="3200" spc="-10" dirty="0">
                <a:solidFill>
                  <a:srgbClr val="FFFFFF"/>
                </a:solidFill>
                <a:latin typeface="Calibri"/>
                <a:cs typeface="Calibri"/>
              </a:rPr>
              <a:t>seguito </a:t>
            </a:r>
            <a:r>
              <a:rPr sz="3200" dirty="0">
                <a:solidFill>
                  <a:srgbClr val="FFFFFF"/>
                </a:solidFill>
                <a:latin typeface="Calibri"/>
                <a:cs typeface="Calibri"/>
              </a:rPr>
              <a:t>di </a:t>
            </a:r>
            <a:r>
              <a:rPr sz="3200" spc="-10" dirty="0">
                <a:solidFill>
                  <a:srgbClr val="FFFFFF"/>
                </a:solidFill>
                <a:latin typeface="Calibri"/>
                <a:cs typeface="Calibri"/>
              </a:rPr>
              <a:t>(eventuale) </a:t>
            </a:r>
            <a:r>
              <a:rPr sz="3200" spc="-5" dirty="0">
                <a:solidFill>
                  <a:srgbClr val="FFFFFF"/>
                </a:solidFill>
                <a:latin typeface="Calibri"/>
                <a:cs typeface="Calibri"/>
              </a:rPr>
              <a:t>proposizione </a:t>
            </a:r>
            <a:r>
              <a:rPr sz="3200" dirty="0">
                <a:solidFill>
                  <a:srgbClr val="FFFFFF"/>
                </a:solidFill>
                <a:latin typeface="Calibri"/>
                <a:cs typeface="Calibri"/>
              </a:rPr>
              <a:t> </a:t>
            </a:r>
            <a:r>
              <a:rPr sz="3200" spc="-5" dirty="0">
                <a:solidFill>
                  <a:srgbClr val="FFFFFF"/>
                </a:solidFill>
                <a:latin typeface="Calibri"/>
                <a:cs typeface="Calibri"/>
              </a:rPr>
              <a:t>del</a:t>
            </a:r>
            <a:r>
              <a:rPr sz="3200" dirty="0">
                <a:solidFill>
                  <a:srgbClr val="FFFFFF"/>
                </a:solidFill>
                <a:latin typeface="Calibri"/>
                <a:cs typeface="Calibri"/>
              </a:rPr>
              <a:t> </a:t>
            </a:r>
            <a:r>
              <a:rPr sz="3200" spc="-20" dirty="0">
                <a:solidFill>
                  <a:srgbClr val="FFFFFF"/>
                </a:solidFill>
                <a:latin typeface="Calibri"/>
                <a:cs typeface="Calibri"/>
              </a:rPr>
              <a:t>ricorso</a:t>
            </a:r>
            <a:r>
              <a:rPr sz="3200" spc="-15" dirty="0">
                <a:solidFill>
                  <a:srgbClr val="FFFFFF"/>
                </a:solidFill>
                <a:latin typeface="Calibri"/>
                <a:cs typeface="Calibri"/>
              </a:rPr>
              <a:t> </a:t>
            </a:r>
            <a:r>
              <a:rPr sz="3200" dirty="0">
                <a:solidFill>
                  <a:srgbClr val="FFFFFF"/>
                </a:solidFill>
                <a:latin typeface="Calibri"/>
                <a:cs typeface="Calibri"/>
              </a:rPr>
              <a:t>alla</a:t>
            </a:r>
            <a:r>
              <a:rPr sz="3200" spc="5" dirty="0">
                <a:solidFill>
                  <a:srgbClr val="FFFFFF"/>
                </a:solidFill>
                <a:latin typeface="Calibri"/>
                <a:cs typeface="Calibri"/>
              </a:rPr>
              <a:t> </a:t>
            </a:r>
            <a:r>
              <a:rPr sz="3200" spc="-5" dirty="0">
                <a:solidFill>
                  <a:srgbClr val="FFFFFF"/>
                </a:solidFill>
                <a:latin typeface="Calibri"/>
                <a:cs typeface="Calibri"/>
              </a:rPr>
              <a:t>Suprema</a:t>
            </a:r>
            <a:r>
              <a:rPr sz="3200" dirty="0">
                <a:solidFill>
                  <a:srgbClr val="FFFFFF"/>
                </a:solidFill>
                <a:latin typeface="Calibri"/>
                <a:cs typeface="Calibri"/>
              </a:rPr>
              <a:t> </a:t>
            </a:r>
            <a:r>
              <a:rPr sz="3200" spc="-5" dirty="0">
                <a:solidFill>
                  <a:srgbClr val="FFFFFF"/>
                </a:solidFill>
                <a:latin typeface="Calibri"/>
                <a:cs typeface="Calibri"/>
              </a:rPr>
              <a:t>Corte,</a:t>
            </a:r>
            <a:r>
              <a:rPr sz="3200" dirty="0">
                <a:solidFill>
                  <a:srgbClr val="FFFFFF"/>
                </a:solidFill>
                <a:latin typeface="Calibri"/>
                <a:cs typeface="Calibri"/>
              </a:rPr>
              <a:t> </a:t>
            </a:r>
            <a:r>
              <a:rPr sz="3200" spc="-10" dirty="0">
                <a:solidFill>
                  <a:srgbClr val="FFFFFF"/>
                </a:solidFill>
                <a:latin typeface="Calibri"/>
                <a:cs typeface="Calibri"/>
              </a:rPr>
              <a:t>la</a:t>
            </a:r>
            <a:r>
              <a:rPr sz="3200" spc="-5" dirty="0">
                <a:solidFill>
                  <a:srgbClr val="FFFFFF"/>
                </a:solidFill>
                <a:latin typeface="Calibri"/>
                <a:cs typeface="Calibri"/>
              </a:rPr>
              <a:t> </a:t>
            </a:r>
            <a:r>
              <a:rPr sz="3200" dirty="0">
                <a:solidFill>
                  <a:srgbClr val="FFFFFF"/>
                </a:solidFill>
                <a:latin typeface="Calibri"/>
                <a:cs typeface="Calibri"/>
              </a:rPr>
              <a:t>quale</a:t>
            </a:r>
            <a:r>
              <a:rPr sz="3200" spc="5" dirty="0">
                <a:solidFill>
                  <a:srgbClr val="FFFFFF"/>
                </a:solidFill>
                <a:latin typeface="Calibri"/>
                <a:cs typeface="Calibri"/>
              </a:rPr>
              <a:t> </a:t>
            </a:r>
            <a:r>
              <a:rPr sz="3200" dirty="0">
                <a:solidFill>
                  <a:srgbClr val="FFFFFF"/>
                </a:solidFill>
                <a:latin typeface="Calibri"/>
                <a:cs typeface="Calibri"/>
              </a:rPr>
              <a:t>–</a:t>
            </a:r>
            <a:r>
              <a:rPr sz="3200" spc="5" dirty="0">
                <a:solidFill>
                  <a:srgbClr val="FFFFFF"/>
                </a:solidFill>
                <a:latin typeface="Calibri"/>
                <a:cs typeface="Calibri"/>
              </a:rPr>
              <a:t> </a:t>
            </a:r>
            <a:r>
              <a:rPr sz="3200" spc="-5" dirty="0">
                <a:solidFill>
                  <a:srgbClr val="FFFFFF"/>
                </a:solidFill>
                <a:latin typeface="Calibri"/>
                <a:cs typeface="Calibri"/>
              </a:rPr>
              <a:t>nel</a:t>
            </a:r>
            <a:r>
              <a:rPr sz="3200" dirty="0">
                <a:solidFill>
                  <a:srgbClr val="FFFFFF"/>
                </a:solidFill>
                <a:latin typeface="Calibri"/>
                <a:cs typeface="Calibri"/>
              </a:rPr>
              <a:t> </a:t>
            </a:r>
            <a:r>
              <a:rPr sz="3200" spc="-5" dirty="0">
                <a:solidFill>
                  <a:srgbClr val="FFFFFF"/>
                </a:solidFill>
                <a:latin typeface="Calibri"/>
                <a:cs typeface="Calibri"/>
              </a:rPr>
              <a:t>caso</a:t>
            </a:r>
            <a:r>
              <a:rPr sz="3200" dirty="0">
                <a:solidFill>
                  <a:srgbClr val="FFFFFF"/>
                </a:solidFill>
                <a:latin typeface="Calibri"/>
                <a:cs typeface="Calibri"/>
              </a:rPr>
              <a:t> di</a:t>
            </a:r>
            <a:r>
              <a:rPr sz="3200" spc="5" dirty="0">
                <a:solidFill>
                  <a:srgbClr val="FFFFFF"/>
                </a:solidFill>
                <a:latin typeface="Calibri"/>
                <a:cs typeface="Calibri"/>
              </a:rPr>
              <a:t> </a:t>
            </a:r>
            <a:r>
              <a:rPr sz="3200" dirty="0">
                <a:solidFill>
                  <a:srgbClr val="FFFFFF"/>
                </a:solidFill>
                <a:latin typeface="Calibri"/>
                <a:cs typeface="Calibri"/>
              </a:rPr>
              <a:t>sanzioni </a:t>
            </a:r>
            <a:r>
              <a:rPr sz="3200" spc="-710" dirty="0">
                <a:solidFill>
                  <a:srgbClr val="FFFFFF"/>
                </a:solidFill>
                <a:latin typeface="Calibri"/>
                <a:cs typeface="Calibri"/>
              </a:rPr>
              <a:t> </a:t>
            </a:r>
            <a:r>
              <a:rPr sz="3200" spc="-25" dirty="0">
                <a:solidFill>
                  <a:srgbClr val="FFFFFF"/>
                </a:solidFill>
                <a:latin typeface="Calibri"/>
                <a:cs typeface="Calibri"/>
              </a:rPr>
              <a:t>diverse</a:t>
            </a:r>
            <a:r>
              <a:rPr sz="3200" spc="-20" dirty="0">
                <a:solidFill>
                  <a:srgbClr val="FFFFFF"/>
                </a:solidFill>
                <a:latin typeface="Calibri"/>
                <a:cs typeface="Calibri"/>
              </a:rPr>
              <a:t> </a:t>
            </a:r>
            <a:r>
              <a:rPr sz="3200" spc="5" dirty="0">
                <a:solidFill>
                  <a:srgbClr val="FFFFFF"/>
                </a:solidFill>
                <a:latin typeface="Calibri"/>
                <a:cs typeface="Calibri"/>
              </a:rPr>
              <a:t>da</a:t>
            </a:r>
            <a:r>
              <a:rPr sz="3200" spc="10" dirty="0">
                <a:solidFill>
                  <a:srgbClr val="FFFFFF"/>
                </a:solidFill>
                <a:latin typeface="Calibri"/>
                <a:cs typeface="Calibri"/>
              </a:rPr>
              <a:t> </a:t>
            </a:r>
            <a:r>
              <a:rPr sz="3200" spc="-10" dirty="0">
                <a:solidFill>
                  <a:srgbClr val="FFFFFF"/>
                </a:solidFill>
                <a:latin typeface="Calibri"/>
                <a:cs typeface="Calibri"/>
              </a:rPr>
              <a:t>avvertimento</a:t>
            </a:r>
            <a:r>
              <a:rPr sz="3200" spc="-5" dirty="0">
                <a:solidFill>
                  <a:srgbClr val="FFFFFF"/>
                </a:solidFill>
                <a:latin typeface="Calibri"/>
                <a:cs typeface="Calibri"/>
              </a:rPr>
              <a:t> </a:t>
            </a:r>
            <a:r>
              <a:rPr sz="3200" dirty="0">
                <a:solidFill>
                  <a:srgbClr val="FFFFFF"/>
                </a:solidFill>
                <a:latin typeface="Calibri"/>
                <a:cs typeface="Calibri"/>
              </a:rPr>
              <a:t>e</a:t>
            </a:r>
            <a:r>
              <a:rPr sz="3200" spc="5" dirty="0">
                <a:solidFill>
                  <a:srgbClr val="FFFFFF"/>
                </a:solidFill>
                <a:latin typeface="Calibri"/>
                <a:cs typeface="Calibri"/>
              </a:rPr>
              <a:t> </a:t>
            </a:r>
            <a:r>
              <a:rPr sz="3200" spc="-10" dirty="0">
                <a:solidFill>
                  <a:srgbClr val="FFFFFF"/>
                </a:solidFill>
                <a:latin typeface="Calibri"/>
                <a:cs typeface="Calibri"/>
              </a:rPr>
              <a:t>censura</a:t>
            </a:r>
            <a:r>
              <a:rPr sz="3200" spc="-5" dirty="0">
                <a:solidFill>
                  <a:srgbClr val="FFFFFF"/>
                </a:solidFill>
                <a:latin typeface="Calibri"/>
                <a:cs typeface="Calibri"/>
              </a:rPr>
              <a:t> </a:t>
            </a:r>
            <a:r>
              <a:rPr sz="3200" dirty="0">
                <a:solidFill>
                  <a:srgbClr val="FFFFFF"/>
                </a:solidFill>
                <a:latin typeface="Calibri"/>
                <a:cs typeface="Calibri"/>
              </a:rPr>
              <a:t>–</a:t>
            </a:r>
            <a:r>
              <a:rPr sz="3200" spc="5" dirty="0">
                <a:solidFill>
                  <a:srgbClr val="FFFFFF"/>
                </a:solidFill>
                <a:latin typeface="Calibri"/>
                <a:cs typeface="Calibri"/>
              </a:rPr>
              <a:t> può</a:t>
            </a:r>
            <a:r>
              <a:rPr sz="3200" spc="10" dirty="0">
                <a:solidFill>
                  <a:srgbClr val="FFFFFF"/>
                </a:solidFill>
                <a:latin typeface="Calibri"/>
                <a:cs typeface="Calibri"/>
              </a:rPr>
              <a:t> </a:t>
            </a:r>
            <a:r>
              <a:rPr sz="3200" spc="-10" dirty="0">
                <a:solidFill>
                  <a:srgbClr val="FFFFFF"/>
                </a:solidFill>
                <a:latin typeface="Calibri"/>
                <a:cs typeface="Calibri"/>
              </a:rPr>
              <a:t>tuttavia</a:t>
            </a:r>
            <a:r>
              <a:rPr sz="3200" spc="-5" dirty="0">
                <a:solidFill>
                  <a:srgbClr val="FFFFFF"/>
                </a:solidFill>
                <a:latin typeface="Calibri"/>
                <a:cs typeface="Calibri"/>
              </a:rPr>
              <a:t> sospenderne </a:t>
            </a:r>
            <a:r>
              <a:rPr sz="3200" spc="-710" dirty="0">
                <a:solidFill>
                  <a:srgbClr val="FFFFFF"/>
                </a:solidFill>
                <a:latin typeface="Calibri"/>
                <a:cs typeface="Calibri"/>
              </a:rPr>
              <a:t> </a:t>
            </a:r>
            <a:r>
              <a:rPr sz="3200" spc="-25" dirty="0">
                <a:solidFill>
                  <a:srgbClr val="FFFFFF"/>
                </a:solidFill>
                <a:latin typeface="Calibri"/>
                <a:cs typeface="Calibri"/>
              </a:rPr>
              <a:t>l’esecutorietà </a:t>
            </a:r>
            <a:r>
              <a:rPr sz="3200" spc="-10" dirty="0">
                <a:solidFill>
                  <a:srgbClr val="FFFFFF"/>
                </a:solidFill>
                <a:latin typeface="Calibri"/>
                <a:cs typeface="Calibri"/>
              </a:rPr>
              <a:t>in via </a:t>
            </a:r>
            <a:r>
              <a:rPr sz="3200" spc="-20" dirty="0">
                <a:solidFill>
                  <a:srgbClr val="FFFFFF"/>
                </a:solidFill>
                <a:latin typeface="Calibri"/>
                <a:cs typeface="Calibri"/>
              </a:rPr>
              <a:t>cautelare, </a:t>
            </a:r>
            <a:r>
              <a:rPr sz="3200" spc="-15" dirty="0">
                <a:solidFill>
                  <a:srgbClr val="FFFFFF"/>
                </a:solidFill>
                <a:latin typeface="Calibri"/>
                <a:cs typeface="Calibri"/>
              </a:rPr>
              <a:t>ove </a:t>
            </a:r>
            <a:r>
              <a:rPr sz="3200" spc="5" dirty="0">
                <a:solidFill>
                  <a:srgbClr val="FFFFFF"/>
                </a:solidFill>
                <a:latin typeface="Calibri"/>
                <a:cs typeface="Calibri"/>
              </a:rPr>
              <a:t>ne </a:t>
            </a:r>
            <a:r>
              <a:rPr sz="3200" spc="-10" dirty="0">
                <a:solidFill>
                  <a:srgbClr val="FFFFFF"/>
                </a:solidFill>
                <a:latin typeface="Calibri"/>
                <a:cs typeface="Calibri"/>
              </a:rPr>
              <a:t>sussistano </a:t>
            </a:r>
            <a:r>
              <a:rPr sz="3200" dirty="0">
                <a:solidFill>
                  <a:srgbClr val="FFFFFF"/>
                </a:solidFill>
                <a:latin typeface="Calibri"/>
                <a:cs typeface="Calibri"/>
              </a:rPr>
              <a:t>i </a:t>
            </a:r>
            <a:r>
              <a:rPr sz="3200" spc="-15" dirty="0">
                <a:solidFill>
                  <a:srgbClr val="FFFFFF"/>
                </a:solidFill>
                <a:latin typeface="Calibri"/>
                <a:cs typeface="Calibri"/>
              </a:rPr>
              <a:t>presupposti </a:t>
            </a:r>
            <a:r>
              <a:rPr sz="3200" dirty="0">
                <a:solidFill>
                  <a:srgbClr val="FFFFFF"/>
                </a:solidFill>
                <a:latin typeface="Calibri"/>
                <a:cs typeface="Calibri"/>
              </a:rPr>
              <a:t>(art. </a:t>
            </a:r>
            <a:r>
              <a:rPr sz="3200" spc="5" dirty="0">
                <a:solidFill>
                  <a:srgbClr val="FFFFFF"/>
                </a:solidFill>
                <a:latin typeface="Calibri"/>
                <a:cs typeface="Calibri"/>
              </a:rPr>
              <a:t> </a:t>
            </a:r>
            <a:r>
              <a:rPr sz="3200" spc="-5" dirty="0">
                <a:solidFill>
                  <a:srgbClr val="FFFFFF"/>
                </a:solidFill>
                <a:latin typeface="Calibri"/>
                <a:cs typeface="Calibri"/>
              </a:rPr>
              <a:t>36,</a:t>
            </a:r>
            <a:r>
              <a:rPr sz="3200" spc="15" dirty="0">
                <a:solidFill>
                  <a:srgbClr val="FFFFFF"/>
                </a:solidFill>
                <a:latin typeface="Calibri"/>
                <a:cs typeface="Calibri"/>
              </a:rPr>
              <a:t> </a:t>
            </a:r>
            <a:r>
              <a:rPr sz="3200" spc="-10" dirty="0">
                <a:solidFill>
                  <a:srgbClr val="FFFFFF"/>
                </a:solidFill>
                <a:latin typeface="Calibri"/>
                <a:cs typeface="Calibri"/>
              </a:rPr>
              <a:t>co.</a:t>
            </a:r>
            <a:r>
              <a:rPr sz="3200" spc="-20" dirty="0">
                <a:solidFill>
                  <a:srgbClr val="FFFFFF"/>
                </a:solidFill>
                <a:latin typeface="Calibri"/>
                <a:cs typeface="Calibri"/>
              </a:rPr>
              <a:t> </a:t>
            </a:r>
            <a:r>
              <a:rPr sz="3200" spc="-5" dirty="0">
                <a:solidFill>
                  <a:srgbClr val="FFFFFF"/>
                </a:solidFill>
                <a:latin typeface="Calibri"/>
                <a:cs typeface="Calibri"/>
              </a:rPr>
              <a:t>7,</a:t>
            </a:r>
            <a:r>
              <a:rPr sz="3200" spc="-15" dirty="0">
                <a:solidFill>
                  <a:srgbClr val="FFFFFF"/>
                </a:solidFill>
                <a:latin typeface="Calibri"/>
                <a:cs typeface="Calibri"/>
              </a:rPr>
              <a:t> </a:t>
            </a:r>
            <a:r>
              <a:rPr sz="3200" spc="-10" dirty="0">
                <a:solidFill>
                  <a:srgbClr val="FFFFFF"/>
                </a:solidFill>
                <a:latin typeface="Calibri"/>
                <a:cs typeface="Calibri"/>
              </a:rPr>
              <a:t>L.</a:t>
            </a:r>
            <a:r>
              <a:rPr sz="3200" spc="50" dirty="0">
                <a:solidFill>
                  <a:srgbClr val="FFFFFF"/>
                </a:solidFill>
                <a:latin typeface="Calibri"/>
                <a:cs typeface="Calibri"/>
              </a:rPr>
              <a:t> </a:t>
            </a:r>
            <a:r>
              <a:rPr sz="3200" spc="5" dirty="0">
                <a:solidFill>
                  <a:srgbClr val="FFFFFF"/>
                </a:solidFill>
                <a:latin typeface="Calibri"/>
                <a:cs typeface="Calibri"/>
              </a:rPr>
              <a:t>n.</a:t>
            </a:r>
            <a:r>
              <a:rPr sz="3200" spc="-25" dirty="0">
                <a:solidFill>
                  <a:srgbClr val="FFFFFF"/>
                </a:solidFill>
                <a:latin typeface="Calibri"/>
                <a:cs typeface="Calibri"/>
              </a:rPr>
              <a:t> </a:t>
            </a:r>
            <a:r>
              <a:rPr sz="3200" spc="-10" dirty="0">
                <a:solidFill>
                  <a:srgbClr val="FFFFFF"/>
                </a:solidFill>
                <a:latin typeface="Calibri"/>
                <a:cs typeface="Calibri"/>
              </a:rPr>
              <a:t>247/2012).</a:t>
            </a:r>
            <a:endParaRPr sz="3200">
              <a:latin typeface="Calibri"/>
              <a:cs typeface="Calibri"/>
            </a:endParaRPr>
          </a:p>
          <a:p>
            <a:pPr>
              <a:lnSpc>
                <a:spcPct val="100000"/>
              </a:lnSpc>
              <a:spcBef>
                <a:spcPts val="50"/>
              </a:spcBef>
            </a:pPr>
            <a:endParaRPr sz="3100">
              <a:latin typeface="Calibri"/>
              <a:cs typeface="Calibri"/>
            </a:endParaRPr>
          </a:p>
          <a:p>
            <a:pPr marL="12700" algn="just">
              <a:lnSpc>
                <a:spcPct val="100000"/>
              </a:lnSpc>
            </a:pPr>
            <a:r>
              <a:rPr sz="3200" spc="-10" dirty="0">
                <a:solidFill>
                  <a:srgbClr val="FFFFFF"/>
                </a:solidFill>
                <a:latin typeface="Calibri"/>
                <a:cs typeface="Calibri"/>
              </a:rPr>
              <a:t>CNF</a:t>
            </a:r>
            <a:r>
              <a:rPr sz="3200" spc="35" dirty="0">
                <a:solidFill>
                  <a:srgbClr val="FFFFFF"/>
                </a:solidFill>
                <a:latin typeface="Calibri"/>
                <a:cs typeface="Calibri"/>
              </a:rPr>
              <a:t> </a:t>
            </a:r>
            <a:r>
              <a:rPr sz="3200" spc="-10" dirty="0">
                <a:solidFill>
                  <a:srgbClr val="FFFFFF"/>
                </a:solidFill>
                <a:latin typeface="Calibri"/>
                <a:cs typeface="Calibri"/>
              </a:rPr>
              <a:t>45/2019,</a:t>
            </a:r>
            <a:r>
              <a:rPr sz="3200" spc="65" dirty="0">
                <a:solidFill>
                  <a:srgbClr val="FFFFFF"/>
                </a:solidFill>
                <a:latin typeface="Calibri"/>
                <a:cs typeface="Calibri"/>
              </a:rPr>
              <a:t> </a:t>
            </a:r>
            <a:r>
              <a:rPr sz="3200" spc="-10" dirty="0">
                <a:solidFill>
                  <a:srgbClr val="FFFFFF"/>
                </a:solidFill>
                <a:latin typeface="Calibri"/>
                <a:cs typeface="Calibri"/>
              </a:rPr>
              <a:t>in</a:t>
            </a:r>
            <a:r>
              <a:rPr sz="3200" spc="10" dirty="0">
                <a:solidFill>
                  <a:srgbClr val="FFFFFF"/>
                </a:solidFill>
                <a:latin typeface="Calibri"/>
                <a:cs typeface="Calibri"/>
              </a:rPr>
              <a:t> </a:t>
            </a:r>
            <a:r>
              <a:rPr sz="3200" spc="-5" dirty="0">
                <a:solidFill>
                  <a:srgbClr val="FFFFFF"/>
                </a:solidFill>
                <a:latin typeface="Calibri"/>
                <a:cs typeface="Calibri"/>
              </a:rPr>
              <a:t>senso</a:t>
            </a:r>
            <a:r>
              <a:rPr sz="3200" spc="-25" dirty="0">
                <a:solidFill>
                  <a:srgbClr val="FFFFFF"/>
                </a:solidFill>
                <a:latin typeface="Calibri"/>
                <a:cs typeface="Calibri"/>
              </a:rPr>
              <a:t> </a:t>
            </a:r>
            <a:r>
              <a:rPr sz="3200" spc="-20" dirty="0">
                <a:solidFill>
                  <a:srgbClr val="FFFFFF"/>
                </a:solidFill>
                <a:latin typeface="Calibri"/>
                <a:cs typeface="Calibri"/>
              </a:rPr>
              <a:t>conforme,</a:t>
            </a:r>
            <a:r>
              <a:rPr sz="3200" spc="35" dirty="0">
                <a:solidFill>
                  <a:srgbClr val="FFFFFF"/>
                </a:solidFill>
                <a:latin typeface="Calibri"/>
                <a:cs typeface="Calibri"/>
              </a:rPr>
              <a:t> </a:t>
            </a:r>
            <a:r>
              <a:rPr sz="3200" spc="-25" dirty="0">
                <a:solidFill>
                  <a:srgbClr val="FFFFFF"/>
                </a:solidFill>
                <a:latin typeface="Calibri"/>
                <a:cs typeface="Calibri"/>
              </a:rPr>
              <a:t>SS.UU.,</a:t>
            </a:r>
            <a:r>
              <a:rPr sz="3200" spc="65" dirty="0">
                <a:solidFill>
                  <a:srgbClr val="FFFFFF"/>
                </a:solidFill>
                <a:latin typeface="Calibri"/>
                <a:cs typeface="Calibri"/>
              </a:rPr>
              <a:t> </a:t>
            </a:r>
            <a:r>
              <a:rPr sz="3200" spc="-10" dirty="0">
                <a:solidFill>
                  <a:srgbClr val="FFFFFF"/>
                </a:solidFill>
                <a:latin typeface="Calibri"/>
                <a:cs typeface="Calibri"/>
              </a:rPr>
              <a:t>ordinanza </a:t>
            </a:r>
            <a:r>
              <a:rPr sz="3200" spc="-5" dirty="0">
                <a:solidFill>
                  <a:srgbClr val="FFFFFF"/>
                </a:solidFill>
                <a:latin typeface="Calibri"/>
                <a:cs typeface="Calibri"/>
              </a:rPr>
              <a:t>30998/2017</a:t>
            </a:r>
            <a:endParaRPr sz="3200">
              <a:latin typeface="Calibri"/>
              <a:cs typeface="Calibri"/>
            </a:endParaRPr>
          </a:p>
        </p:txBody>
      </p:sp>
      <p:sp>
        <p:nvSpPr>
          <p:cNvPr id="9" name="Segnaposto piè di pagina 11"/>
          <p:cNvSpPr txBox="1">
            <a:spLocks/>
          </p:cNvSpPr>
          <p:nvPr/>
        </p:nvSpPr>
        <p:spPr>
          <a:xfrm>
            <a:off x="10136215" y="6572741"/>
            <a:ext cx="1644698" cy="169277"/>
          </a:xfrm>
          <a:prstGeom prst="rect">
            <a:avLst/>
          </a:prstGeom>
        </p:spPr>
        <p:txBody>
          <a:bodyPr wrap="square" lIns="0" tIns="0" rIns="0" bIns="0">
            <a:spAutoFit/>
          </a:bodyPr>
          <a:lstStyle>
            <a:defPPr>
              <a:defRPr lang="it-IT"/>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92D050"/>
        </a:solidFill>
        <a:effectLst/>
      </p:bgPr>
    </p:bg>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02329" y="118819"/>
            <a:ext cx="11464302" cy="1314555"/>
          </a:xfrm>
          <a:prstGeom prst="rect">
            <a:avLst/>
          </a:prstGeom>
        </p:spPr>
      </p:pic>
      <p:sp>
        <p:nvSpPr>
          <p:cNvPr id="3" name="object 3"/>
          <p:cNvSpPr txBox="1"/>
          <p:nvPr/>
        </p:nvSpPr>
        <p:spPr>
          <a:xfrm>
            <a:off x="528066" y="244602"/>
            <a:ext cx="11215370" cy="1065530"/>
          </a:xfrm>
          <a:prstGeom prst="rect">
            <a:avLst/>
          </a:prstGeom>
          <a:solidFill>
            <a:srgbClr val="00AF50"/>
          </a:solidFill>
          <a:ln w="13715">
            <a:solidFill>
              <a:srgbClr val="006FC0"/>
            </a:solidFill>
          </a:ln>
        </p:spPr>
        <p:txBody>
          <a:bodyPr vert="horz" wrap="square" lIns="0" tIns="0" rIns="0" bIns="0" rtlCol="0">
            <a:spAutoFit/>
          </a:bodyPr>
          <a:lstStyle/>
          <a:p>
            <a:pPr marL="4445" algn="ctr">
              <a:lnSpc>
                <a:spcPts val="3960"/>
              </a:lnSpc>
            </a:pPr>
            <a:r>
              <a:rPr sz="3600" b="1" spc="-10" dirty="0">
                <a:solidFill>
                  <a:srgbClr val="FFFFFF"/>
                </a:solidFill>
                <a:latin typeface="Calibri"/>
                <a:cs typeface="Calibri"/>
              </a:rPr>
              <a:t>ESECUZIONE</a:t>
            </a:r>
            <a:r>
              <a:rPr sz="3600" b="1" spc="-50" dirty="0">
                <a:solidFill>
                  <a:srgbClr val="FFFFFF"/>
                </a:solidFill>
                <a:latin typeface="Calibri"/>
                <a:cs typeface="Calibri"/>
              </a:rPr>
              <a:t> </a:t>
            </a:r>
            <a:r>
              <a:rPr sz="3600" b="1" spc="-5" dirty="0">
                <a:solidFill>
                  <a:srgbClr val="FFFFFF"/>
                </a:solidFill>
                <a:latin typeface="Calibri"/>
                <a:cs typeface="Calibri"/>
              </a:rPr>
              <a:t>DECISIONE</a:t>
            </a:r>
            <a:r>
              <a:rPr sz="3600" b="1" spc="-85" dirty="0">
                <a:solidFill>
                  <a:srgbClr val="FFFFFF"/>
                </a:solidFill>
                <a:latin typeface="Calibri"/>
                <a:cs typeface="Calibri"/>
              </a:rPr>
              <a:t> </a:t>
            </a:r>
            <a:r>
              <a:rPr sz="3600" b="1" dirty="0">
                <a:solidFill>
                  <a:srgbClr val="FFFFFF"/>
                </a:solidFill>
                <a:latin typeface="Calibri"/>
                <a:cs typeface="Calibri"/>
              </a:rPr>
              <a:t>DISCIPLINARE</a:t>
            </a:r>
            <a:endParaRPr sz="3600">
              <a:latin typeface="Calibri"/>
              <a:cs typeface="Calibri"/>
            </a:endParaRPr>
          </a:p>
          <a:p>
            <a:pPr marL="107314" algn="ctr">
              <a:lnSpc>
                <a:spcPct val="100000"/>
              </a:lnSpc>
              <a:tabLst>
                <a:tab pos="4086225" algn="l"/>
                <a:tab pos="4521200" algn="l"/>
              </a:tabLst>
            </a:pPr>
            <a:r>
              <a:rPr sz="3600" b="1" dirty="0">
                <a:solidFill>
                  <a:srgbClr val="FFFFFF"/>
                </a:solidFill>
                <a:latin typeface="Calibri"/>
                <a:cs typeface="Calibri"/>
              </a:rPr>
              <a:t>(Art.</a:t>
            </a:r>
            <a:r>
              <a:rPr sz="3600" b="1" spc="-35" dirty="0">
                <a:solidFill>
                  <a:srgbClr val="FFFFFF"/>
                </a:solidFill>
                <a:latin typeface="Calibri"/>
                <a:cs typeface="Calibri"/>
              </a:rPr>
              <a:t> </a:t>
            </a:r>
            <a:r>
              <a:rPr sz="3600" b="1" dirty="0">
                <a:solidFill>
                  <a:srgbClr val="FFFFFF"/>
                </a:solidFill>
                <a:latin typeface="Calibri"/>
                <a:cs typeface="Calibri"/>
              </a:rPr>
              <a:t>62 L.</a:t>
            </a:r>
            <a:r>
              <a:rPr sz="3600" b="1" spc="25" dirty="0">
                <a:solidFill>
                  <a:srgbClr val="FFFFFF"/>
                </a:solidFill>
                <a:latin typeface="Calibri"/>
                <a:cs typeface="Calibri"/>
              </a:rPr>
              <a:t> </a:t>
            </a:r>
            <a:r>
              <a:rPr sz="3600" b="1" spc="5" dirty="0">
                <a:solidFill>
                  <a:srgbClr val="FFFFFF"/>
                </a:solidFill>
                <a:latin typeface="Calibri"/>
                <a:cs typeface="Calibri"/>
              </a:rPr>
              <a:t>247/2012	</a:t>
            </a:r>
            <a:r>
              <a:rPr sz="3600" b="1" dirty="0">
                <a:solidFill>
                  <a:srgbClr val="FFFFFF"/>
                </a:solidFill>
                <a:latin typeface="Calibri"/>
                <a:cs typeface="Calibri"/>
              </a:rPr>
              <a:t>e	</a:t>
            </a:r>
            <a:r>
              <a:rPr sz="3600" b="1" spc="5" dirty="0">
                <a:solidFill>
                  <a:srgbClr val="FFFFFF"/>
                </a:solidFill>
                <a:latin typeface="Calibri"/>
                <a:cs typeface="Calibri"/>
              </a:rPr>
              <a:t>34-35</a:t>
            </a:r>
            <a:r>
              <a:rPr sz="3600" b="1" spc="-60" dirty="0">
                <a:solidFill>
                  <a:srgbClr val="FFFFFF"/>
                </a:solidFill>
                <a:latin typeface="Calibri"/>
                <a:cs typeface="Calibri"/>
              </a:rPr>
              <a:t> </a:t>
            </a:r>
            <a:r>
              <a:rPr sz="3600" b="1" spc="-20" dirty="0">
                <a:solidFill>
                  <a:srgbClr val="FFFFFF"/>
                </a:solidFill>
                <a:latin typeface="Calibri"/>
                <a:cs typeface="Calibri"/>
              </a:rPr>
              <a:t>Reg</a:t>
            </a:r>
            <a:r>
              <a:rPr sz="3600" b="1" spc="-25" dirty="0">
                <a:solidFill>
                  <a:srgbClr val="FFFFFF"/>
                </a:solidFill>
                <a:latin typeface="Calibri"/>
                <a:cs typeface="Calibri"/>
              </a:rPr>
              <a:t> </a:t>
            </a:r>
            <a:r>
              <a:rPr sz="3600" b="1" spc="5" dirty="0">
                <a:solidFill>
                  <a:srgbClr val="FFFFFF"/>
                </a:solidFill>
                <a:latin typeface="Calibri"/>
                <a:cs typeface="Calibri"/>
              </a:rPr>
              <a:t>02/2014</a:t>
            </a:r>
            <a:r>
              <a:rPr sz="3600" b="1" spc="-60" dirty="0">
                <a:solidFill>
                  <a:srgbClr val="FFFFFF"/>
                </a:solidFill>
                <a:latin typeface="Calibri"/>
                <a:cs typeface="Calibri"/>
              </a:rPr>
              <a:t> </a:t>
            </a:r>
            <a:r>
              <a:rPr sz="3600" b="1" spc="-5" dirty="0">
                <a:solidFill>
                  <a:srgbClr val="FFFFFF"/>
                </a:solidFill>
                <a:latin typeface="Calibri"/>
                <a:cs typeface="Calibri"/>
              </a:rPr>
              <a:t>CNF)</a:t>
            </a:r>
            <a:endParaRPr sz="3600">
              <a:latin typeface="Calibri"/>
              <a:cs typeface="Calibri"/>
            </a:endParaRPr>
          </a:p>
        </p:txBody>
      </p:sp>
      <p:sp>
        <p:nvSpPr>
          <p:cNvPr id="18" name="object 18"/>
          <p:cNvSpPr txBox="1"/>
          <p:nvPr/>
        </p:nvSpPr>
        <p:spPr>
          <a:xfrm>
            <a:off x="669035" y="1450543"/>
            <a:ext cx="10930890" cy="5231765"/>
          </a:xfrm>
          <a:prstGeom prst="rect">
            <a:avLst/>
          </a:prstGeom>
          <a:solidFill>
            <a:schemeClr val="tx2">
              <a:lumMod val="60000"/>
              <a:lumOff val="40000"/>
            </a:schemeClr>
          </a:solidFill>
        </p:spPr>
        <p:txBody>
          <a:bodyPr vert="horz" wrap="square" lIns="0" tIns="11430" rIns="0" bIns="0" rtlCol="0">
            <a:spAutoFit/>
          </a:bodyPr>
          <a:lstStyle/>
          <a:p>
            <a:pPr marL="4540250">
              <a:lnSpc>
                <a:spcPct val="100000"/>
              </a:lnSpc>
              <a:spcBef>
                <a:spcPts val="90"/>
              </a:spcBef>
            </a:pPr>
            <a:r>
              <a:rPr sz="4400" spc="-15" dirty="0">
                <a:solidFill>
                  <a:srgbClr val="FFFFFF"/>
                </a:solidFill>
                <a:latin typeface="Calibri"/>
                <a:cs typeface="Calibri"/>
              </a:rPr>
              <a:t>CDD</a:t>
            </a:r>
            <a:endParaRPr sz="4400" dirty="0">
              <a:latin typeface="Calibri"/>
              <a:cs typeface="Calibri"/>
            </a:endParaRPr>
          </a:p>
          <a:p>
            <a:pPr marL="478790">
              <a:lnSpc>
                <a:spcPts val="2815"/>
              </a:lnSpc>
              <a:spcBef>
                <a:spcPts val="3015"/>
              </a:spcBef>
            </a:pPr>
            <a:r>
              <a:rPr sz="2400" u="sng" spc="-15" dirty="0">
                <a:solidFill>
                  <a:srgbClr val="FFFFFF"/>
                </a:solidFill>
                <a:uFill>
                  <a:solidFill>
                    <a:srgbClr val="FFFFFF"/>
                  </a:solidFill>
                </a:uFill>
                <a:latin typeface="Calibri"/>
                <a:cs typeface="Calibri"/>
              </a:rPr>
              <a:t>comunica</a:t>
            </a:r>
            <a:r>
              <a:rPr sz="2400" u="sng" spc="25" dirty="0">
                <a:solidFill>
                  <a:srgbClr val="FFFFFF"/>
                </a:solidFill>
                <a:uFill>
                  <a:solidFill>
                    <a:srgbClr val="FFFFFF"/>
                  </a:solidFill>
                </a:uFill>
                <a:latin typeface="Calibri"/>
                <a:cs typeface="Calibri"/>
              </a:rPr>
              <a:t> </a:t>
            </a:r>
            <a:r>
              <a:rPr sz="2400" u="sng" dirty="0">
                <a:solidFill>
                  <a:srgbClr val="FFFFFF"/>
                </a:solidFill>
                <a:uFill>
                  <a:solidFill>
                    <a:srgbClr val="FFFFFF"/>
                  </a:solidFill>
                </a:uFill>
                <a:latin typeface="Calibri"/>
                <a:cs typeface="Calibri"/>
              </a:rPr>
              <a:t>al</a:t>
            </a:r>
            <a:r>
              <a:rPr sz="2400" u="sng" spc="-10" dirty="0">
                <a:solidFill>
                  <a:srgbClr val="FFFFFF"/>
                </a:solidFill>
                <a:uFill>
                  <a:solidFill>
                    <a:srgbClr val="FFFFFF"/>
                  </a:solidFill>
                </a:uFill>
                <a:latin typeface="Calibri"/>
                <a:cs typeface="Calibri"/>
              </a:rPr>
              <a:t> </a:t>
            </a:r>
            <a:r>
              <a:rPr sz="2400" u="sng" spc="-20" dirty="0">
                <a:solidFill>
                  <a:srgbClr val="FFFFFF"/>
                </a:solidFill>
                <a:uFill>
                  <a:solidFill>
                    <a:srgbClr val="FFFFFF"/>
                  </a:solidFill>
                </a:uFill>
                <a:latin typeface="Calibri"/>
                <a:cs typeface="Calibri"/>
              </a:rPr>
              <a:t>COA</a:t>
            </a:r>
            <a:r>
              <a:rPr sz="2400" u="sng" spc="-30" dirty="0">
                <a:solidFill>
                  <a:srgbClr val="FFFFFF"/>
                </a:solidFill>
                <a:uFill>
                  <a:solidFill>
                    <a:srgbClr val="FFFFFF"/>
                  </a:solidFill>
                </a:uFill>
                <a:latin typeface="Calibri"/>
                <a:cs typeface="Calibri"/>
              </a:rPr>
              <a:t> </a:t>
            </a:r>
            <a:r>
              <a:rPr sz="2400" u="sng" dirty="0">
                <a:solidFill>
                  <a:srgbClr val="FFFFFF"/>
                </a:solidFill>
                <a:uFill>
                  <a:solidFill>
                    <a:srgbClr val="FFFFFF"/>
                  </a:solidFill>
                </a:uFill>
                <a:latin typeface="Calibri"/>
                <a:cs typeface="Calibri"/>
              </a:rPr>
              <a:t>di</a:t>
            </a:r>
            <a:r>
              <a:rPr sz="2400" u="sng" spc="15" dirty="0">
                <a:solidFill>
                  <a:srgbClr val="FFFFFF"/>
                </a:solidFill>
                <a:uFill>
                  <a:solidFill>
                    <a:srgbClr val="FFFFFF"/>
                  </a:solidFill>
                </a:uFill>
                <a:latin typeface="Calibri"/>
                <a:cs typeface="Calibri"/>
              </a:rPr>
              <a:t> </a:t>
            </a:r>
            <a:r>
              <a:rPr sz="2400" u="sng" spc="-10" dirty="0">
                <a:solidFill>
                  <a:srgbClr val="FFFFFF"/>
                </a:solidFill>
                <a:uFill>
                  <a:solidFill>
                    <a:srgbClr val="FFFFFF"/>
                  </a:solidFill>
                </a:uFill>
                <a:latin typeface="Calibri"/>
                <a:cs typeface="Calibri"/>
              </a:rPr>
              <a:t>appartenenza</a:t>
            </a:r>
            <a:r>
              <a:rPr sz="2400" u="sng" spc="30" dirty="0">
                <a:solidFill>
                  <a:srgbClr val="FFFFFF"/>
                </a:solidFill>
                <a:uFill>
                  <a:solidFill>
                    <a:srgbClr val="FFFFFF"/>
                  </a:solidFill>
                </a:uFill>
                <a:latin typeface="Calibri"/>
                <a:cs typeface="Calibri"/>
              </a:rPr>
              <a:t> </a:t>
            </a:r>
            <a:r>
              <a:rPr sz="2400" u="sng" spc="-15" dirty="0">
                <a:solidFill>
                  <a:srgbClr val="FFFFFF"/>
                </a:solidFill>
                <a:uFill>
                  <a:solidFill>
                    <a:srgbClr val="FFFFFF"/>
                  </a:solidFill>
                </a:uFill>
                <a:latin typeface="Calibri"/>
                <a:cs typeface="Calibri"/>
              </a:rPr>
              <a:t>dell’iscritto</a:t>
            </a:r>
            <a:r>
              <a:rPr sz="2400" u="sng" spc="95" dirty="0">
                <a:solidFill>
                  <a:srgbClr val="FFFFFF"/>
                </a:solidFill>
                <a:uFill>
                  <a:solidFill>
                    <a:srgbClr val="FFFFFF"/>
                  </a:solidFill>
                </a:uFill>
                <a:latin typeface="Calibri"/>
                <a:cs typeface="Calibri"/>
              </a:rPr>
              <a:t> </a:t>
            </a:r>
            <a:r>
              <a:rPr sz="2400" u="sng" spc="-5" dirty="0">
                <a:solidFill>
                  <a:srgbClr val="FFFFFF"/>
                </a:solidFill>
                <a:uFill>
                  <a:solidFill>
                    <a:srgbClr val="FFFFFF"/>
                  </a:solidFill>
                </a:uFill>
                <a:latin typeface="Calibri"/>
                <a:cs typeface="Calibri"/>
              </a:rPr>
              <a:t>la</a:t>
            </a:r>
            <a:r>
              <a:rPr sz="2400" u="sng" spc="5" dirty="0">
                <a:solidFill>
                  <a:srgbClr val="FFFFFF"/>
                </a:solidFill>
                <a:uFill>
                  <a:solidFill>
                    <a:srgbClr val="FFFFFF"/>
                  </a:solidFill>
                </a:uFill>
                <a:latin typeface="Calibri"/>
                <a:cs typeface="Calibri"/>
              </a:rPr>
              <a:t> </a:t>
            </a:r>
            <a:r>
              <a:rPr sz="2400" u="sng" spc="-25" dirty="0">
                <a:solidFill>
                  <a:srgbClr val="FFFFFF"/>
                </a:solidFill>
                <a:uFill>
                  <a:solidFill>
                    <a:srgbClr val="FFFFFF"/>
                  </a:solidFill>
                </a:uFill>
                <a:latin typeface="Calibri"/>
                <a:cs typeface="Calibri"/>
              </a:rPr>
              <a:t>data</a:t>
            </a:r>
            <a:r>
              <a:rPr sz="2400" u="sng" spc="30" dirty="0">
                <a:solidFill>
                  <a:srgbClr val="FFFFFF"/>
                </a:solidFill>
                <a:uFill>
                  <a:solidFill>
                    <a:srgbClr val="FFFFFF"/>
                  </a:solidFill>
                </a:uFill>
                <a:latin typeface="Calibri"/>
                <a:cs typeface="Calibri"/>
              </a:rPr>
              <a:t> </a:t>
            </a:r>
            <a:r>
              <a:rPr sz="2400" u="sng" dirty="0">
                <a:solidFill>
                  <a:srgbClr val="FFFFFF"/>
                </a:solidFill>
                <a:uFill>
                  <a:solidFill>
                    <a:srgbClr val="FFFFFF"/>
                  </a:solidFill>
                </a:uFill>
                <a:latin typeface="Calibri"/>
                <a:cs typeface="Calibri"/>
              </a:rPr>
              <a:t>di</a:t>
            </a:r>
            <a:r>
              <a:rPr sz="2400" u="sng" spc="-15" dirty="0">
                <a:solidFill>
                  <a:srgbClr val="FFFFFF"/>
                </a:solidFill>
                <a:uFill>
                  <a:solidFill>
                    <a:srgbClr val="FFFFFF"/>
                  </a:solidFill>
                </a:uFill>
                <a:latin typeface="Calibri"/>
                <a:cs typeface="Calibri"/>
              </a:rPr>
              <a:t> esecutività</a:t>
            </a:r>
            <a:r>
              <a:rPr sz="2400" u="sng" spc="70" dirty="0">
                <a:solidFill>
                  <a:srgbClr val="FFFFFF"/>
                </a:solidFill>
                <a:uFill>
                  <a:solidFill>
                    <a:srgbClr val="FFFFFF"/>
                  </a:solidFill>
                </a:uFill>
                <a:latin typeface="Calibri"/>
                <a:cs typeface="Calibri"/>
              </a:rPr>
              <a:t> </a:t>
            </a:r>
            <a:r>
              <a:rPr sz="2400" u="sng" spc="-10" dirty="0">
                <a:solidFill>
                  <a:srgbClr val="FFFFFF"/>
                </a:solidFill>
                <a:uFill>
                  <a:solidFill>
                    <a:srgbClr val="FFFFFF"/>
                  </a:solidFill>
                </a:uFill>
                <a:latin typeface="Calibri"/>
                <a:cs typeface="Calibri"/>
              </a:rPr>
              <a:t>della</a:t>
            </a:r>
            <a:r>
              <a:rPr sz="2400" u="sng" spc="30" dirty="0">
                <a:solidFill>
                  <a:srgbClr val="FFFFFF"/>
                </a:solidFill>
                <a:uFill>
                  <a:solidFill>
                    <a:srgbClr val="FFFFFF"/>
                  </a:solidFill>
                </a:uFill>
                <a:latin typeface="Calibri"/>
                <a:cs typeface="Calibri"/>
              </a:rPr>
              <a:t> </a:t>
            </a:r>
            <a:r>
              <a:rPr sz="2400" u="sng" spc="-10" dirty="0">
                <a:solidFill>
                  <a:srgbClr val="FFFFFF"/>
                </a:solidFill>
                <a:uFill>
                  <a:solidFill>
                    <a:srgbClr val="FFFFFF"/>
                  </a:solidFill>
                </a:uFill>
                <a:latin typeface="Calibri"/>
                <a:cs typeface="Calibri"/>
              </a:rPr>
              <a:t>deci</a:t>
            </a:r>
            <a:r>
              <a:rPr sz="2400" spc="-10" dirty="0">
                <a:solidFill>
                  <a:srgbClr val="FFFFFF"/>
                </a:solidFill>
                <a:latin typeface="Calibri"/>
                <a:cs typeface="Calibri"/>
              </a:rPr>
              <a:t>sione</a:t>
            </a:r>
            <a:endParaRPr sz="2400" dirty="0">
              <a:latin typeface="Calibri"/>
              <a:cs typeface="Calibri"/>
            </a:endParaRPr>
          </a:p>
          <a:p>
            <a:pPr marL="4585970">
              <a:lnSpc>
                <a:spcPts val="5215"/>
              </a:lnSpc>
            </a:pPr>
            <a:r>
              <a:rPr sz="4400" spc="-30" dirty="0">
                <a:solidFill>
                  <a:srgbClr val="FFFFFF"/>
                </a:solidFill>
                <a:latin typeface="Calibri"/>
                <a:cs typeface="Calibri"/>
              </a:rPr>
              <a:t>COA</a:t>
            </a:r>
            <a:r>
              <a:rPr sz="4400" spc="-20" dirty="0">
                <a:solidFill>
                  <a:srgbClr val="FFFFFF"/>
                </a:solidFill>
                <a:latin typeface="Calibri"/>
                <a:cs typeface="Calibri"/>
              </a:rPr>
              <a:t> </a:t>
            </a:r>
            <a:r>
              <a:rPr sz="2000" b="1" u="sng" spc="-10" dirty="0">
                <a:solidFill>
                  <a:srgbClr val="FFC000"/>
                </a:solidFill>
                <a:uFill>
                  <a:solidFill>
                    <a:srgbClr val="FFC000"/>
                  </a:solidFill>
                </a:uFill>
                <a:latin typeface="Calibri"/>
                <a:cs typeface="Calibri"/>
              </a:rPr>
              <a:t>(competente</a:t>
            </a:r>
            <a:r>
              <a:rPr sz="2000" b="1" u="sng" spc="5" dirty="0">
                <a:solidFill>
                  <a:srgbClr val="FFC000"/>
                </a:solidFill>
                <a:uFill>
                  <a:solidFill>
                    <a:srgbClr val="FFC000"/>
                  </a:solidFill>
                </a:uFill>
                <a:latin typeface="Calibri"/>
                <a:cs typeface="Calibri"/>
              </a:rPr>
              <a:t> </a:t>
            </a:r>
            <a:r>
              <a:rPr sz="2000" b="1" u="sng" spc="-10" dirty="0">
                <a:solidFill>
                  <a:srgbClr val="FFC000"/>
                </a:solidFill>
                <a:uFill>
                  <a:solidFill>
                    <a:srgbClr val="FFC000"/>
                  </a:solidFill>
                </a:uFill>
                <a:latin typeface="Calibri"/>
                <a:cs typeface="Calibri"/>
              </a:rPr>
              <a:t>dell’esecuzione</a:t>
            </a:r>
            <a:r>
              <a:rPr sz="2000" b="1" u="sng" spc="5" dirty="0">
                <a:solidFill>
                  <a:srgbClr val="FFC000"/>
                </a:solidFill>
                <a:uFill>
                  <a:solidFill>
                    <a:srgbClr val="FFC000"/>
                  </a:solidFill>
                </a:uFill>
                <a:latin typeface="Calibri"/>
                <a:cs typeface="Calibri"/>
              </a:rPr>
              <a:t> di</a:t>
            </a:r>
            <a:r>
              <a:rPr sz="2000" b="1" u="sng" spc="-50" dirty="0">
                <a:solidFill>
                  <a:srgbClr val="FFC000"/>
                </a:solidFill>
                <a:uFill>
                  <a:solidFill>
                    <a:srgbClr val="FFC000"/>
                  </a:solidFill>
                </a:uFill>
                <a:latin typeface="Calibri"/>
                <a:cs typeface="Calibri"/>
              </a:rPr>
              <a:t> </a:t>
            </a:r>
            <a:r>
              <a:rPr sz="2000" b="1" u="sng" spc="-20" dirty="0">
                <a:solidFill>
                  <a:srgbClr val="FFC000"/>
                </a:solidFill>
                <a:uFill>
                  <a:solidFill>
                    <a:srgbClr val="FFC000"/>
                  </a:solidFill>
                </a:uFill>
                <a:latin typeface="Calibri"/>
                <a:cs typeface="Calibri"/>
              </a:rPr>
              <a:t>tutte</a:t>
            </a:r>
            <a:r>
              <a:rPr sz="2000" b="1" u="sng" spc="40" dirty="0">
                <a:solidFill>
                  <a:srgbClr val="FFC000"/>
                </a:solidFill>
                <a:uFill>
                  <a:solidFill>
                    <a:srgbClr val="FFC000"/>
                  </a:solidFill>
                </a:uFill>
                <a:latin typeface="Calibri"/>
                <a:cs typeface="Calibri"/>
              </a:rPr>
              <a:t> </a:t>
            </a:r>
            <a:r>
              <a:rPr sz="2000" b="1" u="sng" spc="5" dirty="0">
                <a:solidFill>
                  <a:srgbClr val="FFC000"/>
                </a:solidFill>
                <a:uFill>
                  <a:solidFill>
                    <a:srgbClr val="FFC000"/>
                  </a:solidFill>
                </a:uFill>
                <a:latin typeface="Calibri"/>
                <a:cs typeface="Calibri"/>
              </a:rPr>
              <a:t>le</a:t>
            </a:r>
            <a:r>
              <a:rPr sz="2000" b="1" u="sng" spc="-30" dirty="0">
                <a:solidFill>
                  <a:srgbClr val="FFC000"/>
                </a:solidFill>
                <a:uFill>
                  <a:solidFill>
                    <a:srgbClr val="FFC000"/>
                  </a:solidFill>
                </a:uFill>
                <a:latin typeface="Calibri"/>
                <a:cs typeface="Calibri"/>
              </a:rPr>
              <a:t> </a:t>
            </a:r>
            <a:r>
              <a:rPr sz="2000" b="1" u="sng" dirty="0">
                <a:solidFill>
                  <a:srgbClr val="FFC000"/>
                </a:solidFill>
                <a:uFill>
                  <a:solidFill>
                    <a:srgbClr val="FFC000"/>
                  </a:solidFill>
                </a:uFill>
                <a:latin typeface="Calibri"/>
                <a:cs typeface="Calibri"/>
              </a:rPr>
              <a:t>sanzioni)</a:t>
            </a:r>
            <a:endParaRPr sz="2000" dirty="0">
              <a:latin typeface="Calibri"/>
              <a:cs typeface="Calibri"/>
            </a:endParaRPr>
          </a:p>
          <a:p>
            <a:pPr marL="218440" marR="5080" indent="-205740">
              <a:lnSpc>
                <a:spcPct val="118800"/>
              </a:lnSpc>
              <a:spcBef>
                <a:spcPts val="1475"/>
              </a:spcBef>
              <a:buChar char="-"/>
              <a:tabLst>
                <a:tab pos="232410" algn="l"/>
              </a:tabLst>
            </a:pPr>
            <a:r>
              <a:rPr sz="2400" spc="-15" dirty="0" err="1" smtClean="0">
                <a:solidFill>
                  <a:srgbClr val="FFFFFF"/>
                </a:solidFill>
                <a:latin typeface="Calibri"/>
                <a:cs typeface="Calibri"/>
              </a:rPr>
              <a:t>comunica</a:t>
            </a:r>
            <a:r>
              <a:rPr sz="2400" spc="35" dirty="0" smtClean="0">
                <a:solidFill>
                  <a:srgbClr val="FFFFFF"/>
                </a:solidFill>
                <a:latin typeface="Calibri"/>
                <a:cs typeface="Calibri"/>
              </a:rPr>
              <a:t> </a:t>
            </a:r>
            <a:r>
              <a:rPr sz="2400" spc="-15" dirty="0">
                <a:solidFill>
                  <a:srgbClr val="FFFFFF"/>
                </a:solidFill>
                <a:latin typeface="Calibri"/>
                <a:cs typeface="Calibri"/>
              </a:rPr>
              <a:t>all’iscritto</a:t>
            </a:r>
            <a:r>
              <a:rPr sz="2400" spc="60" dirty="0">
                <a:solidFill>
                  <a:srgbClr val="FFFFFF"/>
                </a:solidFill>
                <a:latin typeface="Calibri"/>
                <a:cs typeface="Calibri"/>
              </a:rPr>
              <a:t> </a:t>
            </a:r>
            <a:r>
              <a:rPr sz="2400" spc="-15" dirty="0">
                <a:solidFill>
                  <a:srgbClr val="FFFFFF"/>
                </a:solidFill>
                <a:latin typeface="Calibri"/>
                <a:cs typeface="Calibri"/>
              </a:rPr>
              <a:t>sanzionato</a:t>
            </a:r>
            <a:r>
              <a:rPr sz="2400" spc="65" dirty="0">
                <a:solidFill>
                  <a:srgbClr val="FFFFFF"/>
                </a:solidFill>
                <a:latin typeface="Calibri"/>
                <a:cs typeface="Calibri"/>
              </a:rPr>
              <a:t> </a:t>
            </a:r>
            <a:r>
              <a:rPr sz="2400" spc="-5" dirty="0">
                <a:solidFill>
                  <a:srgbClr val="FFFFFF"/>
                </a:solidFill>
                <a:latin typeface="Calibri"/>
                <a:cs typeface="Calibri"/>
              </a:rPr>
              <a:t>la</a:t>
            </a:r>
            <a:r>
              <a:rPr sz="2400" dirty="0">
                <a:solidFill>
                  <a:srgbClr val="FFFFFF"/>
                </a:solidFill>
                <a:latin typeface="Calibri"/>
                <a:cs typeface="Calibri"/>
              </a:rPr>
              <a:t> </a:t>
            </a:r>
            <a:r>
              <a:rPr sz="2400" spc="-25" dirty="0">
                <a:solidFill>
                  <a:srgbClr val="FFFFFF"/>
                </a:solidFill>
                <a:latin typeface="Calibri"/>
                <a:cs typeface="Calibri"/>
              </a:rPr>
              <a:t>data</a:t>
            </a:r>
            <a:r>
              <a:rPr sz="2400" spc="40" dirty="0">
                <a:solidFill>
                  <a:srgbClr val="FFFFFF"/>
                </a:solidFill>
                <a:latin typeface="Calibri"/>
                <a:cs typeface="Calibri"/>
              </a:rPr>
              <a:t> </a:t>
            </a:r>
            <a:r>
              <a:rPr sz="2400" dirty="0">
                <a:solidFill>
                  <a:srgbClr val="FFFFFF"/>
                </a:solidFill>
                <a:latin typeface="Calibri"/>
                <a:cs typeface="Calibri"/>
              </a:rPr>
              <a:t>di</a:t>
            </a:r>
            <a:r>
              <a:rPr sz="2400" spc="-5" dirty="0">
                <a:solidFill>
                  <a:srgbClr val="FFFFFF"/>
                </a:solidFill>
                <a:latin typeface="Calibri"/>
                <a:cs typeface="Calibri"/>
              </a:rPr>
              <a:t> </a:t>
            </a:r>
            <a:r>
              <a:rPr sz="2400" spc="-20" dirty="0">
                <a:solidFill>
                  <a:srgbClr val="FFFFFF"/>
                </a:solidFill>
                <a:latin typeface="Calibri"/>
                <a:cs typeface="Calibri"/>
              </a:rPr>
              <a:t>decorrenza</a:t>
            </a:r>
            <a:r>
              <a:rPr sz="2400" spc="70" dirty="0">
                <a:solidFill>
                  <a:srgbClr val="FFFFFF"/>
                </a:solidFill>
                <a:latin typeface="Calibri"/>
                <a:cs typeface="Calibri"/>
              </a:rPr>
              <a:t> </a:t>
            </a:r>
            <a:r>
              <a:rPr sz="2400" spc="-10" dirty="0">
                <a:solidFill>
                  <a:srgbClr val="FFFFFF"/>
                </a:solidFill>
                <a:latin typeface="Calibri"/>
                <a:cs typeface="Calibri"/>
              </a:rPr>
              <a:t>della</a:t>
            </a:r>
            <a:r>
              <a:rPr sz="2400" spc="40" dirty="0">
                <a:solidFill>
                  <a:srgbClr val="FFFFFF"/>
                </a:solidFill>
                <a:latin typeface="Calibri"/>
                <a:cs typeface="Calibri"/>
              </a:rPr>
              <a:t> </a:t>
            </a:r>
            <a:r>
              <a:rPr sz="2400" spc="-10" dirty="0">
                <a:solidFill>
                  <a:srgbClr val="FFFFFF"/>
                </a:solidFill>
                <a:latin typeface="Calibri"/>
                <a:cs typeface="Calibri"/>
              </a:rPr>
              <a:t>esecuzione</a:t>
            </a:r>
            <a:r>
              <a:rPr sz="2400" spc="60" dirty="0">
                <a:solidFill>
                  <a:srgbClr val="FFFFFF"/>
                </a:solidFill>
                <a:latin typeface="Calibri"/>
                <a:cs typeface="Calibri"/>
              </a:rPr>
              <a:t> </a:t>
            </a:r>
            <a:r>
              <a:rPr sz="2400" spc="-10" dirty="0">
                <a:solidFill>
                  <a:srgbClr val="FFFFFF"/>
                </a:solidFill>
                <a:latin typeface="Calibri"/>
                <a:cs typeface="Calibri"/>
              </a:rPr>
              <a:t>della</a:t>
            </a:r>
            <a:r>
              <a:rPr sz="2400" spc="40" dirty="0">
                <a:solidFill>
                  <a:srgbClr val="FFFFFF"/>
                </a:solidFill>
                <a:latin typeface="Calibri"/>
                <a:cs typeface="Calibri"/>
              </a:rPr>
              <a:t> </a:t>
            </a:r>
            <a:r>
              <a:rPr sz="2400" spc="-5" dirty="0">
                <a:solidFill>
                  <a:srgbClr val="FFFFFF"/>
                </a:solidFill>
                <a:latin typeface="Calibri"/>
                <a:cs typeface="Calibri"/>
              </a:rPr>
              <a:t>sanzione</a:t>
            </a:r>
            <a:r>
              <a:rPr sz="2400" spc="25" dirty="0">
                <a:solidFill>
                  <a:srgbClr val="FFFFFF"/>
                </a:solidFill>
                <a:latin typeface="Calibri"/>
                <a:cs typeface="Calibri"/>
              </a:rPr>
              <a:t> </a:t>
            </a:r>
            <a:r>
              <a:rPr sz="2400" spc="5" dirty="0">
                <a:solidFill>
                  <a:srgbClr val="FFFFFF"/>
                </a:solidFill>
                <a:latin typeface="Calibri"/>
                <a:cs typeface="Calibri"/>
              </a:rPr>
              <a:t>e </a:t>
            </a:r>
            <a:r>
              <a:rPr sz="2400" spc="-530" dirty="0">
                <a:solidFill>
                  <a:srgbClr val="FFFFFF"/>
                </a:solidFill>
                <a:latin typeface="Calibri"/>
                <a:cs typeface="Calibri"/>
              </a:rPr>
              <a:t> </a:t>
            </a:r>
            <a:r>
              <a:rPr sz="2400" spc="-5" dirty="0">
                <a:solidFill>
                  <a:srgbClr val="FFFFFF"/>
                </a:solidFill>
                <a:latin typeface="Calibri"/>
                <a:cs typeface="Calibri"/>
              </a:rPr>
              <a:t>quella</a:t>
            </a:r>
            <a:r>
              <a:rPr sz="2400" spc="20" dirty="0">
                <a:solidFill>
                  <a:srgbClr val="FFFFFF"/>
                </a:solidFill>
                <a:latin typeface="Calibri"/>
                <a:cs typeface="Calibri"/>
              </a:rPr>
              <a:t> </a:t>
            </a:r>
            <a:r>
              <a:rPr sz="2400" spc="-10" dirty="0">
                <a:solidFill>
                  <a:srgbClr val="FFFFFF"/>
                </a:solidFill>
                <a:latin typeface="Calibri"/>
                <a:cs typeface="Calibri"/>
              </a:rPr>
              <a:t>finale</a:t>
            </a:r>
            <a:endParaRPr sz="2400" dirty="0">
              <a:latin typeface="Calibri"/>
              <a:cs typeface="Calibri"/>
            </a:endParaRPr>
          </a:p>
          <a:p>
            <a:pPr marL="172720" indent="-160020">
              <a:lnSpc>
                <a:spcPct val="100000"/>
              </a:lnSpc>
              <a:buChar char="-"/>
              <a:tabLst>
                <a:tab pos="172720" algn="l"/>
              </a:tabLst>
            </a:pPr>
            <a:r>
              <a:rPr sz="2400" spc="5" dirty="0">
                <a:solidFill>
                  <a:srgbClr val="FFFFFF"/>
                </a:solidFill>
                <a:latin typeface="Calibri"/>
                <a:cs typeface="Calibri"/>
              </a:rPr>
              <a:t>aggiorna</a:t>
            </a:r>
            <a:r>
              <a:rPr sz="2400" spc="-55" dirty="0">
                <a:solidFill>
                  <a:srgbClr val="FFFFFF"/>
                </a:solidFill>
                <a:latin typeface="Calibri"/>
                <a:cs typeface="Calibri"/>
              </a:rPr>
              <a:t> </a:t>
            </a:r>
            <a:r>
              <a:rPr sz="2400" spc="-5" dirty="0">
                <a:solidFill>
                  <a:srgbClr val="FFFFFF"/>
                </a:solidFill>
                <a:latin typeface="Calibri"/>
                <a:cs typeface="Calibri"/>
              </a:rPr>
              <a:t>il</a:t>
            </a:r>
            <a:r>
              <a:rPr sz="2400" spc="-20" dirty="0">
                <a:solidFill>
                  <a:srgbClr val="FFFFFF"/>
                </a:solidFill>
                <a:latin typeface="Calibri"/>
                <a:cs typeface="Calibri"/>
              </a:rPr>
              <a:t> </a:t>
            </a:r>
            <a:r>
              <a:rPr sz="2400" spc="-15" dirty="0">
                <a:solidFill>
                  <a:srgbClr val="FFFFFF"/>
                </a:solidFill>
                <a:latin typeface="Calibri"/>
                <a:cs typeface="Calibri"/>
              </a:rPr>
              <a:t>fascicolo</a:t>
            </a:r>
            <a:r>
              <a:rPr sz="2400" spc="40" dirty="0">
                <a:solidFill>
                  <a:srgbClr val="FFFFFF"/>
                </a:solidFill>
                <a:latin typeface="Calibri"/>
                <a:cs typeface="Calibri"/>
              </a:rPr>
              <a:t> </a:t>
            </a:r>
            <a:r>
              <a:rPr sz="2400" spc="-10" dirty="0">
                <a:solidFill>
                  <a:srgbClr val="FFFFFF"/>
                </a:solidFill>
                <a:latin typeface="Calibri"/>
                <a:cs typeface="Calibri"/>
              </a:rPr>
              <a:t>personale</a:t>
            </a:r>
            <a:r>
              <a:rPr sz="2400" spc="5" dirty="0">
                <a:solidFill>
                  <a:srgbClr val="FFFFFF"/>
                </a:solidFill>
                <a:latin typeface="Calibri"/>
                <a:cs typeface="Calibri"/>
              </a:rPr>
              <a:t> </a:t>
            </a:r>
            <a:r>
              <a:rPr sz="2400" spc="-15" dirty="0">
                <a:solidFill>
                  <a:srgbClr val="FFFFFF"/>
                </a:solidFill>
                <a:latin typeface="Calibri"/>
                <a:cs typeface="Calibri"/>
              </a:rPr>
              <a:t>dell’iscritto</a:t>
            </a:r>
            <a:endParaRPr sz="2400" dirty="0">
              <a:latin typeface="Calibri"/>
              <a:cs typeface="Calibri"/>
            </a:endParaRPr>
          </a:p>
          <a:p>
            <a:pPr marL="172720" marR="587375" indent="-172720">
              <a:lnSpc>
                <a:spcPct val="100000"/>
              </a:lnSpc>
              <a:spcBef>
                <a:spcPts val="5"/>
              </a:spcBef>
              <a:buChar char="-"/>
              <a:tabLst>
                <a:tab pos="172720" algn="l"/>
              </a:tabLst>
            </a:pPr>
            <a:r>
              <a:rPr sz="2400" u="sng" spc="-15" dirty="0">
                <a:solidFill>
                  <a:srgbClr val="FFFFFF"/>
                </a:solidFill>
                <a:uFill>
                  <a:solidFill>
                    <a:srgbClr val="FFFFFF"/>
                  </a:solidFill>
                </a:uFill>
                <a:latin typeface="Calibri"/>
                <a:cs typeface="Calibri"/>
              </a:rPr>
              <a:t>comunica</a:t>
            </a:r>
            <a:r>
              <a:rPr sz="2400" u="sng" spc="25" dirty="0">
                <a:solidFill>
                  <a:srgbClr val="FFFFFF"/>
                </a:solidFill>
                <a:uFill>
                  <a:solidFill>
                    <a:srgbClr val="FFFFFF"/>
                  </a:solidFill>
                </a:uFill>
                <a:latin typeface="Calibri"/>
                <a:cs typeface="Calibri"/>
              </a:rPr>
              <a:t> </a:t>
            </a:r>
            <a:r>
              <a:rPr sz="2400" u="sng" spc="-15" dirty="0">
                <a:solidFill>
                  <a:srgbClr val="FFFFFF"/>
                </a:solidFill>
                <a:uFill>
                  <a:solidFill>
                    <a:srgbClr val="FFFFFF"/>
                  </a:solidFill>
                </a:uFill>
                <a:latin typeface="Calibri"/>
                <a:cs typeface="Calibri"/>
              </a:rPr>
              <a:t>senza</a:t>
            </a:r>
            <a:r>
              <a:rPr sz="2400" u="sng" spc="-5" dirty="0">
                <a:solidFill>
                  <a:srgbClr val="FFFFFF"/>
                </a:solidFill>
                <a:uFill>
                  <a:solidFill>
                    <a:srgbClr val="FFFFFF"/>
                  </a:solidFill>
                </a:uFill>
                <a:latin typeface="Calibri"/>
                <a:cs typeface="Calibri"/>
              </a:rPr>
              <a:t> </a:t>
            </a:r>
            <a:r>
              <a:rPr sz="2400" u="sng" spc="-20" dirty="0">
                <a:solidFill>
                  <a:srgbClr val="FFFFFF"/>
                </a:solidFill>
                <a:uFill>
                  <a:solidFill>
                    <a:srgbClr val="FFFFFF"/>
                  </a:solidFill>
                </a:uFill>
                <a:latin typeface="Calibri"/>
                <a:cs typeface="Calibri"/>
              </a:rPr>
              <a:t>ritardo</a:t>
            </a:r>
            <a:r>
              <a:rPr sz="2400" u="sng" spc="20" dirty="0">
                <a:solidFill>
                  <a:srgbClr val="FFFFFF"/>
                </a:solidFill>
                <a:uFill>
                  <a:solidFill>
                    <a:srgbClr val="FFFFFF"/>
                  </a:solidFill>
                </a:uFill>
                <a:latin typeface="Calibri"/>
                <a:cs typeface="Calibri"/>
              </a:rPr>
              <a:t> </a:t>
            </a:r>
            <a:r>
              <a:rPr sz="2400" u="sng" spc="-5" dirty="0">
                <a:solidFill>
                  <a:srgbClr val="FFFFFF"/>
                </a:solidFill>
                <a:uFill>
                  <a:solidFill>
                    <a:srgbClr val="FFFFFF"/>
                  </a:solidFill>
                </a:uFill>
                <a:latin typeface="Calibri"/>
                <a:cs typeface="Calibri"/>
              </a:rPr>
              <a:t>la</a:t>
            </a:r>
            <a:r>
              <a:rPr sz="2400" u="sng" spc="30" dirty="0">
                <a:solidFill>
                  <a:srgbClr val="FFFFFF"/>
                </a:solidFill>
                <a:uFill>
                  <a:solidFill>
                    <a:srgbClr val="FFFFFF"/>
                  </a:solidFill>
                </a:uFill>
                <a:latin typeface="Calibri"/>
                <a:cs typeface="Calibri"/>
              </a:rPr>
              <a:t> </a:t>
            </a:r>
            <a:r>
              <a:rPr sz="2400" u="sng" spc="-5" dirty="0">
                <a:solidFill>
                  <a:srgbClr val="FFFFFF"/>
                </a:solidFill>
                <a:uFill>
                  <a:solidFill>
                    <a:srgbClr val="FFFFFF"/>
                  </a:solidFill>
                </a:uFill>
                <a:latin typeface="Calibri"/>
                <a:cs typeface="Calibri"/>
              </a:rPr>
              <a:t>sospensione,</a:t>
            </a:r>
            <a:r>
              <a:rPr sz="2400" u="sng" spc="40" dirty="0">
                <a:solidFill>
                  <a:srgbClr val="FFFFFF"/>
                </a:solidFill>
                <a:uFill>
                  <a:solidFill>
                    <a:srgbClr val="FFFFFF"/>
                  </a:solidFill>
                </a:uFill>
                <a:latin typeface="Calibri"/>
                <a:cs typeface="Calibri"/>
              </a:rPr>
              <a:t> </a:t>
            </a:r>
            <a:r>
              <a:rPr sz="2400" u="sng" spc="-5" dirty="0">
                <a:solidFill>
                  <a:srgbClr val="FFFFFF"/>
                </a:solidFill>
                <a:uFill>
                  <a:solidFill>
                    <a:srgbClr val="FFFFFF"/>
                  </a:solidFill>
                </a:uFill>
                <a:latin typeface="Calibri"/>
                <a:cs typeface="Calibri"/>
              </a:rPr>
              <a:t>la </a:t>
            </a:r>
            <a:r>
              <a:rPr sz="2400" u="sng" spc="-10" dirty="0">
                <a:solidFill>
                  <a:srgbClr val="FFFFFF"/>
                </a:solidFill>
                <a:uFill>
                  <a:solidFill>
                    <a:srgbClr val="FFFFFF"/>
                  </a:solidFill>
                </a:uFill>
                <a:latin typeface="Calibri"/>
                <a:cs typeface="Calibri"/>
              </a:rPr>
              <a:t>radiazione</a:t>
            </a:r>
            <a:r>
              <a:rPr sz="2400" u="sng" spc="15" dirty="0">
                <a:solidFill>
                  <a:srgbClr val="FFFFFF"/>
                </a:solidFill>
                <a:uFill>
                  <a:solidFill>
                    <a:srgbClr val="FFFFFF"/>
                  </a:solidFill>
                </a:uFill>
                <a:latin typeface="Calibri"/>
                <a:cs typeface="Calibri"/>
              </a:rPr>
              <a:t> </a:t>
            </a:r>
            <a:r>
              <a:rPr sz="2400" u="sng" spc="5" dirty="0">
                <a:solidFill>
                  <a:srgbClr val="FFFFFF"/>
                </a:solidFill>
                <a:uFill>
                  <a:solidFill>
                    <a:srgbClr val="FFFFFF"/>
                  </a:solidFill>
                </a:uFill>
                <a:latin typeface="Calibri"/>
                <a:cs typeface="Calibri"/>
              </a:rPr>
              <a:t>e</a:t>
            </a:r>
            <a:r>
              <a:rPr sz="2400" u="sng" spc="-10" dirty="0">
                <a:solidFill>
                  <a:srgbClr val="FFFFFF"/>
                </a:solidFill>
                <a:uFill>
                  <a:solidFill>
                    <a:srgbClr val="FFFFFF"/>
                  </a:solidFill>
                </a:uFill>
                <a:latin typeface="Calibri"/>
                <a:cs typeface="Calibri"/>
              </a:rPr>
              <a:t> la</a:t>
            </a:r>
            <a:r>
              <a:rPr sz="2400" u="sng" spc="-5" dirty="0">
                <a:solidFill>
                  <a:srgbClr val="FFFFFF"/>
                </a:solidFill>
                <a:uFill>
                  <a:solidFill>
                    <a:srgbClr val="FFFFFF"/>
                  </a:solidFill>
                </a:uFill>
                <a:latin typeface="Calibri"/>
                <a:cs typeface="Calibri"/>
              </a:rPr>
              <a:t> sospensione</a:t>
            </a:r>
            <a:r>
              <a:rPr sz="2400" u="sng" spc="55" dirty="0">
                <a:solidFill>
                  <a:srgbClr val="FFFFFF"/>
                </a:solidFill>
                <a:uFill>
                  <a:solidFill>
                    <a:srgbClr val="FFFFFF"/>
                  </a:solidFill>
                </a:uFill>
                <a:latin typeface="Calibri"/>
                <a:cs typeface="Calibri"/>
              </a:rPr>
              <a:t> </a:t>
            </a:r>
            <a:r>
              <a:rPr sz="2400" u="sng" spc="-20" dirty="0">
                <a:solidFill>
                  <a:srgbClr val="FFFFFF"/>
                </a:solidFill>
                <a:uFill>
                  <a:solidFill>
                    <a:srgbClr val="FFFFFF"/>
                  </a:solidFill>
                </a:uFill>
                <a:latin typeface="Calibri"/>
                <a:cs typeface="Calibri"/>
              </a:rPr>
              <a:t>cautelare</a:t>
            </a:r>
            <a:r>
              <a:rPr sz="2400" u="sng" spc="85" dirty="0">
                <a:solidFill>
                  <a:srgbClr val="FFFFFF"/>
                </a:solidFill>
                <a:uFill>
                  <a:solidFill>
                    <a:srgbClr val="FFFFFF"/>
                  </a:solidFill>
                </a:uFill>
                <a:latin typeface="Calibri"/>
                <a:cs typeface="Calibri"/>
              </a:rPr>
              <a:t> </a:t>
            </a:r>
            <a:r>
              <a:rPr sz="2400" u="sng" spc="5" dirty="0">
                <a:solidFill>
                  <a:srgbClr val="FFFFFF"/>
                </a:solidFill>
                <a:uFill>
                  <a:solidFill>
                    <a:srgbClr val="FFFFFF"/>
                  </a:solidFill>
                </a:uFill>
                <a:latin typeface="Calibri"/>
                <a:cs typeface="Calibri"/>
              </a:rPr>
              <a:t>a</a:t>
            </a:r>
            <a:r>
              <a:rPr sz="2400" spc="-5" dirty="0">
                <a:solidFill>
                  <a:srgbClr val="FFFFFF"/>
                </a:solidFill>
                <a:latin typeface="Calibri"/>
                <a:cs typeface="Calibri"/>
              </a:rPr>
              <a:t> </a:t>
            </a:r>
            <a:r>
              <a:rPr sz="2400" dirty="0">
                <a:solidFill>
                  <a:srgbClr val="FFFFFF"/>
                </a:solidFill>
                <a:latin typeface="Calibri"/>
                <a:cs typeface="Calibri"/>
              </a:rPr>
              <a:t>: </a:t>
            </a:r>
            <a:r>
              <a:rPr sz="2400" spc="-530" dirty="0">
                <a:solidFill>
                  <a:srgbClr val="FFFFFF"/>
                </a:solidFill>
                <a:latin typeface="Calibri"/>
                <a:cs typeface="Calibri"/>
              </a:rPr>
              <a:t> </a:t>
            </a:r>
            <a:r>
              <a:rPr sz="2400" spc="-10" dirty="0">
                <a:solidFill>
                  <a:srgbClr val="FFFFFF"/>
                </a:solidFill>
                <a:latin typeface="Calibri"/>
                <a:cs typeface="Calibri"/>
              </a:rPr>
              <a:t>capi</a:t>
            </a:r>
            <a:r>
              <a:rPr sz="2400" spc="15" dirty="0">
                <a:solidFill>
                  <a:srgbClr val="FFFFFF"/>
                </a:solidFill>
                <a:latin typeface="Calibri"/>
                <a:cs typeface="Calibri"/>
              </a:rPr>
              <a:t> </a:t>
            </a:r>
            <a:r>
              <a:rPr sz="2400" spc="-5" dirty="0">
                <a:solidFill>
                  <a:srgbClr val="FFFFFF"/>
                </a:solidFill>
                <a:latin typeface="Calibri"/>
                <a:cs typeface="Calibri"/>
              </a:rPr>
              <a:t>degli</a:t>
            </a:r>
            <a:r>
              <a:rPr sz="2400" spc="-15" dirty="0">
                <a:solidFill>
                  <a:srgbClr val="FFFFFF"/>
                </a:solidFill>
                <a:latin typeface="Calibri"/>
                <a:cs typeface="Calibri"/>
              </a:rPr>
              <a:t> </a:t>
            </a:r>
            <a:r>
              <a:rPr sz="2400" spc="-20" dirty="0">
                <a:solidFill>
                  <a:srgbClr val="FFFFFF"/>
                </a:solidFill>
                <a:latin typeface="Calibri"/>
                <a:cs typeface="Calibri"/>
              </a:rPr>
              <a:t>uffici</a:t>
            </a:r>
            <a:r>
              <a:rPr sz="2400" spc="50" dirty="0">
                <a:solidFill>
                  <a:srgbClr val="FFFFFF"/>
                </a:solidFill>
                <a:latin typeface="Calibri"/>
                <a:cs typeface="Calibri"/>
              </a:rPr>
              <a:t> </a:t>
            </a:r>
            <a:r>
              <a:rPr sz="2400" spc="-5" dirty="0">
                <a:solidFill>
                  <a:srgbClr val="FFFFFF"/>
                </a:solidFill>
                <a:latin typeface="Calibri"/>
                <a:cs typeface="Calibri"/>
              </a:rPr>
              <a:t>giudiziari</a:t>
            </a:r>
            <a:r>
              <a:rPr sz="2400" spc="15" dirty="0">
                <a:solidFill>
                  <a:srgbClr val="FFFFFF"/>
                </a:solidFill>
                <a:latin typeface="Calibri"/>
                <a:cs typeface="Calibri"/>
              </a:rPr>
              <a:t> </a:t>
            </a:r>
            <a:r>
              <a:rPr sz="2400" spc="-20" dirty="0">
                <a:solidFill>
                  <a:srgbClr val="FFFFFF"/>
                </a:solidFill>
                <a:latin typeface="Calibri"/>
                <a:cs typeface="Calibri"/>
              </a:rPr>
              <a:t>distrettuali</a:t>
            </a:r>
            <a:r>
              <a:rPr sz="2400" spc="50" dirty="0">
                <a:solidFill>
                  <a:srgbClr val="FFFFFF"/>
                </a:solidFill>
                <a:latin typeface="Calibri"/>
                <a:cs typeface="Calibri"/>
              </a:rPr>
              <a:t> </a:t>
            </a:r>
            <a:r>
              <a:rPr sz="2400" spc="5" dirty="0">
                <a:solidFill>
                  <a:srgbClr val="FFFFFF"/>
                </a:solidFill>
                <a:latin typeface="Calibri"/>
                <a:cs typeface="Calibri"/>
              </a:rPr>
              <a:t>e</a:t>
            </a:r>
            <a:r>
              <a:rPr sz="2400" spc="-10" dirty="0">
                <a:solidFill>
                  <a:srgbClr val="FFFFFF"/>
                </a:solidFill>
                <a:latin typeface="Calibri"/>
                <a:cs typeface="Calibri"/>
              </a:rPr>
              <a:t> </a:t>
            </a:r>
            <a:r>
              <a:rPr sz="2400" spc="-20" dirty="0">
                <a:solidFill>
                  <a:srgbClr val="FFFFFF"/>
                </a:solidFill>
                <a:latin typeface="Calibri"/>
                <a:cs typeface="Calibri"/>
              </a:rPr>
              <a:t>tutti</a:t>
            </a:r>
            <a:r>
              <a:rPr sz="2400" spc="15" dirty="0">
                <a:solidFill>
                  <a:srgbClr val="FFFFFF"/>
                </a:solidFill>
                <a:latin typeface="Calibri"/>
                <a:cs typeface="Calibri"/>
              </a:rPr>
              <a:t> </a:t>
            </a:r>
            <a:r>
              <a:rPr sz="2400" dirty="0">
                <a:solidFill>
                  <a:srgbClr val="FFFFFF"/>
                </a:solidFill>
                <a:latin typeface="Calibri"/>
                <a:cs typeface="Calibri"/>
              </a:rPr>
              <a:t>i</a:t>
            </a:r>
            <a:r>
              <a:rPr sz="2400" spc="-15" dirty="0">
                <a:solidFill>
                  <a:srgbClr val="FFFFFF"/>
                </a:solidFill>
                <a:latin typeface="Calibri"/>
                <a:cs typeface="Calibri"/>
              </a:rPr>
              <a:t> </a:t>
            </a:r>
            <a:r>
              <a:rPr sz="2400" spc="-25" dirty="0">
                <a:solidFill>
                  <a:srgbClr val="FFFFFF"/>
                </a:solidFill>
                <a:latin typeface="Calibri"/>
                <a:cs typeface="Calibri"/>
              </a:rPr>
              <a:t>COA</a:t>
            </a:r>
            <a:endParaRPr sz="2400" dirty="0">
              <a:latin typeface="Calibri"/>
              <a:cs typeface="Calibri"/>
            </a:endParaRPr>
          </a:p>
          <a:p>
            <a:pPr marL="172720" indent="-160020">
              <a:lnSpc>
                <a:spcPct val="100000"/>
              </a:lnSpc>
              <a:spcBef>
                <a:spcPts val="5"/>
              </a:spcBef>
              <a:buChar char="-"/>
              <a:tabLst>
                <a:tab pos="172720" algn="l"/>
              </a:tabLst>
            </a:pPr>
            <a:r>
              <a:rPr sz="2400" spc="-15" dirty="0">
                <a:solidFill>
                  <a:srgbClr val="FFFFFF"/>
                </a:solidFill>
                <a:latin typeface="Calibri"/>
                <a:cs typeface="Calibri"/>
              </a:rPr>
              <a:t>provvede</a:t>
            </a:r>
            <a:r>
              <a:rPr sz="2400" spc="45" dirty="0">
                <a:solidFill>
                  <a:srgbClr val="FFFFFF"/>
                </a:solidFill>
                <a:latin typeface="Calibri"/>
                <a:cs typeface="Calibri"/>
              </a:rPr>
              <a:t> </a:t>
            </a:r>
            <a:r>
              <a:rPr sz="2400" spc="-5" dirty="0">
                <a:solidFill>
                  <a:srgbClr val="FFFFFF"/>
                </a:solidFill>
                <a:latin typeface="Calibri"/>
                <a:cs typeface="Calibri"/>
              </a:rPr>
              <a:t>alla</a:t>
            </a:r>
            <a:r>
              <a:rPr sz="2400" spc="30" dirty="0">
                <a:solidFill>
                  <a:srgbClr val="FFFFFF"/>
                </a:solidFill>
                <a:latin typeface="Calibri"/>
                <a:cs typeface="Calibri"/>
              </a:rPr>
              <a:t> </a:t>
            </a:r>
            <a:r>
              <a:rPr sz="2400" spc="-10" dirty="0">
                <a:solidFill>
                  <a:srgbClr val="FFFFFF"/>
                </a:solidFill>
                <a:latin typeface="Calibri"/>
                <a:cs typeface="Calibri"/>
              </a:rPr>
              <a:t>affissione</a:t>
            </a:r>
            <a:r>
              <a:rPr sz="2400" spc="50" dirty="0">
                <a:solidFill>
                  <a:srgbClr val="FFFFFF"/>
                </a:solidFill>
                <a:latin typeface="Calibri"/>
                <a:cs typeface="Calibri"/>
              </a:rPr>
              <a:t> </a:t>
            </a:r>
            <a:r>
              <a:rPr sz="2400" spc="-10" dirty="0">
                <a:solidFill>
                  <a:srgbClr val="FFFFFF"/>
                </a:solidFill>
                <a:latin typeface="Calibri"/>
                <a:cs typeface="Calibri"/>
              </a:rPr>
              <a:t>della</a:t>
            </a:r>
            <a:r>
              <a:rPr sz="2400" spc="-5" dirty="0">
                <a:solidFill>
                  <a:srgbClr val="FFFFFF"/>
                </a:solidFill>
                <a:latin typeface="Calibri"/>
                <a:cs typeface="Calibri"/>
              </a:rPr>
              <a:t> </a:t>
            </a:r>
            <a:r>
              <a:rPr sz="2400" spc="-10" dirty="0">
                <a:solidFill>
                  <a:srgbClr val="FFFFFF"/>
                </a:solidFill>
                <a:latin typeface="Calibri"/>
                <a:cs typeface="Calibri"/>
              </a:rPr>
              <a:t>comunicazione</a:t>
            </a:r>
            <a:r>
              <a:rPr sz="2400" spc="50" dirty="0">
                <a:solidFill>
                  <a:srgbClr val="FFFFFF"/>
                </a:solidFill>
                <a:latin typeface="Calibri"/>
                <a:cs typeface="Calibri"/>
              </a:rPr>
              <a:t> </a:t>
            </a:r>
            <a:r>
              <a:rPr sz="2400" spc="-15" dirty="0">
                <a:solidFill>
                  <a:srgbClr val="FFFFFF"/>
                </a:solidFill>
                <a:latin typeface="Calibri"/>
                <a:cs typeface="Calibri"/>
              </a:rPr>
              <a:t>presso</a:t>
            </a:r>
            <a:r>
              <a:rPr sz="2400" spc="20" dirty="0">
                <a:solidFill>
                  <a:srgbClr val="FFFFFF"/>
                </a:solidFill>
                <a:latin typeface="Calibri"/>
                <a:cs typeface="Calibri"/>
              </a:rPr>
              <a:t> </a:t>
            </a:r>
            <a:r>
              <a:rPr sz="2400" dirty="0">
                <a:solidFill>
                  <a:srgbClr val="FFFFFF"/>
                </a:solidFill>
                <a:latin typeface="Calibri"/>
                <a:cs typeface="Calibri"/>
              </a:rPr>
              <a:t>gli</a:t>
            </a:r>
            <a:r>
              <a:rPr sz="2400" spc="-10" dirty="0">
                <a:solidFill>
                  <a:srgbClr val="FFFFFF"/>
                </a:solidFill>
                <a:latin typeface="Calibri"/>
                <a:cs typeface="Calibri"/>
              </a:rPr>
              <a:t> </a:t>
            </a:r>
            <a:r>
              <a:rPr sz="2400" spc="-20" dirty="0">
                <a:solidFill>
                  <a:srgbClr val="FFFFFF"/>
                </a:solidFill>
                <a:latin typeface="Calibri"/>
                <a:cs typeface="Calibri"/>
              </a:rPr>
              <a:t>uffici</a:t>
            </a:r>
            <a:r>
              <a:rPr sz="2400" spc="55" dirty="0">
                <a:solidFill>
                  <a:srgbClr val="FFFFFF"/>
                </a:solidFill>
                <a:latin typeface="Calibri"/>
                <a:cs typeface="Calibri"/>
              </a:rPr>
              <a:t> </a:t>
            </a:r>
            <a:r>
              <a:rPr sz="2400" spc="-20" dirty="0">
                <a:solidFill>
                  <a:srgbClr val="FFFFFF"/>
                </a:solidFill>
                <a:latin typeface="Calibri"/>
                <a:cs typeface="Calibri"/>
              </a:rPr>
              <a:t>dell’Ordine</a:t>
            </a:r>
            <a:endParaRPr sz="2400" dirty="0">
              <a:latin typeface="Calibri"/>
              <a:cs typeface="Calibri"/>
            </a:endParaRPr>
          </a:p>
          <a:p>
            <a:pPr marL="410209" algn="just">
              <a:lnSpc>
                <a:spcPct val="100000"/>
              </a:lnSpc>
              <a:spcBef>
                <a:spcPts val="20"/>
              </a:spcBef>
            </a:pPr>
            <a:r>
              <a:rPr sz="1800" b="1" spc="-5" dirty="0">
                <a:solidFill>
                  <a:srgbClr val="FFC000"/>
                </a:solidFill>
                <a:latin typeface="Calibri"/>
                <a:cs typeface="Calibri"/>
              </a:rPr>
              <a:t>Decorsi</a:t>
            </a:r>
            <a:r>
              <a:rPr sz="1800" b="1" spc="-50" dirty="0">
                <a:solidFill>
                  <a:srgbClr val="FFC000"/>
                </a:solidFill>
                <a:latin typeface="Calibri"/>
                <a:cs typeface="Calibri"/>
              </a:rPr>
              <a:t> </a:t>
            </a:r>
            <a:r>
              <a:rPr sz="1800" b="1" dirty="0">
                <a:solidFill>
                  <a:srgbClr val="FFC000"/>
                </a:solidFill>
                <a:latin typeface="Calibri"/>
                <a:cs typeface="Calibri"/>
              </a:rPr>
              <a:t>5</a:t>
            </a:r>
            <a:r>
              <a:rPr sz="1800" b="1" spc="20" dirty="0">
                <a:solidFill>
                  <a:srgbClr val="FFC000"/>
                </a:solidFill>
                <a:latin typeface="Calibri"/>
                <a:cs typeface="Calibri"/>
              </a:rPr>
              <a:t> </a:t>
            </a:r>
            <a:r>
              <a:rPr sz="1800" b="1" dirty="0">
                <a:solidFill>
                  <a:srgbClr val="FFC000"/>
                </a:solidFill>
                <a:latin typeface="Calibri"/>
                <a:cs typeface="Calibri"/>
              </a:rPr>
              <a:t>anni</a:t>
            </a:r>
            <a:r>
              <a:rPr sz="1800" b="1" spc="-10" dirty="0">
                <a:solidFill>
                  <a:srgbClr val="FFC000"/>
                </a:solidFill>
                <a:latin typeface="Calibri"/>
                <a:cs typeface="Calibri"/>
              </a:rPr>
              <a:t> </a:t>
            </a:r>
            <a:r>
              <a:rPr sz="1800" b="1" spc="-5" dirty="0">
                <a:solidFill>
                  <a:srgbClr val="FFC000"/>
                </a:solidFill>
                <a:latin typeface="Calibri"/>
                <a:cs typeface="Calibri"/>
              </a:rPr>
              <a:t>dalla</a:t>
            </a:r>
            <a:r>
              <a:rPr sz="1800" b="1" spc="10" dirty="0">
                <a:solidFill>
                  <a:srgbClr val="FFC000"/>
                </a:solidFill>
                <a:latin typeface="Calibri"/>
                <a:cs typeface="Calibri"/>
              </a:rPr>
              <a:t> </a:t>
            </a:r>
            <a:r>
              <a:rPr sz="1800" b="1" spc="-10" dirty="0">
                <a:solidFill>
                  <a:srgbClr val="FFC000"/>
                </a:solidFill>
                <a:latin typeface="Calibri"/>
                <a:cs typeface="Calibri"/>
              </a:rPr>
              <a:t>esecutività</a:t>
            </a:r>
            <a:r>
              <a:rPr sz="1800" b="1" spc="-25" dirty="0">
                <a:solidFill>
                  <a:srgbClr val="FFC000"/>
                </a:solidFill>
                <a:latin typeface="Calibri"/>
                <a:cs typeface="Calibri"/>
              </a:rPr>
              <a:t> </a:t>
            </a:r>
            <a:r>
              <a:rPr sz="1800" b="1" dirty="0">
                <a:solidFill>
                  <a:srgbClr val="FFC000"/>
                </a:solidFill>
                <a:latin typeface="Calibri"/>
                <a:cs typeface="Calibri"/>
              </a:rPr>
              <a:t>del</a:t>
            </a:r>
            <a:r>
              <a:rPr sz="1800" b="1" spc="25" dirty="0">
                <a:solidFill>
                  <a:srgbClr val="FFC000"/>
                </a:solidFill>
                <a:latin typeface="Calibri"/>
                <a:cs typeface="Calibri"/>
              </a:rPr>
              <a:t> </a:t>
            </a:r>
            <a:r>
              <a:rPr sz="1800" b="1" spc="-5" dirty="0">
                <a:solidFill>
                  <a:srgbClr val="FFC000"/>
                </a:solidFill>
                <a:latin typeface="Calibri"/>
                <a:cs typeface="Calibri"/>
              </a:rPr>
              <a:t>provvedimento</a:t>
            </a:r>
            <a:r>
              <a:rPr sz="1800" b="1" spc="-105" dirty="0">
                <a:solidFill>
                  <a:srgbClr val="FFC000"/>
                </a:solidFill>
                <a:latin typeface="Calibri"/>
                <a:cs typeface="Calibri"/>
              </a:rPr>
              <a:t> </a:t>
            </a:r>
            <a:r>
              <a:rPr sz="1800" b="1" spc="-5" dirty="0">
                <a:solidFill>
                  <a:srgbClr val="FFC000"/>
                </a:solidFill>
                <a:latin typeface="Calibri"/>
                <a:cs typeface="Calibri"/>
              </a:rPr>
              <a:t>sanzionatorio</a:t>
            </a:r>
            <a:r>
              <a:rPr sz="1800" b="1" spc="-70" dirty="0">
                <a:solidFill>
                  <a:srgbClr val="FFC000"/>
                </a:solidFill>
                <a:latin typeface="Calibri"/>
                <a:cs typeface="Calibri"/>
              </a:rPr>
              <a:t> </a:t>
            </a:r>
            <a:r>
              <a:rPr sz="1800" b="1" spc="-15" dirty="0">
                <a:solidFill>
                  <a:srgbClr val="FFC000"/>
                </a:solidFill>
                <a:latin typeface="Calibri"/>
                <a:cs typeface="Calibri"/>
              </a:rPr>
              <a:t>l’avvocato</a:t>
            </a:r>
            <a:r>
              <a:rPr sz="1800" b="1" spc="-110" dirty="0">
                <a:solidFill>
                  <a:srgbClr val="FFC000"/>
                </a:solidFill>
                <a:latin typeface="Calibri"/>
                <a:cs typeface="Calibri"/>
              </a:rPr>
              <a:t> </a:t>
            </a:r>
            <a:r>
              <a:rPr sz="1800" b="1" spc="-10" dirty="0">
                <a:solidFill>
                  <a:srgbClr val="FFC000"/>
                </a:solidFill>
                <a:latin typeface="Calibri"/>
                <a:cs typeface="Calibri"/>
              </a:rPr>
              <a:t>radiato</a:t>
            </a:r>
            <a:r>
              <a:rPr sz="1800" b="1" spc="-30" dirty="0">
                <a:solidFill>
                  <a:srgbClr val="FFC000"/>
                </a:solidFill>
                <a:latin typeface="Calibri"/>
                <a:cs typeface="Calibri"/>
              </a:rPr>
              <a:t> </a:t>
            </a:r>
            <a:r>
              <a:rPr sz="1800" b="1" dirty="0">
                <a:solidFill>
                  <a:srgbClr val="FFC000"/>
                </a:solidFill>
                <a:latin typeface="Calibri"/>
                <a:cs typeface="Calibri"/>
              </a:rPr>
              <a:t>può</a:t>
            </a:r>
            <a:r>
              <a:rPr sz="1800" b="1" spc="-30" dirty="0">
                <a:solidFill>
                  <a:srgbClr val="FFC000"/>
                </a:solidFill>
                <a:latin typeface="Calibri"/>
                <a:cs typeface="Calibri"/>
              </a:rPr>
              <a:t> </a:t>
            </a:r>
            <a:r>
              <a:rPr sz="1800" b="1" spc="-10" dirty="0">
                <a:solidFill>
                  <a:srgbClr val="FFC000"/>
                </a:solidFill>
                <a:latin typeface="Calibri"/>
                <a:cs typeface="Calibri"/>
              </a:rPr>
              <a:t>chiedere</a:t>
            </a:r>
            <a:r>
              <a:rPr sz="1800" b="1" spc="-5" dirty="0">
                <a:solidFill>
                  <a:srgbClr val="FFC000"/>
                </a:solidFill>
                <a:latin typeface="Calibri"/>
                <a:cs typeface="Calibri"/>
              </a:rPr>
              <a:t> </a:t>
            </a:r>
            <a:r>
              <a:rPr sz="1800" b="1" dirty="0">
                <a:solidFill>
                  <a:srgbClr val="FFC000"/>
                </a:solidFill>
                <a:latin typeface="Calibri"/>
                <a:cs typeface="Calibri"/>
              </a:rPr>
              <a:t>di</a:t>
            </a:r>
            <a:r>
              <a:rPr sz="1800" b="1" spc="30" dirty="0">
                <a:solidFill>
                  <a:srgbClr val="FFC000"/>
                </a:solidFill>
                <a:latin typeface="Calibri"/>
                <a:cs typeface="Calibri"/>
              </a:rPr>
              <a:t> </a:t>
            </a:r>
            <a:r>
              <a:rPr sz="1800" b="1" spc="-10" dirty="0">
                <a:solidFill>
                  <a:srgbClr val="FFC000"/>
                </a:solidFill>
                <a:latin typeface="Calibri"/>
                <a:cs typeface="Calibri"/>
              </a:rPr>
              <a:t>iscriversi</a:t>
            </a:r>
            <a:endParaRPr sz="1800" dirty="0">
              <a:latin typeface="Calibri"/>
              <a:cs typeface="Calibri"/>
            </a:endParaRPr>
          </a:p>
          <a:p>
            <a:pPr marL="4028440" algn="just">
              <a:lnSpc>
                <a:spcPct val="100000"/>
              </a:lnSpc>
              <a:spcBef>
                <a:spcPts val="5"/>
              </a:spcBef>
            </a:pPr>
            <a:r>
              <a:rPr sz="1800" b="1" spc="-10" dirty="0">
                <a:solidFill>
                  <a:srgbClr val="FFC000"/>
                </a:solidFill>
                <a:latin typeface="Calibri"/>
                <a:cs typeface="Calibri"/>
              </a:rPr>
              <a:t>nuovamente</a:t>
            </a:r>
            <a:r>
              <a:rPr sz="1800" b="1" spc="335" dirty="0">
                <a:solidFill>
                  <a:srgbClr val="FFC000"/>
                </a:solidFill>
                <a:latin typeface="Calibri"/>
                <a:cs typeface="Calibri"/>
              </a:rPr>
              <a:t> </a:t>
            </a:r>
            <a:r>
              <a:rPr sz="1800" b="1" dirty="0">
                <a:solidFill>
                  <a:srgbClr val="FFC000"/>
                </a:solidFill>
                <a:latin typeface="Calibri"/>
                <a:cs typeface="Calibri"/>
              </a:rPr>
              <a:t>(comma</a:t>
            </a:r>
            <a:r>
              <a:rPr sz="1800" b="1" spc="-80" dirty="0">
                <a:solidFill>
                  <a:srgbClr val="FFC000"/>
                </a:solidFill>
                <a:latin typeface="Calibri"/>
                <a:cs typeface="Calibri"/>
              </a:rPr>
              <a:t> </a:t>
            </a:r>
            <a:r>
              <a:rPr sz="1800" b="1" spc="-10" dirty="0">
                <a:solidFill>
                  <a:srgbClr val="FFC000"/>
                </a:solidFill>
                <a:latin typeface="Calibri"/>
                <a:cs typeface="Calibri"/>
              </a:rPr>
              <a:t>10</a:t>
            </a:r>
            <a:r>
              <a:rPr sz="1800" b="1" spc="40" dirty="0">
                <a:solidFill>
                  <a:srgbClr val="FFC000"/>
                </a:solidFill>
                <a:latin typeface="Calibri"/>
                <a:cs typeface="Calibri"/>
              </a:rPr>
              <a:t> </a:t>
            </a:r>
            <a:r>
              <a:rPr sz="1800" b="1" spc="-5" dirty="0">
                <a:solidFill>
                  <a:srgbClr val="FFC000"/>
                </a:solidFill>
                <a:latin typeface="Calibri"/>
                <a:cs typeface="Calibri"/>
              </a:rPr>
              <a:t>art.</a:t>
            </a:r>
            <a:r>
              <a:rPr sz="1800" b="1" spc="-25" dirty="0">
                <a:solidFill>
                  <a:srgbClr val="FFC000"/>
                </a:solidFill>
                <a:latin typeface="Calibri"/>
                <a:cs typeface="Calibri"/>
              </a:rPr>
              <a:t> </a:t>
            </a:r>
            <a:r>
              <a:rPr sz="1800" b="1" spc="-10" dirty="0">
                <a:solidFill>
                  <a:srgbClr val="FFC000"/>
                </a:solidFill>
                <a:latin typeface="Calibri"/>
                <a:cs typeface="Calibri"/>
              </a:rPr>
              <a:t>62</a:t>
            </a:r>
            <a:r>
              <a:rPr sz="1800" b="1" spc="40" dirty="0">
                <a:solidFill>
                  <a:srgbClr val="FFC000"/>
                </a:solidFill>
                <a:latin typeface="Calibri"/>
                <a:cs typeface="Calibri"/>
              </a:rPr>
              <a:t> </a:t>
            </a:r>
            <a:r>
              <a:rPr sz="1800" b="1" spc="-50" dirty="0">
                <a:solidFill>
                  <a:srgbClr val="FFC000"/>
                </a:solidFill>
                <a:latin typeface="Calibri"/>
                <a:cs typeface="Calibri"/>
              </a:rPr>
              <a:t>L.P.)</a:t>
            </a:r>
            <a:endParaRPr sz="1800" dirty="0">
              <a:latin typeface="Calibri"/>
              <a:cs typeface="Calibri"/>
            </a:endParaRPr>
          </a:p>
        </p:txBody>
      </p:sp>
      <p:grpSp>
        <p:nvGrpSpPr>
          <p:cNvPr id="19" name="object 19"/>
          <p:cNvGrpSpPr/>
          <p:nvPr/>
        </p:nvGrpSpPr>
        <p:grpSpPr>
          <a:xfrm>
            <a:off x="5486400" y="2133600"/>
            <a:ext cx="342900" cy="1734312"/>
            <a:chOff x="5472684" y="2075688"/>
            <a:chExt cx="342900" cy="1851660"/>
          </a:xfrm>
        </p:grpSpPr>
        <p:sp>
          <p:nvSpPr>
            <p:cNvPr id="20" name="object 20"/>
            <p:cNvSpPr/>
            <p:nvPr/>
          </p:nvSpPr>
          <p:spPr>
            <a:xfrm>
              <a:off x="5479542" y="2082546"/>
              <a:ext cx="329565" cy="370840"/>
            </a:xfrm>
            <a:custGeom>
              <a:avLst/>
              <a:gdLst/>
              <a:ahLst/>
              <a:cxnLst/>
              <a:rect l="l" t="t" r="r" b="b"/>
              <a:pathLst>
                <a:path w="329564" h="370839">
                  <a:moveTo>
                    <a:pt x="246887" y="0"/>
                  </a:moveTo>
                  <a:lnTo>
                    <a:pt x="82296" y="0"/>
                  </a:lnTo>
                  <a:lnTo>
                    <a:pt x="82296" y="205739"/>
                  </a:lnTo>
                  <a:lnTo>
                    <a:pt x="0" y="205739"/>
                  </a:lnTo>
                  <a:lnTo>
                    <a:pt x="164592" y="370331"/>
                  </a:lnTo>
                  <a:lnTo>
                    <a:pt x="329184" y="205739"/>
                  </a:lnTo>
                  <a:lnTo>
                    <a:pt x="246887" y="205739"/>
                  </a:lnTo>
                  <a:lnTo>
                    <a:pt x="246887" y="0"/>
                  </a:lnTo>
                  <a:close/>
                </a:path>
              </a:pathLst>
            </a:custGeom>
            <a:solidFill>
              <a:srgbClr val="FFFF00"/>
            </a:solidFill>
          </p:spPr>
          <p:txBody>
            <a:bodyPr wrap="square" lIns="0" tIns="0" rIns="0" bIns="0" rtlCol="0"/>
            <a:lstStyle/>
            <a:p>
              <a:endParaRPr/>
            </a:p>
          </p:txBody>
        </p:sp>
        <p:sp>
          <p:nvSpPr>
            <p:cNvPr id="21" name="object 21"/>
            <p:cNvSpPr/>
            <p:nvPr/>
          </p:nvSpPr>
          <p:spPr>
            <a:xfrm>
              <a:off x="5479542" y="2082546"/>
              <a:ext cx="329565" cy="370840"/>
            </a:xfrm>
            <a:custGeom>
              <a:avLst/>
              <a:gdLst/>
              <a:ahLst/>
              <a:cxnLst/>
              <a:rect l="l" t="t" r="r" b="b"/>
              <a:pathLst>
                <a:path w="329564" h="370839">
                  <a:moveTo>
                    <a:pt x="0" y="205739"/>
                  </a:moveTo>
                  <a:lnTo>
                    <a:pt x="82296" y="205739"/>
                  </a:lnTo>
                  <a:lnTo>
                    <a:pt x="82296" y="0"/>
                  </a:lnTo>
                  <a:lnTo>
                    <a:pt x="246887" y="0"/>
                  </a:lnTo>
                  <a:lnTo>
                    <a:pt x="246887" y="205739"/>
                  </a:lnTo>
                  <a:lnTo>
                    <a:pt x="329184" y="205739"/>
                  </a:lnTo>
                  <a:lnTo>
                    <a:pt x="164592" y="370331"/>
                  </a:lnTo>
                  <a:lnTo>
                    <a:pt x="0" y="205739"/>
                  </a:lnTo>
                  <a:close/>
                </a:path>
              </a:pathLst>
            </a:custGeom>
            <a:ln w="13716">
              <a:solidFill>
                <a:srgbClr val="41709C"/>
              </a:solidFill>
            </a:ln>
          </p:spPr>
          <p:txBody>
            <a:bodyPr wrap="square" lIns="0" tIns="0" rIns="0" bIns="0" rtlCol="0"/>
            <a:lstStyle/>
            <a:p>
              <a:endParaRPr/>
            </a:p>
          </p:txBody>
        </p:sp>
        <p:sp>
          <p:nvSpPr>
            <p:cNvPr id="22" name="object 22"/>
            <p:cNvSpPr/>
            <p:nvPr/>
          </p:nvSpPr>
          <p:spPr>
            <a:xfrm>
              <a:off x="5479542" y="3545586"/>
              <a:ext cx="329565" cy="375285"/>
            </a:xfrm>
            <a:custGeom>
              <a:avLst/>
              <a:gdLst/>
              <a:ahLst/>
              <a:cxnLst/>
              <a:rect l="l" t="t" r="r" b="b"/>
              <a:pathLst>
                <a:path w="329564" h="375285">
                  <a:moveTo>
                    <a:pt x="246887" y="0"/>
                  </a:moveTo>
                  <a:lnTo>
                    <a:pt x="82296" y="0"/>
                  </a:lnTo>
                  <a:lnTo>
                    <a:pt x="82296" y="210312"/>
                  </a:lnTo>
                  <a:lnTo>
                    <a:pt x="0" y="210312"/>
                  </a:lnTo>
                  <a:lnTo>
                    <a:pt x="164592" y="374903"/>
                  </a:lnTo>
                  <a:lnTo>
                    <a:pt x="329184" y="210312"/>
                  </a:lnTo>
                  <a:lnTo>
                    <a:pt x="246887" y="210312"/>
                  </a:lnTo>
                  <a:lnTo>
                    <a:pt x="246887" y="0"/>
                  </a:lnTo>
                  <a:close/>
                </a:path>
              </a:pathLst>
            </a:custGeom>
            <a:solidFill>
              <a:srgbClr val="FFFF00"/>
            </a:solidFill>
          </p:spPr>
          <p:txBody>
            <a:bodyPr wrap="square" lIns="0" tIns="0" rIns="0" bIns="0" rtlCol="0"/>
            <a:lstStyle/>
            <a:p>
              <a:endParaRPr/>
            </a:p>
          </p:txBody>
        </p:sp>
        <p:sp>
          <p:nvSpPr>
            <p:cNvPr id="23" name="object 23"/>
            <p:cNvSpPr/>
            <p:nvPr/>
          </p:nvSpPr>
          <p:spPr>
            <a:xfrm>
              <a:off x="5479542" y="3545586"/>
              <a:ext cx="329565" cy="375285"/>
            </a:xfrm>
            <a:custGeom>
              <a:avLst/>
              <a:gdLst/>
              <a:ahLst/>
              <a:cxnLst/>
              <a:rect l="l" t="t" r="r" b="b"/>
              <a:pathLst>
                <a:path w="329564" h="375285">
                  <a:moveTo>
                    <a:pt x="0" y="210312"/>
                  </a:moveTo>
                  <a:lnTo>
                    <a:pt x="82296" y="210312"/>
                  </a:lnTo>
                  <a:lnTo>
                    <a:pt x="82296" y="0"/>
                  </a:lnTo>
                  <a:lnTo>
                    <a:pt x="246887" y="0"/>
                  </a:lnTo>
                  <a:lnTo>
                    <a:pt x="246887" y="210312"/>
                  </a:lnTo>
                  <a:lnTo>
                    <a:pt x="329184" y="210312"/>
                  </a:lnTo>
                  <a:lnTo>
                    <a:pt x="164592" y="374903"/>
                  </a:lnTo>
                  <a:lnTo>
                    <a:pt x="0" y="210312"/>
                  </a:lnTo>
                  <a:close/>
                </a:path>
              </a:pathLst>
            </a:custGeom>
            <a:ln w="13716">
              <a:solidFill>
                <a:srgbClr val="41709C"/>
              </a:solidFill>
            </a:ln>
          </p:spPr>
          <p:txBody>
            <a:bodyPr wrap="square" lIns="0" tIns="0" rIns="0" bIns="0" rtlCol="0"/>
            <a:lstStyle/>
            <a:p>
              <a:endParaRPr/>
            </a:p>
          </p:txBody>
        </p:sp>
      </p:grpSp>
      <p:sp>
        <p:nvSpPr>
          <p:cNvPr id="11" name="Segnaposto piè di pagina 11"/>
          <p:cNvSpPr txBox="1">
            <a:spLocks/>
          </p:cNvSpPr>
          <p:nvPr/>
        </p:nvSpPr>
        <p:spPr>
          <a:xfrm>
            <a:off x="9955227" y="6674595"/>
            <a:ext cx="1644698" cy="169277"/>
          </a:xfrm>
          <a:prstGeom prst="rect">
            <a:avLst/>
          </a:prstGeom>
        </p:spPr>
        <p:txBody>
          <a:bodyPr wrap="square" lIns="0" tIns="0" rIns="0" bIns="0">
            <a:spAutoFit/>
          </a:bodyPr>
          <a:lstStyle>
            <a:defPPr>
              <a:defRPr lang="it-IT"/>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33222" y="1149858"/>
            <a:ext cx="5641975" cy="1728470"/>
          </a:xfrm>
          <a:prstGeom prst="rect">
            <a:avLst/>
          </a:prstGeom>
          <a:solidFill>
            <a:srgbClr val="5B9BD4"/>
          </a:solidFill>
          <a:ln w="13716">
            <a:solidFill>
              <a:srgbClr val="41709C"/>
            </a:solidFill>
          </a:ln>
        </p:spPr>
        <p:txBody>
          <a:bodyPr vert="horz" wrap="square" lIns="0" tIns="2540" rIns="0" bIns="0" rtlCol="0">
            <a:spAutoFit/>
          </a:bodyPr>
          <a:lstStyle/>
          <a:p>
            <a:pPr marL="1362710" marR="1357630" indent="-1905" algn="ctr">
              <a:lnSpc>
                <a:spcPts val="3350"/>
              </a:lnSpc>
              <a:spcBef>
                <a:spcPts val="20"/>
              </a:spcBef>
            </a:pPr>
            <a:r>
              <a:rPr sz="2800" dirty="0">
                <a:solidFill>
                  <a:srgbClr val="FFFFFF"/>
                </a:solidFill>
                <a:latin typeface="Calibri"/>
                <a:cs typeface="Calibri"/>
              </a:rPr>
              <a:t>Notizia </a:t>
            </a:r>
            <a:r>
              <a:rPr sz="2800" spc="-5" dirty="0">
                <a:solidFill>
                  <a:srgbClr val="FFFFFF"/>
                </a:solidFill>
                <a:latin typeface="Calibri"/>
                <a:cs typeface="Calibri"/>
              </a:rPr>
              <a:t>dell’illecito </a:t>
            </a:r>
            <a:r>
              <a:rPr sz="2800" dirty="0">
                <a:solidFill>
                  <a:srgbClr val="FFFFFF"/>
                </a:solidFill>
                <a:latin typeface="Calibri"/>
                <a:cs typeface="Calibri"/>
              </a:rPr>
              <a:t> </a:t>
            </a:r>
            <a:r>
              <a:rPr sz="2800" spc="-5" dirty="0">
                <a:solidFill>
                  <a:srgbClr val="FFFFFF"/>
                </a:solidFill>
                <a:latin typeface="Calibri"/>
                <a:cs typeface="Calibri"/>
              </a:rPr>
              <a:t>Comunicazione</a:t>
            </a:r>
            <a:r>
              <a:rPr sz="2800" spc="-100" dirty="0">
                <a:solidFill>
                  <a:srgbClr val="FFFFFF"/>
                </a:solidFill>
                <a:latin typeface="Calibri"/>
                <a:cs typeface="Calibri"/>
              </a:rPr>
              <a:t> </a:t>
            </a:r>
            <a:r>
              <a:rPr sz="2800" spc="-15" dirty="0">
                <a:solidFill>
                  <a:srgbClr val="FFFFFF"/>
                </a:solidFill>
                <a:latin typeface="Calibri"/>
                <a:cs typeface="Calibri"/>
              </a:rPr>
              <a:t>COA</a:t>
            </a:r>
            <a:endParaRPr sz="2800">
              <a:latin typeface="Calibri"/>
              <a:cs typeface="Calibri"/>
            </a:endParaRPr>
          </a:p>
          <a:p>
            <a:pPr marR="1270" algn="ctr">
              <a:lnSpc>
                <a:spcPts val="3240"/>
              </a:lnSpc>
            </a:pPr>
            <a:r>
              <a:rPr sz="2800" spc="-5" dirty="0">
                <a:solidFill>
                  <a:srgbClr val="FFFFFF"/>
                </a:solidFill>
                <a:latin typeface="Calibri"/>
                <a:cs typeface="Calibri"/>
              </a:rPr>
              <a:t>(art.</a:t>
            </a:r>
            <a:r>
              <a:rPr sz="2800" spc="-25" dirty="0">
                <a:solidFill>
                  <a:srgbClr val="FFFFFF"/>
                </a:solidFill>
                <a:latin typeface="Calibri"/>
                <a:cs typeface="Calibri"/>
              </a:rPr>
              <a:t> </a:t>
            </a:r>
            <a:r>
              <a:rPr sz="2800" spc="10" dirty="0">
                <a:solidFill>
                  <a:srgbClr val="FFFFFF"/>
                </a:solidFill>
                <a:latin typeface="Calibri"/>
                <a:cs typeface="Calibri"/>
              </a:rPr>
              <a:t>50</a:t>
            </a:r>
            <a:r>
              <a:rPr sz="2800" spc="-5" dirty="0">
                <a:solidFill>
                  <a:srgbClr val="FFFFFF"/>
                </a:solidFill>
                <a:latin typeface="Calibri"/>
                <a:cs typeface="Calibri"/>
              </a:rPr>
              <a:t> </a:t>
            </a:r>
            <a:r>
              <a:rPr sz="2800" dirty="0">
                <a:solidFill>
                  <a:srgbClr val="FFFFFF"/>
                </a:solidFill>
                <a:latin typeface="Calibri"/>
                <a:cs typeface="Calibri"/>
              </a:rPr>
              <a:t>L.</a:t>
            </a:r>
            <a:r>
              <a:rPr sz="2800" spc="-10" dirty="0">
                <a:solidFill>
                  <a:srgbClr val="FFFFFF"/>
                </a:solidFill>
                <a:latin typeface="Calibri"/>
                <a:cs typeface="Calibri"/>
              </a:rPr>
              <a:t> </a:t>
            </a:r>
            <a:r>
              <a:rPr sz="2800" spc="10" dirty="0">
                <a:solidFill>
                  <a:srgbClr val="FFFFFF"/>
                </a:solidFill>
                <a:latin typeface="Calibri"/>
                <a:cs typeface="Calibri"/>
              </a:rPr>
              <a:t>247/12</a:t>
            </a:r>
            <a:r>
              <a:rPr sz="2800" spc="-25" dirty="0">
                <a:solidFill>
                  <a:srgbClr val="FFFFFF"/>
                </a:solidFill>
                <a:latin typeface="Calibri"/>
                <a:cs typeface="Calibri"/>
              </a:rPr>
              <a:t> </a:t>
            </a:r>
            <a:r>
              <a:rPr sz="2800" spc="5" dirty="0">
                <a:solidFill>
                  <a:srgbClr val="FFFFFF"/>
                </a:solidFill>
                <a:latin typeface="Calibri"/>
                <a:cs typeface="Calibri"/>
              </a:rPr>
              <a:t>e</a:t>
            </a:r>
            <a:r>
              <a:rPr sz="2800" spc="-20" dirty="0">
                <a:solidFill>
                  <a:srgbClr val="FFFFFF"/>
                </a:solidFill>
                <a:latin typeface="Calibri"/>
                <a:cs typeface="Calibri"/>
              </a:rPr>
              <a:t> </a:t>
            </a:r>
            <a:r>
              <a:rPr sz="2800" spc="-5" dirty="0">
                <a:solidFill>
                  <a:srgbClr val="FFFFFF"/>
                </a:solidFill>
                <a:latin typeface="Calibri"/>
                <a:cs typeface="Calibri"/>
              </a:rPr>
              <a:t>art.</a:t>
            </a:r>
            <a:r>
              <a:rPr sz="2800" spc="5" dirty="0">
                <a:solidFill>
                  <a:srgbClr val="FFFFFF"/>
                </a:solidFill>
                <a:latin typeface="Calibri"/>
                <a:cs typeface="Calibri"/>
              </a:rPr>
              <a:t> </a:t>
            </a:r>
            <a:r>
              <a:rPr sz="2800" spc="10" dirty="0">
                <a:solidFill>
                  <a:srgbClr val="FFFFFF"/>
                </a:solidFill>
                <a:latin typeface="Calibri"/>
                <a:cs typeface="Calibri"/>
              </a:rPr>
              <a:t>11</a:t>
            </a:r>
            <a:r>
              <a:rPr sz="2800" spc="-15" dirty="0">
                <a:solidFill>
                  <a:srgbClr val="FFFFFF"/>
                </a:solidFill>
                <a:latin typeface="Calibri"/>
                <a:cs typeface="Calibri"/>
              </a:rPr>
              <a:t> </a:t>
            </a:r>
            <a:r>
              <a:rPr sz="2800" spc="-10" dirty="0">
                <a:solidFill>
                  <a:srgbClr val="FFFFFF"/>
                </a:solidFill>
                <a:latin typeface="Calibri"/>
                <a:cs typeface="Calibri"/>
              </a:rPr>
              <a:t>Reg.</a:t>
            </a:r>
            <a:endParaRPr sz="2800">
              <a:latin typeface="Calibri"/>
              <a:cs typeface="Calibri"/>
            </a:endParaRPr>
          </a:p>
          <a:p>
            <a:pPr algn="ctr">
              <a:lnSpc>
                <a:spcPct val="100000"/>
              </a:lnSpc>
              <a:spcBef>
                <a:spcPts val="30"/>
              </a:spcBef>
            </a:pPr>
            <a:r>
              <a:rPr sz="2800" spc="10" dirty="0">
                <a:solidFill>
                  <a:srgbClr val="FFFFFF"/>
                </a:solidFill>
                <a:latin typeface="Calibri"/>
                <a:cs typeface="Calibri"/>
              </a:rPr>
              <a:t>2/2014)</a:t>
            </a:r>
            <a:endParaRPr sz="2800">
              <a:latin typeface="Calibri"/>
              <a:cs typeface="Calibri"/>
            </a:endParaRPr>
          </a:p>
        </p:txBody>
      </p:sp>
      <p:grpSp>
        <p:nvGrpSpPr>
          <p:cNvPr id="3" name="object 3"/>
          <p:cNvGrpSpPr/>
          <p:nvPr/>
        </p:nvGrpSpPr>
        <p:grpSpPr>
          <a:xfrm>
            <a:off x="2994660" y="923544"/>
            <a:ext cx="8929370" cy="3232785"/>
            <a:chOff x="2994660" y="923544"/>
            <a:chExt cx="8929370" cy="3232785"/>
          </a:xfrm>
        </p:grpSpPr>
        <p:sp>
          <p:nvSpPr>
            <p:cNvPr id="4" name="object 4"/>
            <p:cNvSpPr/>
            <p:nvPr/>
          </p:nvSpPr>
          <p:spPr>
            <a:xfrm>
              <a:off x="3001518" y="3070098"/>
              <a:ext cx="905510" cy="1079500"/>
            </a:xfrm>
            <a:custGeom>
              <a:avLst/>
              <a:gdLst/>
              <a:ahLst/>
              <a:cxnLst/>
              <a:rect l="l" t="t" r="r" b="b"/>
              <a:pathLst>
                <a:path w="905510" h="1079500">
                  <a:moveTo>
                    <a:pt x="678942" y="0"/>
                  </a:moveTo>
                  <a:lnTo>
                    <a:pt x="226313" y="0"/>
                  </a:lnTo>
                  <a:lnTo>
                    <a:pt x="226313" y="626363"/>
                  </a:lnTo>
                  <a:lnTo>
                    <a:pt x="0" y="626363"/>
                  </a:lnTo>
                  <a:lnTo>
                    <a:pt x="452628" y="1078991"/>
                  </a:lnTo>
                  <a:lnTo>
                    <a:pt x="905256" y="626363"/>
                  </a:lnTo>
                  <a:lnTo>
                    <a:pt x="678942" y="626363"/>
                  </a:lnTo>
                  <a:lnTo>
                    <a:pt x="678942" y="0"/>
                  </a:lnTo>
                  <a:close/>
                </a:path>
              </a:pathLst>
            </a:custGeom>
            <a:solidFill>
              <a:srgbClr val="BCD6ED"/>
            </a:solidFill>
          </p:spPr>
          <p:txBody>
            <a:bodyPr wrap="square" lIns="0" tIns="0" rIns="0" bIns="0" rtlCol="0"/>
            <a:lstStyle/>
            <a:p>
              <a:endParaRPr/>
            </a:p>
          </p:txBody>
        </p:sp>
        <p:sp>
          <p:nvSpPr>
            <p:cNvPr id="5" name="object 5"/>
            <p:cNvSpPr/>
            <p:nvPr/>
          </p:nvSpPr>
          <p:spPr>
            <a:xfrm>
              <a:off x="3001518" y="3070098"/>
              <a:ext cx="905510" cy="1079500"/>
            </a:xfrm>
            <a:custGeom>
              <a:avLst/>
              <a:gdLst/>
              <a:ahLst/>
              <a:cxnLst/>
              <a:rect l="l" t="t" r="r" b="b"/>
              <a:pathLst>
                <a:path w="905510" h="1079500">
                  <a:moveTo>
                    <a:pt x="0" y="626363"/>
                  </a:moveTo>
                  <a:lnTo>
                    <a:pt x="226313" y="626363"/>
                  </a:lnTo>
                  <a:lnTo>
                    <a:pt x="226313" y="0"/>
                  </a:lnTo>
                  <a:lnTo>
                    <a:pt x="678942" y="0"/>
                  </a:lnTo>
                  <a:lnTo>
                    <a:pt x="678942" y="626363"/>
                  </a:lnTo>
                  <a:lnTo>
                    <a:pt x="905256" y="626363"/>
                  </a:lnTo>
                  <a:lnTo>
                    <a:pt x="452628" y="1078991"/>
                  </a:lnTo>
                  <a:lnTo>
                    <a:pt x="0" y="626363"/>
                  </a:lnTo>
                  <a:close/>
                </a:path>
              </a:pathLst>
            </a:custGeom>
            <a:ln w="13716">
              <a:solidFill>
                <a:srgbClr val="41709C"/>
              </a:solidFill>
            </a:ln>
          </p:spPr>
          <p:txBody>
            <a:bodyPr wrap="square" lIns="0" tIns="0" rIns="0" bIns="0" rtlCol="0"/>
            <a:lstStyle/>
            <a:p>
              <a:endParaRPr/>
            </a:p>
          </p:txBody>
        </p:sp>
        <p:sp>
          <p:nvSpPr>
            <p:cNvPr id="6" name="object 6"/>
            <p:cNvSpPr/>
            <p:nvPr/>
          </p:nvSpPr>
          <p:spPr>
            <a:xfrm>
              <a:off x="6435089" y="1885950"/>
              <a:ext cx="585470" cy="485140"/>
            </a:xfrm>
            <a:custGeom>
              <a:avLst/>
              <a:gdLst/>
              <a:ahLst/>
              <a:cxnLst/>
              <a:rect l="l" t="t" r="r" b="b"/>
              <a:pathLst>
                <a:path w="585470" h="485139">
                  <a:moveTo>
                    <a:pt x="342900" y="0"/>
                  </a:moveTo>
                  <a:lnTo>
                    <a:pt x="342900" y="121158"/>
                  </a:lnTo>
                  <a:lnTo>
                    <a:pt x="0" y="121158"/>
                  </a:lnTo>
                  <a:lnTo>
                    <a:pt x="0" y="363474"/>
                  </a:lnTo>
                  <a:lnTo>
                    <a:pt x="342900" y="363474"/>
                  </a:lnTo>
                  <a:lnTo>
                    <a:pt x="342900" y="484632"/>
                  </a:lnTo>
                  <a:lnTo>
                    <a:pt x="585215" y="242315"/>
                  </a:lnTo>
                  <a:lnTo>
                    <a:pt x="342900" y="0"/>
                  </a:lnTo>
                  <a:close/>
                </a:path>
              </a:pathLst>
            </a:custGeom>
            <a:solidFill>
              <a:srgbClr val="BCD6ED"/>
            </a:solidFill>
          </p:spPr>
          <p:txBody>
            <a:bodyPr wrap="square" lIns="0" tIns="0" rIns="0" bIns="0" rtlCol="0"/>
            <a:lstStyle/>
            <a:p>
              <a:endParaRPr/>
            </a:p>
          </p:txBody>
        </p:sp>
        <p:sp>
          <p:nvSpPr>
            <p:cNvPr id="7" name="object 7"/>
            <p:cNvSpPr/>
            <p:nvPr/>
          </p:nvSpPr>
          <p:spPr>
            <a:xfrm>
              <a:off x="6435089" y="1885950"/>
              <a:ext cx="585470" cy="485140"/>
            </a:xfrm>
            <a:custGeom>
              <a:avLst/>
              <a:gdLst/>
              <a:ahLst/>
              <a:cxnLst/>
              <a:rect l="l" t="t" r="r" b="b"/>
              <a:pathLst>
                <a:path w="585470" h="485139">
                  <a:moveTo>
                    <a:pt x="0" y="121158"/>
                  </a:moveTo>
                  <a:lnTo>
                    <a:pt x="342900" y="121158"/>
                  </a:lnTo>
                  <a:lnTo>
                    <a:pt x="342900" y="0"/>
                  </a:lnTo>
                  <a:lnTo>
                    <a:pt x="585215" y="242315"/>
                  </a:lnTo>
                  <a:lnTo>
                    <a:pt x="342900" y="484632"/>
                  </a:lnTo>
                  <a:lnTo>
                    <a:pt x="342900" y="363474"/>
                  </a:lnTo>
                  <a:lnTo>
                    <a:pt x="0" y="363474"/>
                  </a:lnTo>
                  <a:lnTo>
                    <a:pt x="0" y="121158"/>
                  </a:lnTo>
                  <a:close/>
                </a:path>
              </a:pathLst>
            </a:custGeom>
            <a:ln w="13716">
              <a:solidFill>
                <a:srgbClr val="41709C"/>
              </a:solidFill>
            </a:ln>
          </p:spPr>
          <p:txBody>
            <a:bodyPr wrap="square" lIns="0" tIns="0" rIns="0" bIns="0" rtlCol="0"/>
            <a:lstStyle/>
            <a:p>
              <a:endParaRPr/>
            </a:p>
          </p:txBody>
        </p:sp>
        <p:sp>
          <p:nvSpPr>
            <p:cNvPr id="8" name="object 8"/>
            <p:cNvSpPr/>
            <p:nvPr/>
          </p:nvSpPr>
          <p:spPr>
            <a:xfrm>
              <a:off x="7184898" y="930402"/>
              <a:ext cx="4732020" cy="2501265"/>
            </a:xfrm>
            <a:custGeom>
              <a:avLst/>
              <a:gdLst/>
              <a:ahLst/>
              <a:cxnLst/>
              <a:rect l="l" t="t" r="r" b="b"/>
              <a:pathLst>
                <a:path w="4732020" h="2501265">
                  <a:moveTo>
                    <a:pt x="2366009" y="0"/>
                  </a:moveTo>
                  <a:lnTo>
                    <a:pt x="2303976" y="421"/>
                  </a:lnTo>
                  <a:lnTo>
                    <a:pt x="2242336" y="1678"/>
                  </a:lnTo>
                  <a:lnTo>
                    <a:pt x="2181108" y="3761"/>
                  </a:lnTo>
                  <a:lnTo>
                    <a:pt x="2120313" y="6660"/>
                  </a:lnTo>
                  <a:lnTo>
                    <a:pt x="2059971" y="10364"/>
                  </a:lnTo>
                  <a:lnTo>
                    <a:pt x="2000099" y="14862"/>
                  </a:lnTo>
                  <a:lnTo>
                    <a:pt x="1940718" y="20145"/>
                  </a:lnTo>
                  <a:lnTo>
                    <a:pt x="1881848" y="26202"/>
                  </a:lnTo>
                  <a:lnTo>
                    <a:pt x="1823508" y="33023"/>
                  </a:lnTo>
                  <a:lnTo>
                    <a:pt x="1765717" y="40598"/>
                  </a:lnTo>
                  <a:lnTo>
                    <a:pt x="1708494" y="48916"/>
                  </a:lnTo>
                  <a:lnTo>
                    <a:pt x="1651860" y="57967"/>
                  </a:lnTo>
                  <a:lnTo>
                    <a:pt x="1595834" y="67741"/>
                  </a:lnTo>
                  <a:lnTo>
                    <a:pt x="1540435" y="78227"/>
                  </a:lnTo>
                  <a:lnTo>
                    <a:pt x="1485683" y="89416"/>
                  </a:lnTo>
                  <a:lnTo>
                    <a:pt x="1431597" y="101296"/>
                  </a:lnTo>
                  <a:lnTo>
                    <a:pt x="1378197" y="113858"/>
                  </a:lnTo>
                  <a:lnTo>
                    <a:pt x="1325502" y="127091"/>
                  </a:lnTo>
                  <a:lnTo>
                    <a:pt x="1273531" y="140986"/>
                  </a:lnTo>
                  <a:lnTo>
                    <a:pt x="1222305" y="155530"/>
                  </a:lnTo>
                  <a:lnTo>
                    <a:pt x="1171843" y="170716"/>
                  </a:lnTo>
                  <a:lnTo>
                    <a:pt x="1122163" y="186531"/>
                  </a:lnTo>
                  <a:lnTo>
                    <a:pt x="1073286" y="202966"/>
                  </a:lnTo>
                  <a:lnTo>
                    <a:pt x="1025231" y="220011"/>
                  </a:lnTo>
                  <a:lnTo>
                    <a:pt x="978018" y="237655"/>
                  </a:lnTo>
                  <a:lnTo>
                    <a:pt x="931666" y="255888"/>
                  </a:lnTo>
                  <a:lnTo>
                    <a:pt x="886194" y="274699"/>
                  </a:lnTo>
                  <a:lnTo>
                    <a:pt x="841623" y="294079"/>
                  </a:lnTo>
                  <a:lnTo>
                    <a:pt x="797971" y="314017"/>
                  </a:lnTo>
                  <a:lnTo>
                    <a:pt x="755257" y="334503"/>
                  </a:lnTo>
                  <a:lnTo>
                    <a:pt x="713503" y="355526"/>
                  </a:lnTo>
                  <a:lnTo>
                    <a:pt x="672726" y="377076"/>
                  </a:lnTo>
                  <a:lnTo>
                    <a:pt x="632947" y="399143"/>
                  </a:lnTo>
                  <a:lnTo>
                    <a:pt x="594184" y="421717"/>
                  </a:lnTo>
                  <a:lnTo>
                    <a:pt x="556458" y="444787"/>
                  </a:lnTo>
                  <a:lnTo>
                    <a:pt x="519788" y="468343"/>
                  </a:lnTo>
                  <a:lnTo>
                    <a:pt x="484193" y="492375"/>
                  </a:lnTo>
                  <a:lnTo>
                    <a:pt x="449693" y="516872"/>
                  </a:lnTo>
                  <a:lnTo>
                    <a:pt x="416307" y="541824"/>
                  </a:lnTo>
                  <a:lnTo>
                    <a:pt x="384056" y="567221"/>
                  </a:lnTo>
                  <a:lnTo>
                    <a:pt x="352957" y="593052"/>
                  </a:lnTo>
                  <a:lnTo>
                    <a:pt x="323031" y="619308"/>
                  </a:lnTo>
                  <a:lnTo>
                    <a:pt x="294297" y="645978"/>
                  </a:lnTo>
                  <a:lnTo>
                    <a:pt x="266776" y="673051"/>
                  </a:lnTo>
                  <a:lnTo>
                    <a:pt x="215445" y="728367"/>
                  </a:lnTo>
                  <a:lnTo>
                    <a:pt x="169195" y="785174"/>
                  </a:lnTo>
                  <a:lnTo>
                    <a:pt x="128182" y="843390"/>
                  </a:lnTo>
                  <a:lnTo>
                    <a:pt x="92561" y="902932"/>
                  </a:lnTo>
                  <a:lnTo>
                    <a:pt x="62488" y="963718"/>
                  </a:lnTo>
                  <a:lnTo>
                    <a:pt x="38119" y="1025666"/>
                  </a:lnTo>
                  <a:lnTo>
                    <a:pt x="19611" y="1088693"/>
                  </a:lnTo>
                  <a:lnTo>
                    <a:pt x="7118" y="1152717"/>
                  </a:lnTo>
                  <a:lnTo>
                    <a:pt x="797" y="1217655"/>
                  </a:lnTo>
                  <a:lnTo>
                    <a:pt x="0" y="1250442"/>
                  </a:lnTo>
                  <a:lnTo>
                    <a:pt x="797" y="1283228"/>
                  </a:lnTo>
                  <a:lnTo>
                    <a:pt x="7118" y="1348166"/>
                  </a:lnTo>
                  <a:lnTo>
                    <a:pt x="19611" y="1412190"/>
                  </a:lnTo>
                  <a:lnTo>
                    <a:pt x="38119" y="1475217"/>
                  </a:lnTo>
                  <a:lnTo>
                    <a:pt x="62488" y="1537165"/>
                  </a:lnTo>
                  <a:lnTo>
                    <a:pt x="92561" y="1597951"/>
                  </a:lnTo>
                  <a:lnTo>
                    <a:pt x="128182" y="1657493"/>
                  </a:lnTo>
                  <a:lnTo>
                    <a:pt x="169195" y="1715709"/>
                  </a:lnTo>
                  <a:lnTo>
                    <a:pt x="215445" y="1772516"/>
                  </a:lnTo>
                  <a:lnTo>
                    <a:pt x="266776" y="1827832"/>
                  </a:lnTo>
                  <a:lnTo>
                    <a:pt x="294297" y="1854905"/>
                  </a:lnTo>
                  <a:lnTo>
                    <a:pt x="323031" y="1881575"/>
                  </a:lnTo>
                  <a:lnTo>
                    <a:pt x="352957" y="1907831"/>
                  </a:lnTo>
                  <a:lnTo>
                    <a:pt x="384056" y="1933662"/>
                  </a:lnTo>
                  <a:lnTo>
                    <a:pt x="416307" y="1959059"/>
                  </a:lnTo>
                  <a:lnTo>
                    <a:pt x="449693" y="1984011"/>
                  </a:lnTo>
                  <a:lnTo>
                    <a:pt x="484193" y="2008508"/>
                  </a:lnTo>
                  <a:lnTo>
                    <a:pt x="519788" y="2032540"/>
                  </a:lnTo>
                  <a:lnTo>
                    <a:pt x="556458" y="2056096"/>
                  </a:lnTo>
                  <a:lnTo>
                    <a:pt x="594184" y="2079166"/>
                  </a:lnTo>
                  <a:lnTo>
                    <a:pt x="632947" y="2101740"/>
                  </a:lnTo>
                  <a:lnTo>
                    <a:pt x="672726" y="2123807"/>
                  </a:lnTo>
                  <a:lnTo>
                    <a:pt x="713503" y="2145357"/>
                  </a:lnTo>
                  <a:lnTo>
                    <a:pt x="755257" y="2166380"/>
                  </a:lnTo>
                  <a:lnTo>
                    <a:pt x="797971" y="2186866"/>
                  </a:lnTo>
                  <a:lnTo>
                    <a:pt x="841623" y="2206804"/>
                  </a:lnTo>
                  <a:lnTo>
                    <a:pt x="886194" y="2226184"/>
                  </a:lnTo>
                  <a:lnTo>
                    <a:pt x="931666" y="2244995"/>
                  </a:lnTo>
                  <a:lnTo>
                    <a:pt x="978018" y="2263228"/>
                  </a:lnTo>
                  <a:lnTo>
                    <a:pt x="1025231" y="2280872"/>
                  </a:lnTo>
                  <a:lnTo>
                    <a:pt x="1073286" y="2297917"/>
                  </a:lnTo>
                  <a:lnTo>
                    <a:pt x="1122163" y="2314352"/>
                  </a:lnTo>
                  <a:lnTo>
                    <a:pt x="1171843" y="2330167"/>
                  </a:lnTo>
                  <a:lnTo>
                    <a:pt x="1222305" y="2345353"/>
                  </a:lnTo>
                  <a:lnTo>
                    <a:pt x="1273531" y="2359897"/>
                  </a:lnTo>
                  <a:lnTo>
                    <a:pt x="1325502" y="2373792"/>
                  </a:lnTo>
                  <a:lnTo>
                    <a:pt x="1378197" y="2387025"/>
                  </a:lnTo>
                  <a:lnTo>
                    <a:pt x="1431597" y="2399587"/>
                  </a:lnTo>
                  <a:lnTo>
                    <a:pt x="1485683" y="2411467"/>
                  </a:lnTo>
                  <a:lnTo>
                    <a:pt x="1540435" y="2422656"/>
                  </a:lnTo>
                  <a:lnTo>
                    <a:pt x="1595834" y="2433142"/>
                  </a:lnTo>
                  <a:lnTo>
                    <a:pt x="1651860" y="2442916"/>
                  </a:lnTo>
                  <a:lnTo>
                    <a:pt x="1708494" y="2451967"/>
                  </a:lnTo>
                  <a:lnTo>
                    <a:pt x="1765717" y="2460285"/>
                  </a:lnTo>
                  <a:lnTo>
                    <a:pt x="1823508" y="2467860"/>
                  </a:lnTo>
                  <a:lnTo>
                    <a:pt x="1881848" y="2474681"/>
                  </a:lnTo>
                  <a:lnTo>
                    <a:pt x="1940718" y="2480738"/>
                  </a:lnTo>
                  <a:lnTo>
                    <a:pt x="2000099" y="2486021"/>
                  </a:lnTo>
                  <a:lnTo>
                    <a:pt x="2059971" y="2490519"/>
                  </a:lnTo>
                  <a:lnTo>
                    <a:pt x="2120313" y="2494223"/>
                  </a:lnTo>
                  <a:lnTo>
                    <a:pt x="2181108" y="2497122"/>
                  </a:lnTo>
                  <a:lnTo>
                    <a:pt x="2242336" y="2499205"/>
                  </a:lnTo>
                  <a:lnTo>
                    <a:pt x="2303976" y="2500462"/>
                  </a:lnTo>
                  <a:lnTo>
                    <a:pt x="2366009" y="2500884"/>
                  </a:lnTo>
                  <a:lnTo>
                    <a:pt x="2428043" y="2500462"/>
                  </a:lnTo>
                  <a:lnTo>
                    <a:pt x="2489683" y="2499205"/>
                  </a:lnTo>
                  <a:lnTo>
                    <a:pt x="2550911" y="2497122"/>
                  </a:lnTo>
                  <a:lnTo>
                    <a:pt x="2611706" y="2494223"/>
                  </a:lnTo>
                  <a:lnTo>
                    <a:pt x="2672048" y="2490519"/>
                  </a:lnTo>
                  <a:lnTo>
                    <a:pt x="2731920" y="2486021"/>
                  </a:lnTo>
                  <a:lnTo>
                    <a:pt x="2791301" y="2480738"/>
                  </a:lnTo>
                  <a:lnTo>
                    <a:pt x="2850171" y="2474681"/>
                  </a:lnTo>
                  <a:lnTo>
                    <a:pt x="2908511" y="2467860"/>
                  </a:lnTo>
                  <a:lnTo>
                    <a:pt x="2966302" y="2460285"/>
                  </a:lnTo>
                  <a:lnTo>
                    <a:pt x="3023525" y="2451967"/>
                  </a:lnTo>
                  <a:lnTo>
                    <a:pt x="3080159" y="2442916"/>
                  </a:lnTo>
                  <a:lnTo>
                    <a:pt x="3136185" y="2433142"/>
                  </a:lnTo>
                  <a:lnTo>
                    <a:pt x="3191584" y="2422656"/>
                  </a:lnTo>
                  <a:lnTo>
                    <a:pt x="3246336" y="2411467"/>
                  </a:lnTo>
                  <a:lnTo>
                    <a:pt x="3300422" y="2399587"/>
                  </a:lnTo>
                  <a:lnTo>
                    <a:pt x="3353822" y="2387025"/>
                  </a:lnTo>
                  <a:lnTo>
                    <a:pt x="3406517" y="2373792"/>
                  </a:lnTo>
                  <a:lnTo>
                    <a:pt x="3458488" y="2359897"/>
                  </a:lnTo>
                  <a:lnTo>
                    <a:pt x="3509714" y="2345353"/>
                  </a:lnTo>
                  <a:lnTo>
                    <a:pt x="3560176" y="2330167"/>
                  </a:lnTo>
                  <a:lnTo>
                    <a:pt x="3609856" y="2314352"/>
                  </a:lnTo>
                  <a:lnTo>
                    <a:pt x="3658733" y="2297917"/>
                  </a:lnTo>
                  <a:lnTo>
                    <a:pt x="3706788" y="2280872"/>
                  </a:lnTo>
                  <a:lnTo>
                    <a:pt x="3754001" y="2263228"/>
                  </a:lnTo>
                  <a:lnTo>
                    <a:pt x="3800353" y="2244995"/>
                  </a:lnTo>
                  <a:lnTo>
                    <a:pt x="3845825" y="2226184"/>
                  </a:lnTo>
                  <a:lnTo>
                    <a:pt x="3890396" y="2206804"/>
                  </a:lnTo>
                  <a:lnTo>
                    <a:pt x="3934048" y="2186866"/>
                  </a:lnTo>
                  <a:lnTo>
                    <a:pt x="3976762" y="2166380"/>
                  </a:lnTo>
                  <a:lnTo>
                    <a:pt x="4018516" y="2145357"/>
                  </a:lnTo>
                  <a:lnTo>
                    <a:pt x="4059293" y="2123807"/>
                  </a:lnTo>
                  <a:lnTo>
                    <a:pt x="4099072" y="2101740"/>
                  </a:lnTo>
                  <a:lnTo>
                    <a:pt x="4137835" y="2079166"/>
                  </a:lnTo>
                  <a:lnTo>
                    <a:pt x="4175561" y="2056096"/>
                  </a:lnTo>
                  <a:lnTo>
                    <a:pt x="4212231" y="2032540"/>
                  </a:lnTo>
                  <a:lnTo>
                    <a:pt x="4247826" y="2008508"/>
                  </a:lnTo>
                  <a:lnTo>
                    <a:pt x="4282326" y="1984011"/>
                  </a:lnTo>
                  <a:lnTo>
                    <a:pt x="4315712" y="1959059"/>
                  </a:lnTo>
                  <a:lnTo>
                    <a:pt x="4347963" y="1933662"/>
                  </a:lnTo>
                  <a:lnTo>
                    <a:pt x="4379062" y="1907831"/>
                  </a:lnTo>
                  <a:lnTo>
                    <a:pt x="4408988" y="1881575"/>
                  </a:lnTo>
                  <a:lnTo>
                    <a:pt x="4437722" y="1854905"/>
                  </a:lnTo>
                  <a:lnTo>
                    <a:pt x="4465243" y="1827832"/>
                  </a:lnTo>
                  <a:lnTo>
                    <a:pt x="4516574" y="1772516"/>
                  </a:lnTo>
                  <a:lnTo>
                    <a:pt x="4562824" y="1715709"/>
                  </a:lnTo>
                  <a:lnTo>
                    <a:pt x="4603837" y="1657493"/>
                  </a:lnTo>
                  <a:lnTo>
                    <a:pt x="4639458" y="1597951"/>
                  </a:lnTo>
                  <a:lnTo>
                    <a:pt x="4669531" y="1537165"/>
                  </a:lnTo>
                  <a:lnTo>
                    <a:pt x="4693900" y="1475217"/>
                  </a:lnTo>
                  <a:lnTo>
                    <a:pt x="4712408" y="1412190"/>
                  </a:lnTo>
                  <a:lnTo>
                    <a:pt x="4724901" y="1348166"/>
                  </a:lnTo>
                  <a:lnTo>
                    <a:pt x="4731222" y="1283228"/>
                  </a:lnTo>
                  <a:lnTo>
                    <a:pt x="4732020" y="1250442"/>
                  </a:lnTo>
                  <a:lnTo>
                    <a:pt x="4731222" y="1217655"/>
                  </a:lnTo>
                  <a:lnTo>
                    <a:pt x="4724901" y="1152717"/>
                  </a:lnTo>
                  <a:lnTo>
                    <a:pt x="4712408" y="1088693"/>
                  </a:lnTo>
                  <a:lnTo>
                    <a:pt x="4693900" y="1025666"/>
                  </a:lnTo>
                  <a:lnTo>
                    <a:pt x="4669531" y="963718"/>
                  </a:lnTo>
                  <a:lnTo>
                    <a:pt x="4639458" y="902932"/>
                  </a:lnTo>
                  <a:lnTo>
                    <a:pt x="4603837" y="843390"/>
                  </a:lnTo>
                  <a:lnTo>
                    <a:pt x="4562824" y="785174"/>
                  </a:lnTo>
                  <a:lnTo>
                    <a:pt x="4516574" y="728367"/>
                  </a:lnTo>
                  <a:lnTo>
                    <a:pt x="4465243" y="673051"/>
                  </a:lnTo>
                  <a:lnTo>
                    <a:pt x="4437722" y="645978"/>
                  </a:lnTo>
                  <a:lnTo>
                    <a:pt x="4408988" y="619308"/>
                  </a:lnTo>
                  <a:lnTo>
                    <a:pt x="4379062" y="593052"/>
                  </a:lnTo>
                  <a:lnTo>
                    <a:pt x="4347963" y="567221"/>
                  </a:lnTo>
                  <a:lnTo>
                    <a:pt x="4315712" y="541824"/>
                  </a:lnTo>
                  <a:lnTo>
                    <a:pt x="4282326" y="516872"/>
                  </a:lnTo>
                  <a:lnTo>
                    <a:pt x="4247826" y="492375"/>
                  </a:lnTo>
                  <a:lnTo>
                    <a:pt x="4212231" y="468343"/>
                  </a:lnTo>
                  <a:lnTo>
                    <a:pt x="4175561" y="444787"/>
                  </a:lnTo>
                  <a:lnTo>
                    <a:pt x="4137835" y="421717"/>
                  </a:lnTo>
                  <a:lnTo>
                    <a:pt x="4099072" y="399143"/>
                  </a:lnTo>
                  <a:lnTo>
                    <a:pt x="4059293" y="377076"/>
                  </a:lnTo>
                  <a:lnTo>
                    <a:pt x="4018516" y="355526"/>
                  </a:lnTo>
                  <a:lnTo>
                    <a:pt x="3976762" y="334503"/>
                  </a:lnTo>
                  <a:lnTo>
                    <a:pt x="3934048" y="314017"/>
                  </a:lnTo>
                  <a:lnTo>
                    <a:pt x="3890396" y="294079"/>
                  </a:lnTo>
                  <a:lnTo>
                    <a:pt x="3845825" y="274699"/>
                  </a:lnTo>
                  <a:lnTo>
                    <a:pt x="3800353" y="255888"/>
                  </a:lnTo>
                  <a:lnTo>
                    <a:pt x="3754001" y="237655"/>
                  </a:lnTo>
                  <a:lnTo>
                    <a:pt x="3706788" y="220011"/>
                  </a:lnTo>
                  <a:lnTo>
                    <a:pt x="3658733" y="202966"/>
                  </a:lnTo>
                  <a:lnTo>
                    <a:pt x="3609856" y="186531"/>
                  </a:lnTo>
                  <a:lnTo>
                    <a:pt x="3560176" y="170716"/>
                  </a:lnTo>
                  <a:lnTo>
                    <a:pt x="3509714" y="155530"/>
                  </a:lnTo>
                  <a:lnTo>
                    <a:pt x="3458488" y="140986"/>
                  </a:lnTo>
                  <a:lnTo>
                    <a:pt x="3406517" y="127091"/>
                  </a:lnTo>
                  <a:lnTo>
                    <a:pt x="3353822" y="113858"/>
                  </a:lnTo>
                  <a:lnTo>
                    <a:pt x="3300422" y="101296"/>
                  </a:lnTo>
                  <a:lnTo>
                    <a:pt x="3246336" y="89416"/>
                  </a:lnTo>
                  <a:lnTo>
                    <a:pt x="3191584" y="78227"/>
                  </a:lnTo>
                  <a:lnTo>
                    <a:pt x="3136185" y="67741"/>
                  </a:lnTo>
                  <a:lnTo>
                    <a:pt x="3080159" y="57967"/>
                  </a:lnTo>
                  <a:lnTo>
                    <a:pt x="3023525" y="48916"/>
                  </a:lnTo>
                  <a:lnTo>
                    <a:pt x="2966302" y="40598"/>
                  </a:lnTo>
                  <a:lnTo>
                    <a:pt x="2908511" y="33023"/>
                  </a:lnTo>
                  <a:lnTo>
                    <a:pt x="2850171" y="26202"/>
                  </a:lnTo>
                  <a:lnTo>
                    <a:pt x="2791301" y="20145"/>
                  </a:lnTo>
                  <a:lnTo>
                    <a:pt x="2731920" y="14862"/>
                  </a:lnTo>
                  <a:lnTo>
                    <a:pt x="2672048" y="10364"/>
                  </a:lnTo>
                  <a:lnTo>
                    <a:pt x="2611706" y="6660"/>
                  </a:lnTo>
                  <a:lnTo>
                    <a:pt x="2550911" y="3761"/>
                  </a:lnTo>
                  <a:lnTo>
                    <a:pt x="2489683" y="1678"/>
                  </a:lnTo>
                  <a:lnTo>
                    <a:pt x="2428043" y="421"/>
                  </a:lnTo>
                  <a:lnTo>
                    <a:pt x="2366009" y="0"/>
                  </a:lnTo>
                  <a:close/>
                </a:path>
              </a:pathLst>
            </a:custGeom>
            <a:solidFill>
              <a:srgbClr val="EC7C30"/>
            </a:solidFill>
          </p:spPr>
          <p:txBody>
            <a:bodyPr wrap="square" lIns="0" tIns="0" rIns="0" bIns="0" rtlCol="0"/>
            <a:lstStyle/>
            <a:p>
              <a:endParaRPr/>
            </a:p>
          </p:txBody>
        </p:sp>
        <p:sp>
          <p:nvSpPr>
            <p:cNvPr id="9" name="object 9"/>
            <p:cNvSpPr/>
            <p:nvPr/>
          </p:nvSpPr>
          <p:spPr>
            <a:xfrm>
              <a:off x="7184898" y="930402"/>
              <a:ext cx="4732020" cy="2501265"/>
            </a:xfrm>
            <a:custGeom>
              <a:avLst/>
              <a:gdLst/>
              <a:ahLst/>
              <a:cxnLst/>
              <a:rect l="l" t="t" r="r" b="b"/>
              <a:pathLst>
                <a:path w="4732020" h="2501265">
                  <a:moveTo>
                    <a:pt x="0" y="1250442"/>
                  </a:moveTo>
                  <a:lnTo>
                    <a:pt x="3176" y="1185077"/>
                  </a:lnTo>
                  <a:lnTo>
                    <a:pt x="12603" y="1120585"/>
                  </a:lnTo>
                  <a:lnTo>
                    <a:pt x="28123" y="1057050"/>
                  </a:lnTo>
                  <a:lnTo>
                    <a:pt x="49581" y="994552"/>
                  </a:lnTo>
                  <a:lnTo>
                    <a:pt x="76821" y="933175"/>
                  </a:lnTo>
                  <a:lnTo>
                    <a:pt x="109687" y="873001"/>
                  </a:lnTo>
                  <a:lnTo>
                    <a:pt x="148024" y="814111"/>
                  </a:lnTo>
                  <a:lnTo>
                    <a:pt x="191675" y="756589"/>
                  </a:lnTo>
                  <a:lnTo>
                    <a:pt x="240485" y="700517"/>
                  </a:lnTo>
                  <a:lnTo>
                    <a:pt x="294297" y="645978"/>
                  </a:lnTo>
                  <a:lnTo>
                    <a:pt x="323031" y="619308"/>
                  </a:lnTo>
                  <a:lnTo>
                    <a:pt x="352957" y="593052"/>
                  </a:lnTo>
                  <a:lnTo>
                    <a:pt x="384056" y="567221"/>
                  </a:lnTo>
                  <a:lnTo>
                    <a:pt x="416307" y="541824"/>
                  </a:lnTo>
                  <a:lnTo>
                    <a:pt x="449693" y="516872"/>
                  </a:lnTo>
                  <a:lnTo>
                    <a:pt x="484193" y="492375"/>
                  </a:lnTo>
                  <a:lnTo>
                    <a:pt x="519788" y="468343"/>
                  </a:lnTo>
                  <a:lnTo>
                    <a:pt x="556458" y="444787"/>
                  </a:lnTo>
                  <a:lnTo>
                    <a:pt x="594184" y="421717"/>
                  </a:lnTo>
                  <a:lnTo>
                    <a:pt x="632947" y="399143"/>
                  </a:lnTo>
                  <a:lnTo>
                    <a:pt x="672726" y="377076"/>
                  </a:lnTo>
                  <a:lnTo>
                    <a:pt x="713503" y="355526"/>
                  </a:lnTo>
                  <a:lnTo>
                    <a:pt x="755257" y="334503"/>
                  </a:lnTo>
                  <a:lnTo>
                    <a:pt x="797971" y="314017"/>
                  </a:lnTo>
                  <a:lnTo>
                    <a:pt x="841623" y="294079"/>
                  </a:lnTo>
                  <a:lnTo>
                    <a:pt x="886194" y="274699"/>
                  </a:lnTo>
                  <a:lnTo>
                    <a:pt x="931666" y="255888"/>
                  </a:lnTo>
                  <a:lnTo>
                    <a:pt x="978018" y="237655"/>
                  </a:lnTo>
                  <a:lnTo>
                    <a:pt x="1025231" y="220011"/>
                  </a:lnTo>
                  <a:lnTo>
                    <a:pt x="1073286" y="202966"/>
                  </a:lnTo>
                  <a:lnTo>
                    <a:pt x="1122163" y="186531"/>
                  </a:lnTo>
                  <a:lnTo>
                    <a:pt x="1171843" y="170716"/>
                  </a:lnTo>
                  <a:lnTo>
                    <a:pt x="1222305" y="155530"/>
                  </a:lnTo>
                  <a:lnTo>
                    <a:pt x="1273531" y="140986"/>
                  </a:lnTo>
                  <a:lnTo>
                    <a:pt x="1325502" y="127091"/>
                  </a:lnTo>
                  <a:lnTo>
                    <a:pt x="1378197" y="113858"/>
                  </a:lnTo>
                  <a:lnTo>
                    <a:pt x="1431597" y="101296"/>
                  </a:lnTo>
                  <a:lnTo>
                    <a:pt x="1485683" y="89416"/>
                  </a:lnTo>
                  <a:lnTo>
                    <a:pt x="1540435" y="78227"/>
                  </a:lnTo>
                  <a:lnTo>
                    <a:pt x="1595834" y="67741"/>
                  </a:lnTo>
                  <a:lnTo>
                    <a:pt x="1651860" y="57967"/>
                  </a:lnTo>
                  <a:lnTo>
                    <a:pt x="1708494" y="48916"/>
                  </a:lnTo>
                  <a:lnTo>
                    <a:pt x="1765717" y="40598"/>
                  </a:lnTo>
                  <a:lnTo>
                    <a:pt x="1823508" y="33023"/>
                  </a:lnTo>
                  <a:lnTo>
                    <a:pt x="1881848" y="26202"/>
                  </a:lnTo>
                  <a:lnTo>
                    <a:pt x="1940718" y="20145"/>
                  </a:lnTo>
                  <a:lnTo>
                    <a:pt x="2000099" y="14862"/>
                  </a:lnTo>
                  <a:lnTo>
                    <a:pt x="2059971" y="10364"/>
                  </a:lnTo>
                  <a:lnTo>
                    <a:pt x="2120313" y="6660"/>
                  </a:lnTo>
                  <a:lnTo>
                    <a:pt x="2181108" y="3761"/>
                  </a:lnTo>
                  <a:lnTo>
                    <a:pt x="2242336" y="1678"/>
                  </a:lnTo>
                  <a:lnTo>
                    <a:pt x="2303976" y="421"/>
                  </a:lnTo>
                  <a:lnTo>
                    <a:pt x="2366009" y="0"/>
                  </a:lnTo>
                  <a:lnTo>
                    <a:pt x="2428043" y="421"/>
                  </a:lnTo>
                  <a:lnTo>
                    <a:pt x="2489683" y="1678"/>
                  </a:lnTo>
                  <a:lnTo>
                    <a:pt x="2550911" y="3761"/>
                  </a:lnTo>
                  <a:lnTo>
                    <a:pt x="2611706" y="6660"/>
                  </a:lnTo>
                  <a:lnTo>
                    <a:pt x="2672048" y="10364"/>
                  </a:lnTo>
                  <a:lnTo>
                    <a:pt x="2731920" y="14862"/>
                  </a:lnTo>
                  <a:lnTo>
                    <a:pt x="2791301" y="20145"/>
                  </a:lnTo>
                  <a:lnTo>
                    <a:pt x="2850171" y="26202"/>
                  </a:lnTo>
                  <a:lnTo>
                    <a:pt x="2908511" y="33023"/>
                  </a:lnTo>
                  <a:lnTo>
                    <a:pt x="2966302" y="40598"/>
                  </a:lnTo>
                  <a:lnTo>
                    <a:pt x="3023525" y="48916"/>
                  </a:lnTo>
                  <a:lnTo>
                    <a:pt x="3080159" y="57967"/>
                  </a:lnTo>
                  <a:lnTo>
                    <a:pt x="3136185" y="67741"/>
                  </a:lnTo>
                  <a:lnTo>
                    <a:pt x="3191584" y="78227"/>
                  </a:lnTo>
                  <a:lnTo>
                    <a:pt x="3246336" y="89416"/>
                  </a:lnTo>
                  <a:lnTo>
                    <a:pt x="3300422" y="101296"/>
                  </a:lnTo>
                  <a:lnTo>
                    <a:pt x="3353822" y="113858"/>
                  </a:lnTo>
                  <a:lnTo>
                    <a:pt x="3406517" y="127091"/>
                  </a:lnTo>
                  <a:lnTo>
                    <a:pt x="3458488" y="140986"/>
                  </a:lnTo>
                  <a:lnTo>
                    <a:pt x="3509714" y="155530"/>
                  </a:lnTo>
                  <a:lnTo>
                    <a:pt x="3560176" y="170716"/>
                  </a:lnTo>
                  <a:lnTo>
                    <a:pt x="3609856" y="186531"/>
                  </a:lnTo>
                  <a:lnTo>
                    <a:pt x="3658733" y="202966"/>
                  </a:lnTo>
                  <a:lnTo>
                    <a:pt x="3706788" y="220011"/>
                  </a:lnTo>
                  <a:lnTo>
                    <a:pt x="3754001" y="237655"/>
                  </a:lnTo>
                  <a:lnTo>
                    <a:pt x="3800353" y="255888"/>
                  </a:lnTo>
                  <a:lnTo>
                    <a:pt x="3845825" y="274699"/>
                  </a:lnTo>
                  <a:lnTo>
                    <a:pt x="3890396" y="294079"/>
                  </a:lnTo>
                  <a:lnTo>
                    <a:pt x="3934048" y="314017"/>
                  </a:lnTo>
                  <a:lnTo>
                    <a:pt x="3976762" y="334503"/>
                  </a:lnTo>
                  <a:lnTo>
                    <a:pt x="4018516" y="355526"/>
                  </a:lnTo>
                  <a:lnTo>
                    <a:pt x="4059293" y="377076"/>
                  </a:lnTo>
                  <a:lnTo>
                    <a:pt x="4099072" y="399143"/>
                  </a:lnTo>
                  <a:lnTo>
                    <a:pt x="4137835" y="421717"/>
                  </a:lnTo>
                  <a:lnTo>
                    <a:pt x="4175561" y="444787"/>
                  </a:lnTo>
                  <a:lnTo>
                    <a:pt x="4212231" y="468343"/>
                  </a:lnTo>
                  <a:lnTo>
                    <a:pt x="4247826" y="492375"/>
                  </a:lnTo>
                  <a:lnTo>
                    <a:pt x="4282326" y="516872"/>
                  </a:lnTo>
                  <a:lnTo>
                    <a:pt x="4315712" y="541824"/>
                  </a:lnTo>
                  <a:lnTo>
                    <a:pt x="4347963" y="567221"/>
                  </a:lnTo>
                  <a:lnTo>
                    <a:pt x="4379062" y="593052"/>
                  </a:lnTo>
                  <a:lnTo>
                    <a:pt x="4408988" y="619308"/>
                  </a:lnTo>
                  <a:lnTo>
                    <a:pt x="4437722" y="645978"/>
                  </a:lnTo>
                  <a:lnTo>
                    <a:pt x="4465243" y="673051"/>
                  </a:lnTo>
                  <a:lnTo>
                    <a:pt x="4516574" y="728367"/>
                  </a:lnTo>
                  <a:lnTo>
                    <a:pt x="4562824" y="785174"/>
                  </a:lnTo>
                  <a:lnTo>
                    <a:pt x="4603837" y="843390"/>
                  </a:lnTo>
                  <a:lnTo>
                    <a:pt x="4639458" y="902932"/>
                  </a:lnTo>
                  <a:lnTo>
                    <a:pt x="4669531" y="963718"/>
                  </a:lnTo>
                  <a:lnTo>
                    <a:pt x="4693900" y="1025666"/>
                  </a:lnTo>
                  <a:lnTo>
                    <a:pt x="4712408" y="1088693"/>
                  </a:lnTo>
                  <a:lnTo>
                    <a:pt x="4724901" y="1152717"/>
                  </a:lnTo>
                  <a:lnTo>
                    <a:pt x="4731222" y="1217655"/>
                  </a:lnTo>
                  <a:lnTo>
                    <a:pt x="4732020" y="1250442"/>
                  </a:lnTo>
                  <a:lnTo>
                    <a:pt x="4731222" y="1283228"/>
                  </a:lnTo>
                  <a:lnTo>
                    <a:pt x="4724901" y="1348166"/>
                  </a:lnTo>
                  <a:lnTo>
                    <a:pt x="4712408" y="1412190"/>
                  </a:lnTo>
                  <a:lnTo>
                    <a:pt x="4693900" y="1475217"/>
                  </a:lnTo>
                  <a:lnTo>
                    <a:pt x="4669531" y="1537165"/>
                  </a:lnTo>
                  <a:lnTo>
                    <a:pt x="4639458" y="1597951"/>
                  </a:lnTo>
                  <a:lnTo>
                    <a:pt x="4603837" y="1657493"/>
                  </a:lnTo>
                  <a:lnTo>
                    <a:pt x="4562824" y="1715709"/>
                  </a:lnTo>
                  <a:lnTo>
                    <a:pt x="4516574" y="1772516"/>
                  </a:lnTo>
                  <a:lnTo>
                    <a:pt x="4465243" y="1827832"/>
                  </a:lnTo>
                  <a:lnTo>
                    <a:pt x="4437722" y="1854905"/>
                  </a:lnTo>
                  <a:lnTo>
                    <a:pt x="4408988" y="1881575"/>
                  </a:lnTo>
                  <a:lnTo>
                    <a:pt x="4379062" y="1907831"/>
                  </a:lnTo>
                  <a:lnTo>
                    <a:pt x="4347963" y="1933662"/>
                  </a:lnTo>
                  <a:lnTo>
                    <a:pt x="4315712" y="1959059"/>
                  </a:lnTo>
                  <a:lnTo>
                    <a:pt x="4282326" y="1984011"/>
                  </a:lnTo>
                  <a:lnTo>
                    <a:pt x="4247826" y="2008508"/>
                  </a:lnTo>
                  <a:lnTo>
                    <a:pt x="4212231" y="2032540"/>
                  </a:lnTo>
                  <a:lnTo>
                    <a:pt x="4175561" y="2056096"/>
                  </a:lnTo>
                  <a:lnTo>
                    <a:pt x="4137835" y="2079166"/>
                  </a:lnTo>
                  <a:lnTo>
                    <a:pt x="4099072" y="2101740"/>
                  </a:lnTo>
                  <a:lnTo>
                    <a:pt x="4059293" y="2123807"/>
                  </a:lnTo>
                  <a:lnTo>
                    <a:pt x="4018516" y="2145357"/>
                  </a:lnTo>
                  <a:lnTo>
                    <a:pt x="3976762" y="2166380"/>
                  </a:lnTo>
                  <a:lnTo>
                    <a:pt x="3934048" y="2186866"/>
                  </a:lnTo>
                  <a:lnTo>
                    <a:pt x="3890396" y="2206804"/>
                  </a:lnTo>
                  <a:lnTo>
                    <a:pt x="3845825" y="2226184"/>
                  </a:lnTo>
                  <a:lnTo>
                    <a:pt x="3800353" y="2244995"/>
                  </a:lnTo>
                  <a:lnTo>
                    <a:pt x="3754001" y="2263228"/>
                  </a:lnTo>
                  <a:lnTo>
                    <a:pt x="3706788" y="2280872"/>
                  </a:lnTo>
                  <a:lnTo>
                    <a:pt x="3658733" y="2297917"/>
                  </a:lnTo>
                  <a:lnTo>
                    <a:pt x="3609856" y="2314352"/>
                  </a:lnTo>
                  <a:lnTo>
                    <a:pt x="3560176" y="2330167"/>
                  </a:lnTo>
                  <a:lnTo>
                    <a:pt x="3509714" y="2345353"/>
                  </a:lnTo>
                  <a:lnTo>
                    <a:pt x="3458488" y="2359897"/>
                  </a:lnTo>
                  <a:lnTo>
                    <a:pt x="3406517" y="2373792"/>
                  </a:lnTo>
                  <a:lnTo>
                    <a:pt x="3353822" y="2387025"/>
                  </a:lnTo>
                  <a:lnTo>
                    <a:pt x="3300422" y="2399587"/>
                  </a:lnTo>
                  <a:lnTo>
                    <a:pt x="3246336" y="2411467"/>
                  </a:lnTo>
                  <a:lnTo>
                    <a:pt x="3191584" y="2422656"/>
                  </a:lnTo>
                  <a:lnTo>
                    <a:pt x="3136185" y="2433142"/>
                  </a:lnTo>
                  <a:lnTo>
                    <a:pt x="3080159" y="2442916"/>
                  </a:lnTo>
                  <a:lnTo>
                    <a:pt x="3023525" y="2451967"/>
                  </a:lnTo>
                  <a:lnTo>
                    <a:pt x="2966302" y="2460285"/>
                  </a:lnTo>
                  <a:lnTo>
                    <a:pt x="2908511" y="2467860"/>
                  </a:lnTo>
                  <a:lnTo>
                    <a:pt x="2850171" y="2474681"/>
                  </a:lnTo>
                  <a:lnTo>
                    <a:pt x="2791301" y="2480738"/>
                  </a:lnTo>
                  <a:lnTo>
                    <a:pt x="2731920" y="2486021"/>
                  </a:lnTo>
                  <a:lnTo>
                    <a:pt x="2672048" y="2490519"/>
                  </a:lnTo>
                  <a:lnTo>
                    <a:pt x="2611706" y="2494223"/>
                  </a:lnTo>
                  <a:lnTo>
                    <a:pt x="2550911" y="2497122"/>
                  </a:lnTo>
                  <a:lnTo>
                    <a:pt x="2489683" y="2499205"/>
                  </a:lnTo>
                  <a:lnTo>
                    <a:pt x="2428043" y="2500462"/>
                  </a:lnTo>
                  <a:lnTo>
                    <a:pt x="2366009" y="2500884"/>
                  </a:lnTo>
                  <a:lnTo>
                    <a:pt x="2303976" y="2500462"/>
                  </a:lnTo>
                  <a:lnTo>
                    <a:pt x="2242336" y="2499205"/>
                  </a:lnTo>
                  <a:lnTo>
                    <a:pt x="2181108" y="2497122"/>
                  </a:lnTo>
                  <a:lnTo>
                    <a:pt x="2120313" y="2494223"/>
                  </a:lnTo>
                  <a:lnTo>
                    <a:pt x="2059971" y="2490519"/>
                  </a:lnTo>
                  <a:lnTo>
                    <a:pt x="2000099" y="2486021"/>
                  </a:lnTo>
                  <a:lnTo>
                    <a:pt x="1940718" y="2480738"/>
                  </a:lnTo>
                  <a:lnTo>
                    <a:pt x="1881848" y="2474681"/>
                  </a:lnTo>
                  <a:lnTo>
                    <a:pt x="1823508" y="2467860"/>
                  </a:lnTo>
                  <a:lnTo>
                    <a:pt x="1765717" y="2460285"/>
                  </a:lnTo>
                  <a:lnTo>
                    <a:pt x="1708494" y="2451967"/>
                  </a:lnTo>
                  <a:lnTo>
                    <a:pt x="1651860" y="2442916"/>
                  </a:lnTo>
                  <a:lnTo>
                    <a:pt x="1595834" y="2433142"/>
                  </a:lnTo>
                  <a:lnTo>
                    <a:pt x="1540435" y="2422656"/>
                  </a:lnTo>
                  <a:lnTo>
                    <a:pt x="1485683" y="2411467"/>
                  </a:lnTo>
                  <a:lnTo>
                    <a:pt x="1431597" y="2399587"/>
                  </a:lnTo>
                  <a:lnTo>
                    <a:pt x="1378197" y="2387025"/>
                  </a:lnTo>
                  <a:lnTo>
                    <a:pt x="1325502" y="2373792"/>
                  </a:lnTo>
                  <a:lnTo>
                    <a:pt x="1273531" y="2359897"/>
                  </a:lnTo>
                  <a:lnTo>
                    <a:pt x="1222305" y="2345353"/>
                  </a:lnTo>
                  <a:lnTo>
                    <a:pt x="1171843" y="2330167"/>
                  </a:lnTo>
                  <a:lnTo>
                    <a:pt x="1122163" y="2314352"/>
                  </a:lnTo>
                  <a:lnTo>
                    <a:pt x="1073286" y="2297917"/>
                  </a:lnTo>
                  <a:lnTo>
                    <a:pt x="1025231" y="2280872"/>
                  </a:lnTo>
                  <a:lnTo>
                    <a:pt x="978018" y="2263228"/>
                  </a:lnTo>
                  <a:lnTo>
                    <a:pt x="931666" y="2244995"/>
                  </a:lnTo>
                  <a:lnTo>
                    <a:pt x="886194" y="2226184"/>
                  </a:lnTo>
                  <a:lnTo>
                    <a:pt x="841623" y="2206804"/>
                  </a:lnTo>
                  <a:lnTo>
                    <a:pt x="797971" y="2186866"/>
                  </a:lnTo>
                  <a:lnTo>
                    <a:pt x="755257" y="2166380"/>
                  </a:lnTo>
                  <a:lnTo>
                    <a:pt x="713503" y="2145357"/>
                  </a:lnTo>
                  <a:lnTo>
                    <a:pt x="672726" y="2123807"/>
                  </a:lnTo>
                  <a:lnTo>
                    <a:pt x="632947" y="2101740"/>
                  </a:lnTo>
                  <a:lnTo>
                    <a:pt x="594184" y="2079166"/>
                  </a:lnTo>
                  <a:lnTo>
                    <a:pt x="556458" y="2056096"/>
                  </a:lnTo>
                  <a:lnTo>
                    <a:pt x="519788" y="2032540"/>
                  </a:lnTo>
                  <a:lnTo>
                    <a:pt x="484193" y="2008508"/>
                  </a:lnTo>
                  <a:lnTo>
                    <a:pt x="449693" y="1984011"/>
                  </a:lnTo>
                  <a:lnTo>
                    <a:pt x="416307" y="1959059"/>
                  </a:lnTo>
                  <a:lnTo>
                    <a:pt x="384056" y="1933662"/>
                  </a:lnTo>
                  <a:lnTo>
                    <a:pt x="352957" y="1907831"/>
                  </a:lnTo>
                  <a:lnTo>
                    <a:pt x="323031" y="1881575"/>
                  </a:lnTo>
                  <a:lnTo>
                    <a:pt x="294297" y="1854905"/>
                  </a:lnTo>
                  <a:lnTo>
                    <a:pt x="266776" y="1827832"/>
                  </a:lnTo>
                  <a:lnTo>
                    <a:pt x="215445" y="1772516"/>
                  </a:lnTo>
                  <a:lnTo>
                    <a:pt x="169195" y="1715709"/>
                  </a:lnTo>
                  <a:lnTo>
                    <a:pt x="128182" y="1657493"/>
                  </a:lnTo>
                  <a:lnTo>
                    <a:pt x="92561" y="1597951"/>
                  </a:lnTo>
                  <a:lnTo>
                    <a:pt x="62488" y="1537165"/>
                  </a:lnTo>
                  <a:lnTo>
                    <a:pt x="38119" y="1475217"/>
                  </a:lnTo>
                  <a:lnTo>
                    <a:pt x="19611" y="1412190"/>
                  </a:lnTo>
                  <a:lnTo>
                    <a:pt x="7118" y="1348166"/>
                  </a:lnTo>
                  <a:lnTo>
                    <a:pt x="797" y="1283228"/>
                  </a:lnTo>
                  <a:lnTo>
                    <a:pt x="0" y="1250442"/>
                  </a:lnTo>
                  <a:close/>
                </a:path>
              </a:pathLst>
            </a:custGeom>
            <a:ln w="13716">
              <a:solidFill>
                <a:srgbClr val="41709C"/>
              </a:solidFill>
            </a:ln>
          </p:spPr>
          <p:txBody>
            <a:bodyPr wrap="square" lIns="0" tIns="0" rIns="0" bIns="0" rtlCol="0"/>
            <a:lstStyle/>
            <a:p>
              <a:endParaRPr/>
            </a:p>
          </p:txBody>
        </p:sp>
      </p:grpSp>
      <p:sp>
        <p:nvSpPr>
          <p:cNvPr id="10" name="object 10"/>
          <p:cNvSpPr txBox="1"/>
          <p:nvPr/>
        </p:nvSpPr>
        <p:spPr>
          <a:xfrm>
            <a:off x="7975472" y="1077290"/>
            <a:ext cx="3138805" cy="2160270"/>
          </a:xfrm>
          <a:prstGeom prst="rect">
            <a:avLst/>
          </a:prstGeom>
        </p:spPr>
        <p:txBody>
          <a:bodyPr vert="horz" wrap="square" lIns="0" tIns="29209" rIns="0" bIns="0" rtlCol="0">
            <a:spAutoFit/>
          </a:bodyPr>
          <a:lstStyle/>
          <a:p>
            <a:pPr marL="602615" marR="588010" indent="2540" algn="ctr">
              <a:lnSpc>
                <a:spcPts val="3350"/>
              </a:lnSpc>
              <a:spcBef>
                <a:spcPts val="229"/>
              </a:spcBef>
            </a:pPr>
            <a:r>
              <a:rPr sz="2800" spc="-5" dirty="0">
                <a:solidFill>
                  <a:srgbClr val="FFFFFF"/>
                </a:solidFill>
                <a:latin typeface="Calibri"/>
                <a:cs typeface="Calibri"/>
              </a:rPr>
              <a:t>Divieto di </a:t>
            </a:r>
            <a:r>
              <a:rPr sz="2800" dirty="0">
                <a:solidFill>
                  <a:srgbClr val="FFFFFF"/>
                </a:solidFill>
                <a:latin typeface="Calibri"/>
                <a:cs typeface="Calibri"/>
              </a:rPr>
              <a:t> </a:t>
            </a:r>
            <a:r>
              <a:rPr sz="2800" spc="-40" dirty="0">
                <a:solidFill>
                  <a:srgbClr val="FFFFFF"/>
                </a:solidFill>
                <a:latin typeface="Calibri"/>
                <a:cs typeface="Calibri"/>
              </a:rPr>
              <a:t>c</a:t>
            </a:r>
            <a:r>
              <a:rPr sz="2800" spc="-10" dirty="0">
                <a:solidFill>
                  <a:srgbClr val="FFFFFF"/>
                </a:solidFill>
                <a:latin typeface="Calibri"/>
                <a:cs typeface="Calibri"/>
              </a:rPr>
              <a:t>a</a:t>
            </a:r>
            <a:r>
              <a:rPr sz="2800" spc="-5" dirty="0">
                <a:solidFill>
                  <a:srgbClr val="FFFFFF"/>
                </a:solidFill>
                <a:latin typeface="Calibri"/>
                <a:cs typeface="Calibri"/>
              </a:rPr>
              <a:t>ncellazione</a:t>
            </a:r>
            <a:endParaRPr sz="2800">
              <a:latin typeface="Calibri"/>
              <a:cs typeface="Calibri"/>
            </a:endParaRPr>
          </a:p>
          <a:p>
            <a:pPr marL="7620" algn="ctr">
              <a:lnSpc>
                <a:spcPts val="3240"/>
              </a:lnSpc>
            </a:pPr>
            <a:r>
              <a:rPr sz="2800" spc="-5" dirty="0">
                <a:solidFill>
                  <a:srgbClr val="FFFFFF"/>
                </a:solidFill>
                <a:latin typeface="Calibri"/>
                <a:cs typeface="Calibri"/>
              </a:rPr>
              <a:t>dell’iscritto</a:t>
            </a:r>
            <a:r>
              <a:rPr sz="2800" spc="-65" dirty="0">
                <a:solidFill>
                  <a:srgbClr val="FFFFFF"/>
                </a:solidFill>
                <a:latin typeface="Calibri"/>
                <a:cs typeface="Calibri"/>
              </a:rPr>
              <a:t> </a:t>
            </a:r>
            <a:r>
              <a:rPr sz="2800" spc="-40" dirty="0">
                <a:solidFill>
                  <a:srgbClr val="FFFFFF"/>
                </a:solidFill>
                <a:latin typeface="Calibri"/>
                <a:cs typeface="Calibri"/>
              </a:rPr>
              <a:t>dall’Albo</a:t>
            </a:r>
            <a:endParaRPr sz="2800">
              <a:latin typeface="Calibri"/>
              <a:cs typeface="Calibri"/>
            </a:endParaRPr>
          </a:p>
          <a:p>
            <a:pPr marL="12065" marR="5080" algn="ctr">
              <a:lnSpc>
                <a:spcPts val="3350"/>
              </a:lnSpc>
              <a:spcBef>
                <a:spcPts val="135"/>
              </a:spcBef>
            </a:pPr>
            <a:r>
              <a:rPr sz="2800" spc="-5" dirty="0">
                <a:solidFill>
                  <a:srgbClr val="FFFFFF"/>
                </a:solidFill>
                <a:latin typeface="Calibri"/>
                <a:cs typeface="Calibri"/>
              </a:rPr>
              <a:t>(art.</a:t>
            </a:r>
            <a:r>
              <a:rPr sz="2800" spc="-35" dirty="0">
                <a:solidFill>
                  <a:srgbClr val="FFFFFF"/>
                </a:solidFill>
                <a:latin typeface="Calibri"/>
                <a:cs typeface="Calibri"/>
              </a:rPr>
              <a:t> </a:t>
            </a:r>
            <a:r>
              <a:rPr sz="2800" spc="10" dirty="0">
                <a:solidFill>
                  <a:srgbClr val="FFFFFF"/>
                </a:solidFill>
                <a:latin typeface="Calibri"/>
                <a:cs typeface="Calibri"/>
              </a:rPr>
              <a:t>57</a:t>
            </a:r>
            <a:r>
              <a:rPr sz="2800" spc="-25" dirty="0">
                <a:solidFill>
                  <a:srgbClr val="FFFFFF"/>
                </a:solidFill>
                <a:latin typeface="Calibri"/>
                <a:cs typeface="Calibri"/>
              </a:rPr>
              <a:t> </a:t>
            </a:r>
            <a:r>
              <a:rPr sz="2800" dirty="0">
                <a:solidFill>
                  <a:srgbClr val="FFFFFF"/>
                </a:solidFill>
                <a:latin typeface="Calibri"/>
                <a:cs typeface="Calibri"/>
              </a:rPr>
              <a:t>L.</a:t>
            </a:r>
            <a:r>
              <a:rPr sz="2800" spc="-20" dirty="0">
                <a:solidFill>
                  <a:srgbClr val="FFFFFF"/>
                </a:solidFill>
                <a:latin typeface="Calibri"/>
                <a:cs typeface="Calibri"/>
              </a:rPr>
              <a:t> </a:t>
            </a:r>
            <a:r>
              <a:rPr sz="2800" spc="10" dirty="0">
                <a:solidFill>
                  <a:srgbClr val="FFFFFF"/>
                </a:solidFill>
                <a:latin typeface="Calibri"/>
                <a:cs typeface="Calibri"/>
              </a:rPr>
              <a:t>247/2012</a:t>
            </a:r>
            <a:r>
              <a:rPr sz="2800" spc="-100" dirty="0">
                <a:solidFill>
                  <a:srgbClr val="FFFFFF"/>
                </a:solidFill>
                <a:latin typeface="Calibri"/>
                <a:cs typeface="Calibri"/>
              </a:rPr>
              <a:t> </a:t>
            </a:r>
            <a:r>
              <a:rPr sz="2800" spc="5" dirty="0">
                <a:solidFill>
                  <a:srgbClr val="FFFFFF"/>
                </a:solidFill>
                <a:latin typeface="Calibri"/>
                <a:cs typeface="Calibri"/>
              </a:rPr>
              <a:t>e </a:t>
            </a:r>
            <a:r>
              <a:rPr sz="2800" spc="-620" dirty="0">
                <a:solidFill>
                  <a:srgbClr val="FFFFFF"/>
                </a:solidFill>
                <a:latin typeface="Calibri"/>
                <a:cs typeface="Calibri"/>
              </a:rPr>
              <a:t> </a:t>
            </a:r>
            <a:r>
              <a:rPr sz="2800" spc="10" dirty="0">
                <a:solidFill>
                  <a:srgbClr val="FFFFFF"/>
                </a:solidFill>
                <a:latin typeface="Calibri"/>
                <a:cs typeface="Calibri"/>
              </a:rPr>
              <a:t>13</a:t>
            </a:r>
            <a:r>
              <a:rPr sz="2800" spc="-20" dirty="0">
                <a:solidFill>
                  <a:srgbClr val="FFFFFF"/>
                </a:solidFill>
                <a:latin typeface="Calibri"/>
                <a:cs typeface="Calibri"/>
              </a:rPr>
              <a:t> </a:t>
            </a:r>
            <a:r>
              <a:rPr sz="2800" spc="-10" dirty="0">
                <a:solidFill>
                  <a:srgbClr val="FFFFFF"/>
                </a:solidFill>
                <a:latin typeface="Calibri"/>
                <a:cs typeface="Calibri"/>
              </a:rPr>
              <a:t>Reg.</a:t>
            </a:r>
            <a:r>
              <a:rPr sz="2800" spc="-55" dirty="0">
                <a:solidFill>
                  <a:srgbClr val="FFFFFF"/>
                </a:solidFill>
                <a:latin typeface="Calibri"/>
                <a:cs typeface="Calibri"/>
              </a:rPr>
              <a:t> </a:t>
            </a:r>
            <a:r>
              <a:rPr sz="2800" spc="10" dirty="0">
                <a:solidFill>
                  <a:srgbClr val="FFFFFF"/>
                </a:solidFill>
                <a:latin typeface="Calibri"/>
                <a:cs typeface="Calibri"/>
              </a:rPr>
              <a:t>2/2014)</a:t>
            </a:r>
            <a:endParaRPr sz="2800">
              <a:latin typeface="Calibri"/>
              <a:cs typeface="Calibri"/>
            </a:endParaRPr>
          </a:p>
        </p:txBody>
      </p:sp>
      <p:sp>
        <p:nvSpPr>
          <p:cNvPr id="11" name="object 11"/>
          <p:cNvSpPr txBox="1"/>
          <p:nvPr/>
        </p:nvSpPr>
        <p:spPr>
          <a:xfrm>
            <a:off x="688086" y="4345685"/>
            <a:ext cx="5532120" cy="1892935"/>
          </a:xfrm>
          <a:prstGeom prst="rect">
            <a:avLst/>
          </a:prstGeom>
          <a:solidFill>
            <a:srgbClr val="5B9BD4"/>
          </a:solidFill>
          <a:ln w="13716">
            <a:solidFill>
              <a:srgbClr val="41709C"/>
            </a:solidFill>
          </a:ln>
        </p:spPr>
        <p:txBody>
          <a:bodyPr vert="horz" wrap="square" lIns="0" tIns="299720" rIns="0" bIns="0" rtlCol="0">
            <a:spAutoFit/>
          </a:bodyPr>
          <a:lstStyle/>
          <a:p>
            <a:pPr marL="196850" marR="201295" algn="ctr">
              <a:lnSpc>
                <a:spcPts val="3350"/>
              </a:lnSpc>
              <a:spcBef>
                <a:spcPts val="2360"/>
              </a:spcBef>
            </a:pPr>
            <a:r>
              <a:rPr sz="2800" dirty="0">
                <a:solidFill>
                  <a:srgbClr val="FFFFFF"/>
                </a:solidFill>
                <a:latin typeface="Calibri"/>
                <a:cs typeface="Calibri"/>
              </a:rPr>
              <a:t>Iscrizione</a:t>
            </a:r>
            <a:r>
              <a:rPr sz="2800" spc="-110" dirty="0">
                <a:solidFill>
                  <a:srgbClr val="FFFFFF"/>
                </a:solidFill>
                <a:latin typeface="Calibri"/>
                <a:cs typeface="Calibri"/>
              </a:rPr>
              <a:t> </a:t>
            </a:r>
            <a:r>
              <a:rPr sz="2800" dirty="0">
                <a:solidFill>
                  <a:srgbClr val="FFFFFF"/>
                </a:solidFill>
                <a:latin typeface="Calibri"/>
                <a:cs typeface="Calibri"/>
              </a:rPr>
              <a:t>nel</a:t>
            </a:r>
            <a:r>
              <a:rPr sz="2800" spc="-30" dirty="0">
                <a:solidFill>
                  <a:srgbClr val="FFFFFF"/>
                </a:solidFill>
                <a:latin typeface="Calibri"/>
                <a:cs typeface="Calibri"/>
              </a:rPr>
              <a:t> </a:t>
            </a:r>
            <a:r>
              <a:rPr sz="2800" spc="-10" dirty="0">
                <a:solidFill>
                  <a:srgbClr val="FFFFFF"/>
                </a:solidFill>
                <a:latin typeface="Calibri"/>
                <a:cs typeface="Calibri"/>
              </a:rPr>
              <a:t>registro</a:t>
            </a:r>
            <a:r>
              <a:rPr sz="2800" spc="-75" dirty="0">
                <a:solidFill>
                  <a:srgbClr val="FFFFFF"/>
                </a:solidFill>
                <a:latin typeface="Calibri"/>
                <a:cs typeface="Calibri"/>
              </a:rPr>
              <a:t> </a:t>
            </a:r>
            <a:r>
              <a:rPr sz="2800" spc="-10" dirty="0">
                <a:solidFill>
                  <a:srgbClr val="FFFFFF"/>
                </a:solidFill>
                <a:latin typeface="Calibri"/>
                <a:cs typeface="Calibri"/>
              </a:rPr>
              <a:t>riservato</a:t>
            </a:r>
            <a:r>
              <a:rPr sz="2800" spc="-40" dirty="0">
                <a:solidFill>
                  <a:srgbClr val="FFFFFF"/>
                </a:solidFill>
                <a:latin typeface="Calibri"/>
                <a:cs typeface="Calibri"/>
              </a:rPr>
              <a:t> </a:t>
            </a:r>
            <a:r>
              <a:rPr sz="2800" spc="5" dirty="0">
                <a:solidFill>
                  <a:srgbClr val="FFFFFF"/>
                </a:solidFill>
                <a:latin typeface="Calibri"/>
                <a:cs typeface="Calibri"/>
              </a:rPr>
              <a:t>CDD </a:t>
            </a:r>
            <a:r>
              <a:rPr sz="2800" spc="-620" dirty="0">
                <a:solidFill>
                  <a:srgbClr val="FFFFFF"/>
                </a:solidFill>
                <a:latin typeface="Calibri"/>
                <a:cs typeface="Calibri"/>
              </a:rPr>
              <a:t> </a:t>
            </a:r>
            <a:r>
              <a:rPr sz="2800" spc="-5" dirty="0">
                <a:solidFill>
                  <a:srgbClr val="FFFFFF"/>
                </a:solidFill>
                <a:latin typeface="Calibri"/>
                <a:cs typeface="Calibri"/>
              </a:rPr>
              <a:t>(art.</a:t>
            </a:r>
            <a:r>
              <a:rPr sz="2800" spc="-20" dirty="0">
                <a:solidFill>
                  <a:srgbClr val="FFFFFF"/>
                </a:solidFill>
                <a:latin typeface="Calibri"/>
                <a:cs typeface="Calibri"/>
              </a:rPr>
              <a:t> </a:t>
            </a:r>
            <a:r>
              <a:rPr sz="2800" spc="10" dirty="0">
                <a:solidFill>
                  <a:srgbClr val="FFFFFF"/>
                </a:solidFill>
                <a:latin typeface="Calibri"/>
                <a:cs typeface="Calibri"/>
              </a:rPr>
              <a:t>58</a:t>
            </a:r>
            <a:r>
              <a:rPr sz="2800" spc="-10" dirty="0">
                <a:solidFill>
                  <a:srgbClr val="FFFFFF"/>
                </a:solidFill>
                <a:latin typeface="Calibri"/>
                <a:cs typeface="Calibri"/>
              </a:rPr>
              <a:t> </a:t>
            </a:r>
            <a:r>
              <a:rPr sz="2800" spc="10" dirty="0">
                <a:solidFill>
                  <a:srgbClr val="FFFFFF"/>
                </a:solidFill>
                <a:latin typeface="Calibri"/>
                <a:cs typeface="Calibri"/>
              </a:rPr>
              <a:t>L.247/2012</a:t>
            </a:r>
            <a:endParaRPr sz="2800">
              <a:latin typeface="Calibri"/>
              <a:cs typeface="Calibri"/>
            </a:endParaRPr>
          </a:p>
          <a:p>
            <a:pPr algn="ctr">
              <a:lnSpc>
                <a:spcPts val="3240"/>
              </a:lnSpc>
            </a:pPr>
            <a:r>
              <a:rPr sz="2800" dirty="0">
                <a:solidFill>
                  <a:srgbClr val="FFFFFF"/>
                </a:solidFill>
                <a:latin typeface="Calibri"/>
                <a:cs typeface="Calibri"/>
              </a:rPr>
              <a:t>e</a:t>
            </a:r>
            <a:r>
              <a:rPr sz="2800" spc="-25" dirty="0">
                <a:solidFill>
                  <a:srgbClr val="FFFFFF"/>
                </a:solidFill>
                <a:latin typeface="Calibri"/>
                <a:cs typeface="Calibri"/>
              </a:rPr>
              <a:t> </a:t>
            </a:r>
            <a:r>
              <a:rPr sz="2800" spc="-5" dirty="0">
                <a:solidFill>
                  <a:srgbClr val="FFFFFF"/>
                </a:solidFill>
                <a:latin typeface="Calibri"/>
                <a:cs typeface="Calibri"/>
              </a:rPr>
              <a:t>art.</a:t>
            </a:r>
            <a:r>
              <a:rPr sz="2800" spc="10" dirty="0">
                <a:solidFill>
                  <a:srgbClr val="FFFFFF"/>
                </a:solidFill>
                <a:latin typeface="Calibri"/>
                <a:cs typeface="Calibri"/>
              </a:rPr>
              <a:t> </a:t>
            </a:r>
            <a:r>
              <a:rPr sz="2800" spc="5" dirty="0">
                <a:solidFill>
                  <a:srgbClr val="FFFFFF"/>
                </a:solidFill>
                <a:latin typeface="Calibri"/>
                <a:cs typeface="Calibri"/>
              </a:rPr>
              <a:t>12</a:t>
            </a:r>
            <a:r>
              <a:rPr sz="2800" spc="-20" dirty="0">
                <a:solidFill>
                  <a:srgbClr val="FFFFFF"/>
                </a:solidFill>
                <a:latin typeface="Calibri"/>
                <a:cs typeface="Calibri"/>
              </a:rPr>
              <a:t> </a:t>
            </a:r>
            <a:r>
              <a:rPr sz="2800" spc="-10" dirty="0">
                <a:solidFill>
                  <a:srgbClr val="FFFFFF"/>
                </a:solidFill>
                <a:latin typeface="Calibri"/>
                <a:cs typeface="Calibri"/>
              </a:rPr>
              <a:t>Reg.</a:t>
            </a:r>
            <a:r>
              <a:rPr sz="2800" spc="-35" dirty="0">
                <a:solidFill>
                  <a:srgbClr val="FFFFFF"/>
                </a:solidFill>
                <a:latin typeface="Calibri"/>
                <a:cs typeface="Calibri"/>
              </a:rPr>
              <a:t> </a:t>
            </a:r>
            <a:r>
              <a:rPr sz="2800" spc="10" dirty="0">
                <a:solidFill>
                  <a:srgbClr val="FFFFFF"/>
                </a:solidFill>
                <a:latin typeface="Calibri"/>
                <a:cs typeface="Calibri"/>
              </a:rPr>
              <a:t>2/2014)</a:t>
            </a:r>
            <a:endParaRPr sz="2800">
              <a:latin typeface="Calibri"/>
              <a:cs typeface="Calibri"/>
            </a:endParaRPr>
          </a:p>
        </p:txBody>
      </p:sp>
      <p:sp>
        <p:nvSpPr>
          <p:cNvPr id="12" name="Segnaposto piè di pagina 11"/>
          <p:cNvSpPr>
            <a:spLocks noGrp="1"/>
          </p:cNvSpPr>
          <p:nvPr>
            <p:ph type="ftr" sz="quarter" idx="5"/>
          </p:nvPr>
        </p:nvSpPr>
        <p:spPr>
          <a:xfrm>
            <a:off x="10272220" y="6553200"/>
            <a:ext cx="1644698" cy="169277"/>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grpSp>
        <p:nvGrpSpPr>
          <p:cNvPr id="2" name="object 2"/>
          <p:cNvGrpSpPr/>
          <p:nvPr/>
        </p:nvGrpSpPr>
        <p:grpSpPr>
          <a:xfrm>
            <a:off x="0" y="0"/>
            <a:ext cx="12193905" cy="6858000"/>
            <a:chOff x="0" y="0"/>
            <a:chExt cx="12193905" cy="6858000"/>
          </a:xfrm>
        </p:grpSpPr>
        <p:pic>
          <p:nvPicPr>
            <p:cNvPr id="3" name="object 3"/>
            <p:cNvPicPr/>
            <p:nvPr/>
          </p:nvPicPr>
          <p:blipFill>
            <a:blip r:embed="rId2" cstate="print"/>
            <a:stretch>
              <a:fillRect/>
            </a:stretch>
          </p:blipFill>
          <p:spPr>
            <a:xfrm>
              <a:off x="370331" y="86868"/>
              <a:ext cx="11528298" cy="1378457"/>
            </a:xfrm>
            <a:prstGeom prst="rect">
              <a:avLst/>
            </a:prstGeom>
          </p:spPr>
        </p:pic>
        <p:sp>
          <p:nvSpPr>
            <p:cNvPr id="4" name="object 4"/>
            <p:cNvSpPr/>
            <p:nvPr/>
          </p:nvSpPr>
          <p:spPr>
            <a:xfrm>
              <a:off x="528066" y="244602"/>
              <a:ext cx="11215370" cy="1065530"/>
            </a:xfrm>
            <a:custGeom>
              <a:avLst/>
              <a:gdLst/>
              <a:ahLst/>
              <a:cxnLst/>
              <a:rect l="l" t="t" r="r" b="b"/>
              <a:pathLst>
                <a:path w="11215370" h="1065530">
                  <a:moveTo>
                    <a:pt x="11215116" y="0"/>
                  </a:moveTo>
                  <a:lnTo>
                    <a:pt x="0" y="0"/>
                  </a:lnTo>
                  <a:lnTo>
                    <a:pt x="0" y="1065276"/>
                  </a:lnTo>
                  <a:lnTo>
                    <a:pt x="11215116" y="1065276"/>
                  </a:lnTo>
                  <a:lnTo>
                    <a:pt x="11215116" y="0"/>
                  </a:lnTo>
                  <a:close/>
                </a:path>
              </a:pathLst>
            </a:custGeom>
            <a:solidFill>
              <a:srgbClr val="00AF50"/>
            </a:solidFill>
          </p:spPr>
          <p:txBody>
            <a:bodyPr wrap="square" lIns="0" tIns="0" rIns="0" bIns="0" rtlCol="0"/>
            <a:lstStyle/>
            <a:p>
              <a:endParaRPr/>
            </a:p>
          </p:txBody>
        </p:sp>
      </p:grpSp>
      <p:sp>
        <p:nvSpPr>
          <p:cNvPr id="5" name="object 5"/>
          <p:cNvSpPr txBox="1"/>
          <p:nvPr/>
        </p:nvSpPr>
        <p:spPr>
          <a:xfrm>
            <a:off x="528066" y="244602"/>
            <a:ext cx="11215370" cy="1065530"/>
          </a:xfrm>
          <a:prstGeom prst="rect">
            <a:avLst/>
          </a:prstGeom>
          <a:ln w="13715">
            <a:solidFill>
              <a:srgbClr val="006FC0"/>
            </a:solidFill>
          </a:ln>
        </p:spPr>
        <p:txBody>
          <a:bodyPr vert="horz" wrap="square" lIns="0" tIns="0" rIns="0" bIns="0" rtlCol="0">
            <a:spAutoFit/>
          </a:bodyPr>
          <a:lstStyle/>
          <a:p>
            <a:pPr algn="ctr">
              <a:lnSpc>
                <a:spcPts val="3960"/>
              </a:lnSpc>
            </a:pPr>
            <a:r>
              <a:rPr sz="3600" b="1" spc="-10" dirty="0">
                <a:solidFill>
                  <a:srgbClr val="FFFFFF"/>
                </a:solidFill>
                <a:latin typeface="Calibri"/>
                <a:cs typeface="Calibri"/>
              </a:rPr>
              <a:t>RIAPERTURA</a:t>
            </a:r>
            <a:r>
              <a:rPr sz="3600" b="1" spc="-30" dirty="0">
                <a:solidFill>
                  <a:srgbClr val="FFFFFF"/>
                </a:solidFill>
                <a:latin typeface="Calibri"/>
                <a:cs typeface="Calibri"/>
              </a:rPr>
              <a:t> </a:t>
            </a:r>
            <a:r>
              <a:rPr sz="3600" b="1" dirty="0">
                <a:solidFill>
                  <a:srgbClr val="FFFFFF"/>
                </a:solidFill>
                <a:latin typeface="Calibri"/>
                <a:cs typeface="Calibri"/>
              </a:rPr>
              <a:t>del</a:t>
            </a:r>
            <a:r>
              <a:rPr sz="3600" b="1" spc="5" dirty="0">
                <a:solidFill>
                  <a:srgbClr val="FFFFFF"/>
                </a:solidFill>
                <a:latin typeface="Calibri"/>
                <a:cs typeface="Calibri"/>
              </a:rPr>
              <a:t> </a:t>
            </a:r>
            <a:r>
              <a:rPr sz="3600" b="1" spc="-15" dirty="0">
                <a:solidFill>
                  <a:srgbClr val="FFFFFF"/>
                </a:solidFill>
                <a:latin typeface="Calibri"/>
                <a:cs typeface="Calibri"/>
              </a:rPr>
              <a:t>PROCEDIMENTO</a:t>
            </a:r>
            <a:endParaRPr sz="3600">
              <a:latin typeface="Calibri"/>
              <a:cs typeface="Calibri"/>
            </a:endParaRPr>
          </a:p>
          <a:p>
            <a:pPr marL="104139" algn="ctr">
              <a:lnSpc>
                <a:spcPct val="100000"/>
              </a:lnSpc>
            </a:pPr>
            <a:r>
              <a:rPr sz="3600" b="1" spc="-5" dirty="0">
                <a:solidFill>
                  <a:srgbClr val="FFFFFF"/>
                </a:solidFill>
                <a:latin typeface="Calibri"/>
                <a:cs typeface="Calibri"/>
              </a:rPr>
              <a:t>(art.</a:t>
            </a:r>
            <a:r>
              <a:rPr sz="3600" b="1" spc="-20" dirty="0">
                <a:solidFill>
                  <a:srgbClr val="FFFFFF"/>
                </a:solidFill>
                <a:latin typeface="Calibri"/>
                <a:cs typeface="Calibri"/>
              </a:rPr>
              <a:t> </a:t>
            </a:r>
            <a:r>
              <a:rPr sz="3600" b="1" dirty="0">
                <a:solidFill>
                  <a:srgbClr val="FFFFFF"/>
                </a:solidFill>
                <a:latin typeface="Calibri"/>
                <a:cs typeface="Calibri"/>
              </a:rPr>
              <a:t>36</a:t>
            </a:r>
            <a:r>
              <a:rPr sz="3600" b="1" spc="-20" dirty="0">
                <a:solidFill>
                  <a:srgbClr val="FFFFFF"/>
                </a:solidFill>
                <a:latin typeface="Calibri"/>
                <a:cs typeface="Calibri"/>
              </a:rPr>
              <a:t> Reg.</a:t>
            </a:r>
            <a:r>
              <a:rPr sz="3600" b="1" spc="5" dirty="0">
                <a:solidFill>
                  <a:srgbClr val="FFFFFF"/>
                </a:solidFill>
                <a:latin typeface="Calibri"/>
                <a:cs typeface="Calibri"/>
              </a:rPr>
              <a:t> 2/2014</a:t>
            </a:r>
            <a:r>
              <a:rPr sz="3600" b="1" spc="-30" dirty="0">
                <a:solidFill>
                  <a:srgbClr val="FFFFFF"/>
                </a:solidFill>
                <a:latin typeface="Calibri"/>
                <a:cs typeface="Calibri"/>
              </a:rPr>
              <a:t> </a:t>
            </a:r>
            <a:r>
              <a:rPr sz="3600" b="1" dirty="0">
                <a:solidFill>
                  <a:srgbClr val="FFFFFF"/>
                </a:solidFill>
                <a:latin typeface="Calibri"/>
                <a:cs typeface="Calibri"/>
              </a:rPr>
              <a:t>CNF)</a:t>
            </a:r>
            <a:endParaRPr sz="3600">
              <a:latin typeface="Calibri"/>
              <a:cs typeface="Calibri"/>
            </a:endParaRPr>
          </a:p>
        </p:txBody>
      </p:sp>
      <p:sp>
        <p:nvSpPr>
          <p:cNvPr id="15" name="object 15"/>
          <p:cNvSpPr txBox="1"/>
          <p:nvPr/>
        </p:nvSpPr>
        <p:spPr>
          <a:xfrm>
            <a:off x="2798445" y="1387220"/>
            <a:ext cx="6640195" cy="822960"/>
          </a:xfrm>
          <a:prstGeom prst="rect">
            <a:avLst/>
          </a:prstGeom>
        </p:spPr>
        <p:txBody>
          <a:bodyPr vert="horz" wrap="square" lIns="0" tIns="13335" rIns="0" bIns="0" rtlCol="0">
            <a:spAutoFit/>
          </a:bodyPr>
          <a:lstStyle/>
          <a:p>
            <a:pPr marL="159385" algn="ctr">
              <a:lnSpc>
                <a:spcPct val="100000"/>
              </a:lnSpc>
              <a:spcBef>
                <a:spcPts val="105"/>
              </a:spcBef>
            </a:pPr>
            <a:r>
              <a:rPr sz="2800" b="1" spc="-15" dirty="0">
                <a:solidFill>
                  <a:srgbClr val="2D75B6"/>
                </a:solidFill>
                <a:latin typeface="Calibri"/>
                <a:cs typeface="Calibri"/>
              </a:rPr>
              <a:t>sentenza</a:t>
            </a:r>
            <a:r>
              <a:rPr sz="2800" b="1" spc="20" dirty="0">
                <a:solidFill>
                  <a:srgbClr val="2D75B6"/>
                </a:solidFill>
                <a:latin typeface="Calibri"/>
                <a:cs typeface="Calibri"/>
              </a:rPr>
              <a:t> </a:t>
            </a:r>
            <a:r>
              <a:rPr sz="2800" b="1" spc="5" dirty="0">
                <a:solidFill>
                  <a:srgbClr val="2D75B6"/>
                </a:solidFill>
                <a:latin typeface="Calibri"/>
                <a:cs typeface="Calibri"/>
              </a:rPr>
              <a:t>penale</a:t>
            </a:r>
            <a:r>
              <a:rPr sz="2800" b="1" spc="-40" dirty="0">
                <a:solidFill>
                  <a:srgbClr val="2D75B6"/>
                </a:solidFill>
                <a:latin typeface="Calibri"/>
                <a:cs typeface="Calibri"/>
              </a:rPr>
              <a:t> </a:t>
            </a:r>
            <a:r>
              <a:rPr sz="2800" b="1" dirty="0">
                <a:solidFill>
                  <a:srgbClr val="2D75B6"/>
                </a:solidFill>
                <a:latin typeface="Calibri"/>
                <a:cs typeface="Calibri"/>
              </a:rPr>
              <a:t>di</a:t>
            </a:r>
            <a:r>
              <a:rPr sz="2800" b="1" spc="-30" dirty="0">
                <a:solidFill>
                  <a:srgbClr val="2D75B6"/>
                </a:solidFill>
                <a:latin typeface="Calibri"/>
                <a:cs typeface="Calibri"/>
              </a:rPr>
              <a:t> </a:t>
            </a:r>
            <a:r>
              <a:rPr sz="2800" b="1" dirty="0">
                <a:solidFill>
                  <a:srgbClr val="2D75B6"/>
                </a:solidFill>
                <a:latin typeface="Calibri"/>
                <a:cs typeface="Calibri"/>
              </a:rPr>
              <a:t>assoluzione</a:t>
            </a:r>
            <a:endParaRPr sz="2800" dirty="0">
              <a:latin typeface="Calibri"/>
              <a:cs typeface="Calibri"/>
            </a:endParaRPr>
          </a:p>
          <a:p>
            <a:pPr algn="ctr">
              <a:lnSpc>
                <a:spcPct val="100000"/>
              </a:lnSpc>
              <a:spcBef>
                <a:spcPts val="30"/>
              </a:spcBef>
            </a:pPr>
            <a:r>
              <a:rPr sz="2400" b="1" spc="10" dirty="0">
                <a:solidFill>
                  <a:srgbClr val="2D75B6"/>
                </a:solidFill>
                <a:latin typeface="Calibri"/>
                <a:cs typeface="Calibri"/>
              </a:rPr>
              <a:t>“</a:t>
            </a:r>
            <a:r>
              <a:rPr sz="2000" b="1" i="1" spc="10" dirty="0">
                <a:solidFill>
                  <a:srgbClr val="2D75B6"/>
                </a:solidFill>
                <a:latin typeface="Calibri"/>
                <a:cs typeface="Calibri"/>
              </a:rPr>
              <a:t>perché</a:t>
            </a:r>
            <a:r>
              <a:rPr sz="2000" b="1" i="1" spc="-114" dirty="0">
                <a:solidFill>
                  <a:srgbClr val="2D75B6"/>
                </a:solidFill>
                <a:latin typeface="Calibri"/>
                <a:cs typeface="Calibri"/>
              </a:rPr>
              <a:t> </a:t>
            </a:r>
            <a:r>
              <a:rPr sz="2000" b="1" i="1" spc="5" dirty="0">
                <a:solidFill>
                  <a:srgbClr val="2D75B6"/>
                </a:solidFill>
                <a:latin typeface="Calibri"/>
                <a:cs typeface="Calibri"/>
              </a:rPr>
              <a:t>il</a:t>
            </a:r>
            <a:r>
              <a:rPr sz="2000" b="1" i="1" spc="-10" dirty="0">
                <a:solidFill>
                  <a:srgbClr val="2D75B6"/>
                </a:solidFill>
                <a:latin typeface="Calibri"/>
                <a:cs typeface="Calibri"/>
              </a:rPr>
              <a:t> </a:t>
            </a:r>
            <a:r>
              <a:rPr sz="2000" b="1" i="1" spc="-5" dirty="0">
                <a:solidFill>
                  <a:srgbClr val="2D75B6"/>
                </a:solidFill>
                <a:latin typeface="Calibri"/>
                <a:cs typeface="Calibri"/>
              </a:rPr>
              <a:t>fatto</a:t>
            </a:r>
            <a:r>
              <a:rPr sz="2000" b="1" i="1" spc="-75" dirty="0">
                <a:solidFill>
                  <a:srgbClr val="2D75B6"/>
                </a:solidFill>
                <a:latin typeface="Calibri"/>
                <a:cs typeface="Calibri"/>
              </a:rPr>
              <a:t> </a:t>
            </a:r>
            <a:r>
              <a:rPr sz="2000" b="1" i="1" spc="15" dirty="0">
                <a:solidFill>
                  <a:srgbClr val="2D75B6"/>
                </a:solidFill>
                <a:latin typeface="Calibri"/>
                <a:cs typeface="Calibri"/>
              </a:rPr>
              <a:t>non</a:t>
            </a:r>
            <a:r>
              <a:rPr sz="2000" b="1" i="1" spc="-75" dirty="0">
                <a:solidFill>
                  <a:srgbClr val="2D75B6"/>
                </a:solidFill>
                <a:latin typeface="Calibri"/>
                <a:cs typeface="Calibri"/>
              </a:rPr>
              <a:t> </a:t>
            </a:r>
            <a:r>
              <a:rPr sz="2000" b="1" i="1" spc="-5" dirty="0">
                <a:solidFill>
                  <a:srgbClr val="2D75B6"/>
                </a:solidFill>
                <a:latin typeface="Calibri"/>
                <a:cs typeface="Calibri"/>
              </a:rPr>
              <a:t>sussiste</a:t>
            </a:r>
            <a:r>
              <a:rPr sz="2000" b="1" i="1" spc="-80" dirty="0">
                <a:solidFill>
                  <a:srgbClr val="2D75B6"/>
                </a:solidFill>
                <a:latin typeface="Calibri"/>
                <a:cs typeface="Calibri"/>
              </a:rPr>
              <a:t> </a:t>
            </a:r>
            <a:r>
              <a:rPr sz="2000" b="1" i="1" spc="5" dirty="0">
                <a:solidFill>
                  <a:srgbClr val="2D75B6"/>
                </a:solidFill>
                <a:latin typeface="Calibri"/>
                <a:cs typeface="Calibri"/>
              </a:rPr>
              <a:t>o</a:t>
            </a:r>
            <a:r>
              <a:rPr sz="2000" b="1" i="1" spc="-5" dirty="0">
                <a:solidFill>
                  <a:srgbClr val="2D75B6"/>
                </a:solidFill>
                <a:latin typeface="Calibri"/>
                <a:cs typeface="Calibri"/>
              </a:rPr>
              <a:t> l’incolpato</a:t>
            </a:r>
            <a:r>
              <a:rPr sz="2000" b="1" i="1" spc="-75" dirty="0">
                <a:solidFill>
                  <a:srgbClr val="2D75B6"/>
                </a:solidFill>
                <a:latin typeface="Calibri"/>
                <a:cs typeface="Calibri"/>
              </a:rPr>
              <a:t> </a:t>
            </a:r>
            <a:r>
              <a:rPr sz="2000" b="1" i="1" spc="15" dirty="0">
                <a:solidFill>
                  <a:srgbClr val="2D75B6"/>
                </a:solidFill>
                <a:latin typeface="Calibri"/>
                <a:cs typeface="Calibri"/>
              </a:rPr>
              <a:t>non</a:t>
            </a:r>
            <a:r>
              <a:rPr sz="2000" b="1" i="1" spc="-75" dirty="0">
                <a:solidFill>
                  <a:srgbClr val="2D75B6"/>
                </a:solidFill>
                <a:latin typeface="Calibri"/>
                <a:cs typeface="Calibri"/>
              </a:rPr>
              <a:t> </a:t>
            </a:r>
            <a:r>
              <a:rPr sz="2000" b="1" i="1" spc="5" dirty="0">
                <a:solidFill>
                  <a:srgbClr val="2D75B6"/>
                </a:solidFill>
                <a:latin typeface="Calibri"/>
                <a:cs typeface="Calibri"/>
              </a:rPr>
              <a:t>lo</a:t>
            </a:r>
            <a:r>
              <a:rPr sz="2000" b="1" i="1" spc="-45" dirty="0">
                <a:solidFill>
                  <a:srgbClr val="2D75B6"/>
                </a:solidFill>
                <a:latin typeface="Calibri"/>
                <a:cs typeface="Calibri"/>
              </a:rPr>
              <a:t> </a:t>
            </a:r>
            <a:r>
              <a:rPr sz="2000" b="1" i="1" spc="10" dirty="0">
                <a:solidFill>
                  <a:srgbClr val="2D75B6"/>
                </a:solidFill>
                <a:latin typeface="Calibri"/>
                <a:cs typeface="Calibri"/>
              </a:rPr>
              <a:t>ha</a:t>
            </a:r>
            <a:r>
              <a:rPr sz="2000" b="1" i="1" spc="-40" dirty="0">
                <a:solidFill>
                  <a:srgbClr val="2D75B6"/>
                </a:solidFill>
                <a:latin typeface="Calibri"/>
                <a:cs typeface="Calibri"/>
              </a:rPr>
              <a:t> </a:t>
            </a:r>
            <a:r>
              <a:rPr sz="2000" b="1" i="1" spc="15" dirty="0">
                <a:solidFill>
                  <a:srgbClr val="2D75B6"/>
                </a:solidFill>
                <a:latin typeface="Calibri"/>
                <a:cs typeface="Calibri"/>
              </a:rPr>
              <a:t>commesso</a:t>
            </a:r>
            <a:r>
              <a:rPr sz="2400" b="1" spc="15" dirty="0">
                <a:solidFill>
                  <a:srgbClr val="2D75B6"/>
                </a:solidFill>
                <a:latin typeface="Calibri"/>
                <a:cs typeface="Calibri"/>
              </a:rPr>
              <a:t>”</a:t>
            </a:r>
            <a:endParaRPr sz="2400" dirty="0">
              <a:latin typeface="Calibri"/>
              <a:cs typeface="Calibri"/>
            </a:endParaRPr>
          </a:p>
        </p:txBody>
      </p:sp>
      <p:sp>
        <p:nvSpPr>
          <p:cNvPr id="23" name="object 23"/>
          <p:cNvSpPr txBox="1"/>
          <p:nvPr/>
        </p:nvSpPr>
        <p:spPr>
          <a:xfrm>
            <a:off x="1043431" y="3004805"/>
            <a:ext cx="10336530" cy="759460"/>
          </a:xfrm>
          <a:prstGeom prst="rect">
            <a:avLst/>
          </a:prstGeom>
        </p:spPr>
        <p:txBody>
          <a:bodyPr vert="horz" wrap="square" lIns="0" tIns="14605" rIns="0" bIns="0" rtlCol="0">
            <a:spAutoFit/>
          </a:bodyPr>
          <a:lstStyle/>
          <a:p>
            <a:pPr marL="2976245" marR="5080" indent="-2964180">
              <a:lnSpc>
                <a:spcPct val="100000"/>
              </a:lnSpc>
              <a:spcBef>
                <a:spcPts val="115"/>
              </a:spcBef>
            </a:pPr>
            <a:r>
              <a:rPr sz="2400" u="sng" spc="-15" dirty="0">
                <a:solidFill>
                  <a:srgbClr val="FF0000"/>
                </a:solidFill>
                <a:uFill>
                  <a:solidFill>
                    <a:srgbClr val="FF0000"/>
                  </a:solidFill>
                </a:uFill>
                <a:latin typeface="Calibri"/>
                <a:cs typeface="Calibri"/>
              </a:rPr>
              <a:t>deve</a:t>
            </a:r>
            <a:r>
              <a:rPr sz="2400" spc="25" dirty="0">
                <a:solidFill>
                  <a:srgbClr val="FF0000"/>
                </a:solidFill>
                <a:latin typeface="Calibri"/>
                <a:cs typeface="Calibri"/>
              </a:rPr>
              <a:t> </a:t>
            </a:r>
            <a:r>
              <a:rPr sz="2400" spc="-15" dirty="0">
                <a:solidFill>
                  <a:srgbClr val="FF0000"/>
                </a:solidFill>
                <a:latin typeface="Calibri"/>
                <a:cs typeface="Calibri"/>
              </a:rPr>
              <a:t>essere</a:t>
            </a:r>
            <a:r>
              <a:rPr sz="2400" spc="20" dirty="0">
                <a:solidFill>
                  <a:srgbClr val="FF0000"/>
                </a:solidFill>
                <a:latin typeface="Calibri"/>
                <a:cs typeface="Calibri"/>
              </a:rPr>
              <a:t> </a:t>
            </a:r>
            <a:r>
              <a:rPr sz="2400" spc="-15" dirty="0">
                <a:solidFill>
                  <a:srgbClr val="FF0000"/>
                </a:solidFill>
                <a:latin typeface="Calibri"/>
                <a:cs typeface="Calibri"/>
              </a:rPr>
              <a:t>pronunciato</a:t>
            </a:r>
            <a:r>
              <a:rPr sz="2400" spc="55" dirty="0">
                <a:solidFill>
                  <a:srgbClr val="FF0000"/>
                </a:solidFill>
                <a:latin typeface="Calibri"/>
                <a:cs typeface="Calibri"/>
              </a:rPr>
              <a:t> </a:t>
            </a:r>
            <a:r>
              <a:rPr sz="2400" spc="-5" dirty="0">
                <a:solidFill>
                  <a:srgbClr val="FF0000"/>
                </a:solidFill>
                <a:latin typeface="Calibri"/>
                <a:cs typeface="Calibri"/>
              </a:rPr>
              <a:t>il</a:t>
            </a:r>
            <a:r>
              <a:rPr sz="2400" spc="20" dirty="0">
                <a:solidFill>
                  <a:srgbClr val="FF0000"/>
                </a:solidFill>
                <a:latin typeface="Calibri"/>
                <a:cs typeface="Calibri"/>
              </a:rPr>
              <a:t> </a:t>
            </a:r>
            <a:r>
              <a:rPr sz="2400" spc="-15" dirty="0">
                <a:solidFill>
                  <a:srgbClr val="FF0000"/>
                </a:solidFill>
                <a:latin typeface="Calibri"/>
                <a:cs typeface="Calibri"/>
              </a:rPr>
              <a:t>proscioglimento</a:t>
            </a:r>
            <a:r>
              <a:rPr sz="2400" spc="20" dirty="0">
                <a:solidFill>
                  <a:srgbClr val="FF0000"/>
                </a:solidFill>
                <a:latin typeface="Calibri"/>
                <a:cs typeface="Calibri"/>
              </a:rPr>
              <a:t> </a:t>
            </a:r>
            <a:r>
              <a:rPr sz="2400" spc="-5" dirty="0">
                <a:solidFill>
                  <a:srgbClr val="FF0000"/>
                </a:solidFill>
                <a:latin typeface="Calibri"/>
                <a:cs typeface="Calibri"/>
              </a:rPr>
              <a:t>in sede</a:t>
            </a:r>
            <a:r>
              <a:rPr sz="2400" spc="20" dirty="0">
                <a:solidFill>
                  <a:srgbClr val="FF0000"/>
                </a:solidFill>
                <a:latin typeface="Calibri"/>
                <a:cs typeface="Calibri"/>
              </a:rPr>
              <a:t> </a:t>
            </a:r>
            <a:r>
              <a:rPr sz="2400" spc="-10" dirty="0">
                <a:solidFill>
                  <a:srgbClr val="FF0000"/>
                </a:solidFill>
                <a:latin typeface="Calibri"/>
                <a:cs typeface="Calibri"/>
              </a:rPr>
              <a:t>disciplinare</a:t>
            </a:r>
            <a:r>
              <a:rPr sz="2400" spc="55" dirty="0">
                <a:solidFill>
                  <a:srgbClr val="FF0000"/>
                </a:solidFill>
                <a:latin typeface="Calibri"/>
                <a:cs typeface="Calibri"/>
              </a:rPr>
              <a:t> </a:t>
            </a:r>
            <a:r>
              <a:rPr sz="2400" spc="-20" dirty="0">
                <a:solidFill>
                  <a:srgbClr val="FF0000"/>
                </a:solidFill>
                <a:latin typeface="Calibri"/>
                <a:cs typeface="Calibri"/>
              </a:rPr>
              <a:t>(ex</a:t>
            </a:r>
            <a:r>
              <a:rPr sz="2400" spc="5" dirty="0">
                <a:solidFill>
                  <a:srgbClr val="FF0000"/>
                </a:solidFill>
                <a:latin typeface="Calibri"/>
                <a:cs typeface="Calibri"/>
              </a:rPr>
              <a:t> </a:t>
            </a:r>
            <a:r>
              <a:rPr sz="2400" spc="-10" dirty="0">
                <a:solidFill>
                  <a:srgbClr val="FF0000"/>
                </a:solidFill>
                <a:latin typeface="Calibri"/>
                <a:cs typeface="Calibri"/>
              </a:rPr>
              <a:t>art.</a:t>
            </a:r>
            <a:r>
              <a:rPr sz="2400" spc="5" dirty="0">
                <a:solidFill>
                  <a:srgbClr val="FF0000"/>
                </a:solidFill>
                <a:latin typeface="Calibri"/>
                <a:cs typeface="Calibri"/>
              </a:rPr>
              <a:t> 395</a:t>
            </a:r>
            <a:r>
              <a:rPr sz="2400" spc="-35" dirty="0">
                <a:solidFill>
                  <a:srgbClr val="FF0000"/>
                </a:solidFill>
                <a:latin typeface="Calibri"/>
                <a:cs typeface="Calibri"/>
              </a:rPr>
              <a:t> </a:t>
            </a:r>
            <a:r>
              <a:rPr sz="2400" dirty="0">
                <a:solidFill>
                  <a:srgbClr val="FF0000"/>
                </a:solidFill>
                <a:latin typeface="Calibri"/>
                <a:cs typeface="Calibri"/>
              </a:rPr>
              <a:t>n.</a:t>
            </a:r>
            <a:r>
              <a:rPr sz="2400" spc="10" dirty="0">
                <a:solidFill>
                  <a:srgbClr val="FF0000"/>
                </a:solidFill>
                <a:latin typeface="Calibri"/>
                <a:cs typeface="Calibri"/>
              </a:rPr>
              <a:t> </a:t>
            </a:r>
            <a:r>
              <a:rPr sz="2400" spc="5" dirty="0">
                <a:solidFill>
                  <a:srgbClr val="FF0000"/>
                </a:solidFill>
                <a:latin typeface="Calibri"/>
                <a:cs typeface="Calibri"/>
              </a:rPr>
              <a:t>5</a:t>
            </a:r>
            <a:r>
              <a:rPr sz="2400" dirty="0">
                <a:solidFill>
                  <a:srgbClr val="FF0000"/>
                </a:solidFill>
                <a:latin typeface="Calibri"/>
                <a:cs typeface="Calibri"/>
              </a:rPr>
              <a:t> </a:t>
            </a:r>
            <a:r>
              <a:rPr sz="2400" spc="-5" dirty="0">
                <a:solidFill>
                  <a:srgbClr val="FF0000"/>
                </a:solidFill>
                <a:latin typeface="Calibri"/>
                <a:cs typeface="Calibri"/>
              </a:rPr>
              <a:t>cpc) </a:t>
            </a:r>
            <a:r>
              <a:rPr sz="2400" spc="-530" dirty="0">
                <a:solidFill>
                  <a:srgbClr val="FF0000"/>
                </a:solidFill>
                <a:latin typeface="Calibri"/>
                <a:cs typeface="Calibri"/>
              </a:rPr>
              <a:t> </a:t>
            </a:r>
            <a:r>
              <a:rPr sz="2400" dirty="0">
                <a:solidFill>
                  <a:srgbClr val="FF0000"/>
                </a:solidFill>
                <a:latin typeface="Calibri"/>
                <a:cs typeface="Calibri"/>
              </a:rPr>
              <a:t>CNF</a:t>
            </a:r>
            <a:r>
              <a:rPr sz="2400" spc="-40" dirty="0">
                <a:solidFill>
                  <a:srgbClr val="FF0000"/>
                </a:solidFill>
                <a:latin typeface="Calibri"/>
                <a:cs typeface="Calibri"/>
              </a:rPr>
              <a:t> </a:t>
            </a:r>
            <a:r>
              <a:rPr sz="2400" spc="-25" dirty="0">
                <a:solidFill>
                  <a:srgbClr val="FF0000"/>
                </a:solidFill>
                <a:latin typeface="Calibri"/>
                <a:cs typeface="Calibri"/>
              </a:rPr>
              <a:t>sentenza</a:t>
            </a:r>
            <a:r>
              <a:rPr sz="2400" spc="60" dirty="0">
                <a:solidFill>
                  <a:srgbClr val="FF0000"/>
                </a:solidFill>
                <a:latin typeface="Calibri"/>
                <a:cs typeface="Calibri"/>
              </a:rPr>
              <a:t> </a:t>
            </a:r>
            <a:r>
              <a:rPr sz="2400" dirty="0">
                <a:solidFill>
                  <a:srgbClr val="FF0000"/>
                </a:solidFill>
                <a:latin typeface="Calibri"/>
                <a:cs typeface="Calibri"/>
              </a:rPr>
              <a:t>n.46</a:t>
            </a:r>
            <a:r>
              <a:rPr sz="2400" spc="-45" dirty="0">
                <a:solidFill>
                  <a:srgbClr val="FF0000"/>
                </a:solidFill>
                <a:latin typeface="Calibri"/>
                <a:cs typeface="Calibri"/>
              </a:rPr>
              <a:t> </a:t>
            </a:r>
            <a:r>
              <a:rPr sz="2400" spc="-5" dirty="0">
                <a:solidFill>
                  <a:srgbClr val="FF0000"/>
                </a:solidFill>
                <a:latin typeface="Calibri"/>
                <a:cs typeface="Calibri"/>
              </a:rPr>
              <a:t>del</a:t>
            </a:r>
            <a:r>
              <a:rPr sz="2400" spc="-15" dirty="0">
                <a:solidFill>
                  <a:srgbClr val="FF0000"/>
                </a:solidFill>
                <a:latin typeface="Calibri"/>
                <a:cs typeface="Calibri"/>
              </a:rPr>
              <a:t> </a:t>
            </a:r>
            <a:r>
              <a:rPr sz="2400" spc="5" dirty="0">
                <a:solidFill>
                  <a:srgbClr val="FF0000"/>
                </a:solidFill>
                <a:latin typeface="Calibri"/>
                <a:cs typeface="Calibri"/>
              </a:rPr>
              <a:t>8</a:t>
            </a:r>
            <a:r>
              <a:rPr sz="2400" spc="-10" dirty="0">
                <a:solidFill>
                  <a:srgbClr val="FF0000"/>
                </a:solidFill>
                <a:latin typeface="Calibri"/>
                <a:cs typeface="Calibri"/>
              </a:rPr>
              <a:t> </a:t>
            </a:r>
            <a:r>
              <a:rPr sz="2400" spc="-5" dirty="0">
                <a:solidFill>
                  <a:srgbClr val="FF0000"/>
                </a:solidFill>
                <a:latin typeface="Calibri"/>
                <a:cs typeface="Calibri"/>
              </a:rPr>
              <a:t>luglio</a:t>
            </a:r>
            <a:r>
              <a:rPr sz="2400" spc="-15" dirty="0">
                <a:solidFill>
                  <a:srgbClr val="FF0000"/>
                </a:solidFill>
                <a:latin typeface="Calibri"/>
                <a:cs typeface="Calibri"/>
              </a:rPr>
              <a:t> </a:t>
            </a:r>
            <a:r>
              <a:rPr sz="2400" spc="5" dirty="0">
                <a:solidFill>
                  <a:srgbClr val="FF0000"/>
                </a:solidFill>
                <a:latin typeface="Calibri"/>
                <a:cs typeface="Calibri"/>
              </a:rPr>
              <a:t>2019</a:t>
            </a:r>
            <a:endParaRPr sz="2400" dirty="0">
              <a:latin typeface="Calibri"/>
              <a:cs typeface="Calibri"/>
            </a:endParaRPr>
          </a:p>
        </p:txBody>
      </p:sp>
      <p:sp>
        <p:nvSpPr>
          <p:cNvPr id="27" name="object 27"/>
          <p:cNvSpPr txBox="1"/>
          <p:nvPr/>
        </p:nvSpPr>
        <p:spPr>
          <a:xfrm>
            <a:off x="3271583" y="4323461"/>
            <a:ext cx="6687820" cy="444994"/>
          </a:xfrm>
          <a:prstGeom prst="rect">
            <a:avLst/>
          </a:prstGeom>
        </p:spPr>
        <p:txBody>
          <a:bodyPr vert="horz" wrap="square" lIns="0" tIns="13970" rIns="0" bIns="0" rtlCol="0">
            <a:spAutoFit/>
          </a:bodyPr>
          <a:lstStyle/>
          <a:p>
            <a:pPr marL="12700">
              <a:lnSpc>
                <a:spcPct val="100000"/>
              </a:lnSpc>
              <a:spcBef>
                <a:spcPts val="110"/>
              </a:spcBef>
            </a:pPr>
            <a:r>
              <a:rPr sz="2800" b="1" spc="-15" dirty="0" err="1" smtClean="0">
                <a:solidFill>
                  <a:srgbClr val="2D75B6"/>
                </a:solidFill>
                <a:latin typeface="Calibri"/>
                <a:cs typeface="Calibri"/>
              </a:rPr>
              <a:t>sentenza</a:t>
            </a:r>
            <a:r>
              <a:rPr sz="2800" b="1" spc="-15" dirty="0" smtClean="0">
                <a:solidFill>
                  <a:srgbClr val="2D75B6"/>
                </a:solidFill>
                <a:latin typeface="Calibri"/>
                <a:cs typeface="Calibri"/>
              </a:rPr>
              <a:t> </a:t>
            </a:r>
            <a:r>
              <a:rPr sz="2800" b="1" spc="5" dirty="0" err="1" smtClean="0">
                <a:solidFill>
                  <a:srgbClr val="2D75B6"/>
                </a:solidFill>
                <a:latin typeface="Calibri"/>
                <a:cs typeface="Calibri"/>
              </a:rPr>
              <a:t>penale</a:t>
            </a:r>
            <a:r>
              <a:rPr lang="it-IT" sz="2800" b="1" spc="5" dirty="0" smtClean="0">
                <a:solidFill>
                  <a:srgbClr val="2D75B6"/>
                </a:solidFill>
                <a:latin typeface="Calibri"/>
                <a:cs typeface="Calibri"/>
              </a:rPr>
              <a:t> </a:t>
            </a:r>
            <a:r>
              <a:rPr sz="2800" b="1" dirty="0" smtClean="0">
                <a:solidFill>
                  <a:srgbClr val="2D75B6"/>
                </a:solidFill>
                <a:latin typeface="Calibri"/>
                <a:cs typeface="Calibri"/>
              </a:rPr>
              <a:t>di</a:t>
            </a:r>
            <a:r>
              <a:rPr sz="2800" b="1" spc="-25" dirty="0" smtClean="0">
                <a:solidFill>
                  <a:srgbClr val="2D75B6"/>
                </a:solidFill>
                <a:latin typeface="Calibri"/>
                <a:cs typeface="Calibri"/>
              </a:rPr>
              <a:t> </a:t>
            </a:r>
            <a:r>
              <a:rPr sz="2800" b="1" spc="5" dirty="0" err="1" smtClean="0">
                <a:solidFill>
                  <a:srgbClr val="2D75B6"/>
                </a:solidFill>
                <a:latin typeface="Calibri"/>
                <a:cs typeface="Calibri"/>
              </a:rPr>
              <a:t>condanna</a:t>
            </a:r>
            <a:r>
              <a:rPr sz="2800" b="1" spc="-60" dirty="0" smtClean="0">
                <a:solidFill>
                  <a:srgbClr val="2D75B6"/>
                </a:solidFill>
                <a:latin typeface="Calibri"/>
                <a:cs typeface="Calibri"/>
              </a:rPr>
              <a:t> </a:t>
            </a:r>
            <a:r>
              <a:rPr sz="2000" b="1" i="1" spc="15" dirty="0" smtClean="0">
                <a:solidFill>
                  <a:srgbClr val="2D75B6"/>
                </a:solidFill>
                <a:latin typeface="Calibri"/>
                <a:cs typeface="Calibri"/>
              </a:rPr>
              <a:t>per</a:t>
            </a:r>
            <a:r>
              <a:rPr sz="2000" b="1" i="1" spc="-90" dirty="0" smtClean="0">
                <a:solidFill>
                  <a:srgbClr val="2D75B6"/>
                </a:solidFill>
                <a:latin typeface="Calibri"/>
                <a:cs typeface="Calibri"/>
              </a:rPr>
              <a:t> </a:t>
            </a:r>
            <a:r>
              <a:rPr sz="2000" b="1" i="1" dirty="0" err="1" smtClean="0">
                <a:solidFill>
                  <a:srgbClr val="2D75B6"/>
                </a:solidFill>
                <a:latin typeface="Calibri"/>
                <a:cs typeface="Calibri"/>
              </a:rPr>
              <a:t>reato</a:t>
            </a:r>
            <a:r>
              <a:rPr sz="2000" b="1" i="1" spc="-80" dirty="0" smtClean="0">
                <a:solidFill>
                  <a:srgbClr val="2D75B6"/>
                </a:solidFill>
                <a:latin typeface="Calibri"/>
                <a:cs typeface="Calibri"/>
              </a:rPr>
              <a:t> </a:t>
            </a:r>
            <a:r>
              <a:rPr sz="2000" b="1" i="1" spc="15" dirty="0" smtClean="0">
                <a:solidFill>
                  <a:srgbClr val="2D75B6"/>
                </a:solidFill>
                <a:latin typeface="Calibri"/>
                <a:cs typeface="Calibri"/>
              </a:rPr>
              <a:t>non</a:t>
            </a:r>
            <a:r>
              <a:rPr sz="2000" b="1" i="1" spc="-80" dirty="0" smtClean="0">
                <a:solidFill>
                  <a:srgbClr val="2D75B6"/>
                </a:solidFill>
                <a:latin typeface="Calibri"/>
                <a:cs typeface="Calibri"/>
              </a:rPr>
              <a:t> </a:t>
            </a:r>
            <a:r>
              <a:rPr sz="2000" b="1" i="1" spc="5" dirty="0" err="1" smtClean="0">
                <a:solidFill>
                  <a:srgbClr val="2D75B6"/>
                </a:solidFill>
                <a:latin typeface="Calibri"/>
                <a:cs typeface="Calibri"/>
              </a:rPr>
              <a:t>colposo</a:t>
            </a:r>
            <a:endParaRPr sz="2000" dirty="0">
              <a:latin typeface="Calibri"/>
              <a:cs typeface="Calibri"/>
            </a:endParaRPr>
          </a:p>
        </p:txBody>
      </p:sp>
      <p:grpSp>
        <p:nvGrpSpPr>
          <p:cNvPr id="30" name="object 30"/>
          <p:cNvGrpSpPr/>
          <p:nvPr/>
        </p:nvGrpSpPr>
        <p:grpSpPr>
          <a:xfrm>
            <a:off x="5682741" y="1986788"/>
            <a:ext cx="5944235" cy="2126615"/>
            <a:chOff x="5648706" y="1913382"/>
            <a:chExt cx="5929884" cy="2112772"/>
          </a:xfrm>
        </p:grpSpPr>
        <p:sp>
          <p:nvSpPr>
            <p:cNvPr id="31" name="object 31"/>
            <p:cNvSpPr/>
            <p:nvPr/>
          </p:nvSpPr>
          <p:spPr>
            <a:xfrm>
              <a:off x="5648706" y="2571750"/>
              <a:ext cx="192405" cy="302260"/>
            </a:xfrm>
            <a:custGeom>
              <a:avLst/>
              <a:gdLst/>
              <a:ahLst/>
              <a:cxnLst/>
              <a:rect l="l" t="t" r="r" b="b"/>
              <a:pathLst>
                <a:path w="192404" h="302260">
                  <a:moveTo>
                    <a:pt x="144018" y="0"/>
                  </a:moveTo>
                  <a:lnTo>
                    <a:pt x="48006" y="0"/>
                  </a:lnTo>
                  <a:lnTo>
                    <a:pt x="48006" y="205739"/>
                  </a:lnTo>
                  <a:lnTo>
                    <a:pt x="0" y="205739"/>
                  </a:lnTo>
                  <a:lnTo>
                    <a:pt x="96012" y="301751"/>
                  </a:lnTo>
                  <a:lnTo>
                    <a:pt x="192024" y="205739"/>
                  </a:lnTo>
                  <a:lnTo>
                    <a:pt x="144018" y="205739"/>
                  </a:lnTo>
                  <a:lnTo>
                    <a:pt x="144018" y="0"/>
                  </a:lnTo>
                  <a:close/>
                </a:path>
              </a:pathLst>
            </a:custGeom>
            <a:solidFill>
              <a:srgbClr val="FFFF00"/>
            </a:solidFill>
          </p:spPr>
          <p:txBody>
            <a:bodyPr wrap="square" lIns="0" tIns="0" rIns="0" bIns="0" rtlCol="0"/>
            <a:lstStyle/>
            <a:p>
              <a:endParaRPr/>
            </a:p>
          </p:txBody>
        </p:sp>
        <p:sp>
          <p:nvSpPr>
            <p:cNvPr id="32" name="object 32"/>
            <p:cNvSpPr/>
            <p:nvPr/>
          </p:nvSpPr>
          <p:spPr>
            <a:xfrm>
              <a:off x="5648706" y="2571750"/>
              <a:ext cx="192405" cy="302260"/>
            </a:xfrm>
            <a:custGeom>
              <a:avLst/>
              <a:gdLst/>
              <a:ahLst/>
              <a:cxnLst/>
              <a:rect l="l" t="t" r="r" b="b"/>
              <a:pathLst>
                <a:path w="192404" h="302260">
                  <a:moveTo>
                    <a:pt x="0" y="205739"/>
                  </a:moveTo>
                  <a:lnTo>
                    <a:pt x="48006" y="205739"/>
                  </a:lnTo>
                  <a:lnTo>
                    <a:pt x="48006" y="0"/>
                  </a:lnTo>
                  <a:lnTo>
                    <a:pt x="144018" y="0"/>
                  </a:lnTo>
                  <a:lnTo>
                    <a:pt x="144018" y="205739"/>
                  </a:lnTo>
                  <a:lnTo>
                    <a:pt x="192024" y="205739"/>
                  </a:lnTo>
                  <a:lnTo>
                    <a:pt x="96012" y="301751"/>
                  </a:lnTo>
                  <a:lnTo>
                    <a:pt x="0" y="205739"/>
                  </a:lnTo>
                  <a:close/>
                </a:path>
              </a:pathLst>
            </a:custGeom>
            <a:ln w="13716">
              <a:solidFill>
                <a:srgbClr val="41709C"/>
              </a:solidFill>
            </a:ln>
          </p:spPr>
          <p:txBody>
            <a:bodyPr wrap="square" lIns="0" tIns="0" rIns="0" bIns="0" rtlCol="0"/>
            <a:lstStyle/>
            <a:p>
              <a:endParaRPr/>
            </a:p>
          </p:txBody>
        </p:sp>
        <p:sp>
          <p:nvSpPr>
            <p:cNvPr id="33" name="object 33"/>
            <p:cNvSpPr/>
            <p:nvPr/>
          </p:nvSpPr>
          <p:spPr>
            <a:xfrm>
              <a:off x="5685282" y="3723894"/>
              <a:ext cx="192405" cy="302260"/>
            </a:xfrm>
            <a:custGeom>
              <a:avLst/>
              <a:gdLst/>
              <a:ahLst/>
              <a:cxnLst/>
              <a:rect l="l" t="t" r="r" b="b"/>
              <a:pathLst>
                <a:path w="192404" h="302260">
                  <a:moveTo>
                    <a:pt x="144017" y="0"/>
                  </a:moveTo>
                  <a:lnTo>
                    <a:pt x="48005" y="0"/>
                  </a:lnTo>
                  <a:lnTo>
                    <a:pt x="48005" y="205739"/>
                  </a:lnTo>
                  <a:lnTo>
                    <a:pt x="0" y="205739"/>
                  </a:lnTo>
                  <a:lnTo>
                    <a:pt x="96012" y="301751"/>
                  </a:lnTo>
                  <a:lnTo>
                    <a:pt x="192023" y="205739"/>
                  </a:lnTo>
                  <a:lnTo>
                    <a:pt x="144017" y="205739"/>
                  </a:lnTo>
                  <a:lnTo>
                    <a:pt x="144017" y="0"/>
                  </a:lnTo>
                  <a:close/>
                </a:path>
              </a:pathLst>
            </a:custGeom>
            <a:solidFill>
              <a:srgbClr val="FFFF00"/>
            </a:solidFill>
          </p:spPr>
          <p:txBody>
            <a:bodyPr wrap="square" lIns="0" tIns="0" rIns="0" bIns="0" rtlCol="0"/>
            <a:lstStyle/>
            <a:p>
              <a:endParaRPr/>
            </a:p>
          </p:txBody>
        </p:sp>
        <p:sp>
          <p:nvSpPr>
            <p:cNvPr id="34" name="object 34"/>
            <p:cNvSpPr/>
            <p:nvPr/>
          </p:nvSpPr>
          <p:spPr>
            <a:xfrm>
              <a:off x="5685282" y="3723894"/>
              <a:ext cx="192405" cy="302260"/>
            </a:xfrm>
            <a:custGeom>
              <a:avLst/>
              <a:gdLst/>
              <a:ahLst/>
              <a:cxnLst/>
              <a:rect l="l" t="t" r="r" b="b"/>
              <a:pathLst>
                <a:path w="192404" h="302260">
                  <a:moveTo>
                    <a:pt x="0" y="205739"/>
                  </a:moveTo>
                  <a:lnTo>
                    <a:pt x="48005" y="205739"/>
                  </a:lnTo>
                  <a:lnTo>
                    <a:pt x="48005" y="0"/>
                  </a:lnTo>
                  <a:lnTo>
                    <a:pt x="144017" y="0"/>
                  </a:lnTo>
                  <a:lnTo>
                    <a:pt x="144017" y="205739"/>
                  </a:lnTo>
                  <a:lnTo>
                    <a:pt x="192023" y="205739"/>
                  </a:lnTo>
                  <a:lnTo>
                    <a:pt x="96012" y="301751"/>
                  </a:lnTo>
                  <a:lnTo>
                    <a:pt x="0" y="205739"/>
                  </a:lnTo>
                  <a:close/>
                </a:path>
              </a:pathLst>
            </a:custGeom>
            <a:ln w="13716">
              <a:solidFill>
                <a:srgbClr val="41709C"/>
              </a:solidFill>
            </a:ln>
          </p:spPr>
          <p:txBody>
            <a:bodyPr wrap="square" lIns="0" tIns="0" rIns="0" bIns="0" rtlCol="0"/>
            <a:lstStyle/>
            <a:p>
              <a:endParaRPr/>
            </a:p>
          </p:txBody>
        </p:sp>
        <p:pic>
          <p:nvPicPr>
            <p:cNvPr id="35" name="object 35"/>
            <p:cNvPicPr/>
            <p:nvPr/>
          </p:nvPicPr>
          <p:blipFill>
            <a:blip r:embed="rId3" cstate="print"/>
            <a:stretch>
              <a:fillRect/>
            </a:stretch>
          </p:blipFill>
          <p:spPr>
            <a:xfrm>
              <a:off x="9475470" y="1913382"/>
              <a:ext cx="2103120" cy="749807"/>
            </a:xfrm>
            <a:prstGeom prst="rect">
              <a:avLst/>
            </a:prstGeom>
          </p:spPr>
        </p:pic>
        <p:sp>
          <p:nvSpPr>
            <p:cNvPr id="36" name="object 36"/>
            <p:cNvSpPr/>
            <p:nvPr/>
          </p:nvSpPr>
          <p:spPr>
            <a:xfrm>
              <a:off x="9475470" y="1913382"/>
              <a:ext cx="2103120" cy="749935"/>
            </a:xfrm>
            <a:custGeom>
              <a:avLst/>
              <a:gdLst/>
              <a:ahLst/>
              <a:cxnLst/>
              <a:rect l="l" t="t" r="r" b="b"/>
              <a:pathLst>
                <a:path w="2103120" h="749935">
                  <a:moveTo>
                    <a:pt x="0" y="374903"/>
                  </a:moveTo>
                  <a:lnTo>
                    <a:pt x="187451" y="187451"/>
                  </a:lnTo>
                  <a:lnTo>
                    <a:pt x="187451" y="281177"/>
                  </a:lnTo>
                  <a:lnTo>
                    <a:pt x="736600" y="281177"/>
                  </a:lnTo>
                  <a:lnTo>
                    <a:pt x="736600" y="0"/>
                  </a:lnTo>
                  <a:lnTo>
                    <a:pt x="2103120" y="0"/>
                  </a:lnTo>
                  <a:lnTo>
                    <a:pt x="2103120" y="749807"/>
                  </a:lnTo>
                  <a:lnTo>
                    <a:pt x="736600" y="749807"/>
                  </a:lnTo>
                  <a:lnTo>
                    <a:pt x="736600" y="468629"/>
                  </a:lnTo>
                  <a:lnTo>
                    <a:pt x="187451" y="468629"/>
                  </a:lnTo>
                  <a:lnTo>
                    <a:pt x="187451" y="562355"/>
                  </a:lnTo>
                  <a:lnTo>
                    <a:pt x="0" y="374903"/>
                  </a:lnTo>
                  <a:close/>
                </a:path>
              </a:pathLst>
            </a:custGeom>
            <a:ln w="13715">
              <a:solidFill>
                <a:srgbClr val="41709C"/>
              </a:solidFill>
            </a:ln>
          </p:spPr>
          <p:txBody>
            <a:bodyPr wrap="square" lIns="0" tIns="0" rIns="0" bIns="0" rtlCol="0"/>
            <a:lstStyle/>
            <a:p>
              <a:endParaRPr/>
            </a:p>
          </p:txBody>
        </p:sp>
      </p:grpSp>
      <p:sp>
        <p:nvSpPr>
          <p:cNvPr id="37" name="object 37"/>
          <p:cNvSpPr txBox="1"/>
          <p:nvPr/>
        </p:nvSpPr>
        <p:spPr>
          <a:xfrm>
            <a:off x="10415396" y="1986788"/>
            <a:ext cx="964565" cy="574675"/>
          </a:xfrm>
          <a:prstGeom prst="rect">
            <a:avLst/>
          </a:prstGeom>
        </p:spPr>
        <p:txBody>
          <a:bodyPr vert="horz" wrap="square" lIns="0" tIns="12700" rIns="0" bIns="0" rtlCol="0">
            <a:spAutoFit/>
          </a:bodyPr>
          <a:lstStyle/>
          <a:p>
            <a:pPr marL="291465" marR="5080" indent="-279400">
              <a:lnSpc>
                <a:spcPct val="100000"/>
              </a:lnSpc>
              <a:spcBef>
                <a:spcPts val="100"/>
              </a:spcBef>
            </a:pPr>
            <a:r>
              <a:rPr sz="1800" spc="-10" dirty="0">
                <a:solidFill>
                  <a:srgbClr val="3A3838"/>
                </a:solidFill>
                <a:latin typeface="Calibri"/>
                <a:cs typeface="Calibri"/>
              </a:rPr>
              <a:t>identità</a:t>
            </a:r>
            <a:r>
              <a:rPr sz="1800" spc="-70" dirty="0">
                <a:solidFill>
                  <a:srgbClr val="3A3838"/>
                </a:solidFill>
                <a:latin typeface="Calibri"/>
                <a:cs typeface="Calibri"/>
              </a:rPr>
              <a:t> </a:t>
            </a:r>
            <a:r>
              <a:rPr sz="1800" spc="-5" dirty="0">
                <a:solidFill>
                  <a:srgbClr val="3A3838"/>
                </a:solidFill>
                <a:latin typeface="Calibri"/>
                <a:cs typeface="Calibri"/>
              </a:rPr>
              <a:t>di </a:t>
            </a:r>
            <a:r>
              <a:rPr sz="1800" spc="-395" dirty="0">
                <a:solidFill>
                  <a:srgbClr val="3A3838"/>
                </a:solidFill>
                <a:latin typeface="Calibri"/>
                <a:cs typeface="Calibri"/>
              </a:rPr>
              <a:t> </a:t>
            </a:r>
            <a:r>
              <a:rPr sz="1800" spc="-15" dirty="0">
                <a:solidFill>
                  <a:srgbClr val="3A3838"/>
                </a:solidFill>
                <a:latin typeface="Calibri"/>
                <a:cs typeface="Calibri"/>
              </a:rPr>
              <a:t>fatti</a:t>
            </a:r>
            <a:endParaRPr sz="1800" dirty="0">
              <a:latin typeface="Calibri"/>
              <a:cs typeface="Calibri"/>
            </a:endParaRPr>
          </a:p>
        </p:txBody>
      </p:sp>
      <p:grpSp>
        <p:nvGrpSpPr>
          <p:cNvPr id="38" name="object 38"/>
          <p:cNvGrpSpPr/>
          <p:nvPr/>
        </p:nvGrpSpPr>
        <p:grpSpPr>
          <a:xfrm>
            <a:off x="626365" y="1615410"/>
            <a:ext cx="2094230" cy="1349375"/>
            <a:chOff x="726820" y="1581785"/>
            <a:chExt cx="2094230" cy="1349375"/>
          </a:xfrm>
        </p:grpSpPr>
        <p:sp>
          <p:nvSpPr>
            <p:cNvPr id="39" name="object 39"/>
            <p:cNvSpPr/>
            <p:nvPr/>
          </p:nvSpPr>
          <p:spPr>
            <a:xfrm>
              <a:off x="733805" y="1588770"/>
              <a:ext cx="2080260" cy="1335405"/>
            </a:xfrm>
            <a:custGeom>
              <a:avLst/>
              <a:gdLst/>
              <a:ahLst/>
              <a:cxnLst/>
              <a:rect l="l" t="t" r="r" b="b"/>
              <a:pathLst>
                <a:path w="2080260" h="1335405">
                  <a:moveTo>
                    <a:pt x="2080260" y="0"/>
                  </a:moveTo>
                  <a:lnTo>
                    <a:pt x="1040130" y="0"/>
                  </a:lnTo>
                  <a:lnTo>
                    <a:pt x="981107" y="1056"/>
                  </a:lnTo>
                  <a:lnTo>
                    <a:pt x="922948" y="4188"/>
                  </a:lnTo>
                  <a:lnTo>
                    <a:pt x="865740" y="9340"/>
                  </a:lnTo>
                  <a:lnTo>
                    <a:pt x="809572" y="16454"/>
                  </a:lnTo>
                  <a:lnTo>
                    <a:pt x="754531" y="25476"/>
                  </a:lnTo>
                  <a:lnTo>
                    <a:pt x="700705" y="36347"/>
                  </a:lnTo>
                  <a:lnTo>
                    <a:pt x="648182" y="49012"/>
                  </a:lnTo>
                  <a:lnTo>
                    <a:pt x="597049" y="63415"/>
                  </a:lnTo>
                  <a:lnTo>
                    <a:pt x="547395" y="79500"/>
                  </a:lnTo>
                  <a:lnTo>
                    <a:pt x="499307" y="97209"/>
                  </a:lnTo>
                  <a:lnTo>
                    <a:pt x="452873" y="116487"/>
                  </a:lnTo>
                  <a:lnTo>
                    <a:pt x="408181" y="137278"/>
                  </a:lnTo>
                  <a:lnTo>
                    <a:pt x="365318" y="159524"/>
                  </a:lnTo>
                  <a:lnTo>
                    <a:pt x="324373" y="183170"/>
                  </a:lnTo>
                  <a:lnTo>
                    <a:pt x="285433" y="208159"/>
                  </a:lnTo>
                  <a:lnTo>
                    <a:pt x="248587" y="234435"/>
                  </a:lnTo>
                  <a:lnTo>
                    <a:pt x="213921" y="261942"/>
                  </a:lnTo>
                  <a:lnTo>
                    <a:pt x="181524" y="290624"/>
                  </a:lnTo>
                  <a:lnTo>
                    <a:pt x="151483" y="320423"/>
                  </a:lnTo>
                  <a:lnTo>
                    <a:pt x="123886" y="351284"/>
                  </a:lnTo>
                  <a:lnTo>
                    <a:pt x="98822" y="383150"/>
                  </a:lnTo>
                  <a:lnTo>
                    <a:pt x="76378" y="415965"/>
                  </a:lnTo>
                  <a:lnTo>
                    <a:pt x="56641" y="449673"/>
                  </a:lnTo>
                  <a:lnTo>
                    <a:pt x="39700" y="484217"/>
                  </a:lnTo>
                  <a:lnTo>
                    <a:pt x="14555" y="555589"/>
                  </a:lnTo>
                  <a:lnTo>
                    <a:pt x="1646" y="629631"/>
                  </a:lnTo>
                  <a:lnTo>
                    <a:pt x="0" y="667512"/>
                  </a:lnTo>
                  <a:lnTo>
                    <a:pt x="1646" y="705392"/>
                  </a:lnTo>
                  <a:lnTo>
                    <a:pt x="14555" y="779434"/>
                  </a:lnTo>
                  <a:lnTo>
                    <a:pt x="39700" y="850806"/>
                  </a:lnTo>
                  <a:lnTo>
                    <a:pt x="56641" y="885350"/>
                  </a:lnTo>
                  <a:lnTo>
                    <a:pt x="76378" y="919058"/>
                  </a:lnTo>
                  <a:lnTo>
                    <a:pt x="98822" y="951873"/>
                  </a:lnTo>
                  <a:lnTo>
                    <a:pt x="123886" y="983739"/>
                  </a:lnTo>
                  <a:lnTo>
                    <a:pt x="151483" y="1014600"/>
                  </a:lnTo>
                  <a:lnTo>
                    <a:pt x="181524" y="1044399"/>
                  </a:lnTo>
                  <a:lnTo>
                    <a:pt x="213921" y="1073081"/>
                  </a:lnTo>
                  <a:lnTo>
                    <a:pt x="248587" y="1100588"/>
                  </a:lnTo>
                  <a:lnTo>
                    <a:pt x="285433" y="1126864"/>
                  </a:lnTo>
                  <a:lnTo>
                    <a:pt x="324373" y="1151853"/>
                  </a:lnTo>
                  <a:lnTo>
                    <a:pt x="365318" y="1175499"/>
                  </a:lnTo>
                  <a:lnTo>
                    <a:pt x="408181" y="1197745"/>
                  </a:lnTo>
                  <a:lnTo>
                    <a:pt x="452873" y="1218536"/>
                  </a:lnTo>
                  <a:lnTo>
                    <a:pt x="499307" y="1237814"/>
                  </a:lnTo>
                  <a:lnTo>
                    <a:pt x="547395" y="1255523"/>
                  </a:lnTo>
                  <a:lnTo>
                    <a:pt x="597049" y="1271608"/>
                  </a:lnTo>
                  <a:lnTo>
                    <a:pt x="648182" y="1286011"/>
                  </a:lnTo>
                  <a:lnTo>
                    <a:pt x="700705" y="1298676"/>
                  </a:lnTo>
                  <a:lnTo>
                    <a:pt x="754531" y="1309547"/>
                  </a:lnTo>
                  <a:lnTo>
                    <a:pt x="809572" y="1318569"/>
                  </a:lnTo>
                  <a:lnTo>
                    <a:pt x="865740" y="1325683"/>
                  </a:lnTo>
                  <a:lnTo>
                    <a:pt x="922948" y="1330835"/>
                  </a:lnTo>
                  <a:lnTo>
                    <a:pt x="981107" y="1333967"/>
                  </a:lnTo>
                  <a:lnTo>
                    <a:pt x="1040130" y="1335024"/>
                  </a:lnTo>
                  <a:lnTo>
                    <a:pt x="1099150" y="1333967"/>
                  </a:lnTo>
                  <a:lnTo>
                    <a:pt x="1157307" y="1330835"/>
                  </a:lnTo>
                  <a:lnTo>
                    <a:pt x="1214513" y="1325683"/>
                  </a:lnTo>
                  <a:lnTo>
                    <a:pt x="1270679" y="1318569"/>
                  </a:lnTo>
                  <a:lnTo>
                    <a:pt x="1325719" y="1309547"/>
                  </a:lnTo>
                  <a:lnTo>
                    <a:pt x="1379544" y="1298676"/>
                  </a:lnTo>
                  <a:lnTo>
                    <a:pt x="1432067" y="1286011"/>
                  </a:lnTo>
                  <a:lnTo>
                    <a:pt x="1483199" y="1271608"/>
                  </a:lnTo>
                  <a:lnTo>
                    <a:pt x="1532853" y="1255523"/>
                  </a:lnTo>
                  <a:lnTo>
                    <a:pt x="1580941" y="1237814"/>
                  </a:lnTo>
                  <a:lnTo>
                    <a:pt x="1627375" y="1218536"/>
                  </a:lnTo>
                  <a:lnTo>
                    <a:pt x="1672067" y="1197745"/>
                  </a:lnTo>
                  <a:lnTo>
                    <a:pt x="1714930" y="1175499"/>
                  </a:lnTo>
                  <a:lnTo>
                    <a:pt x="1755876" y="1151853"/>
                  </a:lnTo>
                  <a:lnTo>
                    <a:pt x="1794816" y="1126864"/>
                  </a:lnTo>
                  <a:lnTo>
                    <a:pt x="1831664" y="1100588"/>
                  </a:lnTo>
                  <a:lnTo>
                    <a:pt x="1866331" y="1073081"/>
                  </a:lnTo>
                  <a:lnTo>
                    <a:pt x="1898729" y="1044399"/>
                  </a:lnTo>
                  <a:lnTo>
                    <a:pt x="1928770" y="1014600"/>
                  </a:lnTo>
                  <a:lnTo>
                    <a:pt x="1956368" y="983739"/>
                  </a:lnTo>
                  <a:lnTo>
                    <a:pt x="1981433" y="951873"/>
                  </a:lnTo>
                  <a:lnTo>
                    <a:pt x="2003878" y="919058"/>
                  </a:lnTo>
                  <a:lnTo>
                    <a:pt x="2023616" y="885350"/>
                  </a:lnTo>
                  <a:lnTo>
                    <a:pt x="2040557" y="850806"/>
                  </a:lnTo>
                  <a:lnTo>
                    <a:pt x="2065703" y="779434"/>
                  </a:lnTo>
                  <a:lnTo>
                    <a:pt x="2078613" y="705392"/>
                  </a:lnTo>
                  <a:lnTo>
                    <a:pt x="2080260" y="667512"/>
                  </a:lnTo>
                  <a:lnTo>
                    <a:pt x="2080260" y="0"/>
                  </a:lnTo>
                  <a:close/>
                </a:path>
              </a:pathLst>
            </a:custGeom>
            <a:solidFill>
              <a:srgbClr val="5B9BD4"/>
            </a:solidFill>
          </p:spPr>
          <p:txBody>
            <a:bodyPr wrap="square" lIns="0" tIns="0" rIns="0" bIns="0" rtlCol="0"/>
            <a:lstStyle/>
            <a:p>
              <a:endParaRPr/>
            </a:p>
          </p:txBody>
        </p:sp>
        <p:sp>
          <p:nvSpPr>
            <p:cNvPr id="40" name="object 40"/>
            <p:cNvSpPr/>
            <p:nvPr/>
          </p:nvSpPr>
          <p:spPr>
            <a:xfrm>
              <a:off x="733805" y="1588770"/>
              <a:ext cx="2080260" cy="1335405"/>
            </a:xfrm>
            <a:custGeom>
              <a:avLst/>
              <a:gdLst/>
              <a:ahLst/>
              <a:cxnLst/>
              <a:rect l="l" t="t" r="r" b="b"/>
              <a:pathLst>
                <a:path w="2080260" h="1335405">
                  <a:moveTo>
                    <a:pt x="0" y="667512"/>
                  </a:moveTo>
                  <a:lnTo>
                    <a:pt x="6527" y="592304"/>
                  </a:lnTo>
                  <a:lnTo>
                    <a:pt x="25642" y="519541"/>
                  </a:lnTo>
                  <a:lnTo>
                    <a:pt x="56641" y="449673"/>
                  </a:lnTo>
                  <a:lnTo>
                    <a:pt x="76378" y="415965"/>
                  </a:lnTo>
                  <a:lnTo>
                    <a:pt x="98822" y="383150"/>
                  </a:lnTo>
                  <a:lnTo>
                    <a:pt x="123886" y="351284"/>
                  </a:lnTo>
                  <a:lnTo>
                    <a:pt x="151483" y="320423"/>
                  </a:lnTo>
                  <a:lnTo>
                    <a:pt x="181524" y="290624"/>
                  </a:lnTo>
                  <a:lnTo>
                    <a:pt x="213921" y="261942"/>
                  </a:lnTo>
                  <a:lnTo>
                    <a:pt x="248587" y="234435"/>
                  </a:lnTo>
                  <a:lnTo>
                    <a:pt x="285433" y="208159"/>
                  </a:lnTo>
                  <a:lnTo>
                    <a:pt x="324373" y="183170"/>
                  </a:lnTo>
                  <a:lnTo>
                    <a:pt x="365318" y="159524"/>
                  </a:lnTo>
                  <a:lnTo>
                    <a:pt x="408181" y="137278"/>
                  </a:lnTo>
                  <a:lnTo>
                    <a:pt x="452873" y="116487"/>
                  </a:lnTo>
                  <a:lnTo>
                    <a:pt x="499307" y="97209"/>
                  </a:lnTo>
                  <a:lnTo>
                    <a:pt x="547395" y="79500"/>
                  </a:lnTo>
                  <a:lnTo>
                    <a:pt x="597049" y="63415"/>
                  </a:lnTo>
                  <a:lnTo>
                    <a:pt x="648182" y="49012"/>
                  </a:lnTo>
                  <a:lnTo>
                    <a:pt x="700705" y="36347"/>
                  </a:lnTo>
                  <a:lnTo>
                    <a:pt x="754531" y="25476"/>
                  </a:lnTo>
                  <a:lnTo>
                    <a:pt x="809572" y="16454"/>
                  </a:lnTo>
                  <a:lnTo>
                    <a:pt x="865740" y="9340"/>
                  </a:lnTo>
                  <a:lnTo>
                    <a:pt x="922948" y="4188"/>
                  </a:lnTo>
                  <a:lnTo>
                    <a:pt x="981107" y="1056"/>
                  </a:lnTo>
                  <a:lnTo>
                    <a:pt x="1040130" y="0"/>
                  </a:lnTo>
                  <a:lnTo>
                    <a:pt x="1092136" y="0"/>
                  </a:lnTo>
                  <a:lnTo>
                    <a:pt x="1144143" y="0"/>
                  </a:lnTo>
                  <a:lnTo>
                    <a:pt x="2080260" y="0"/>
                  </a:lnTo>
                  <a:lnTo>
                    <a:pt x="2080260" y="51347"/>
                  </a:lnTo>
                  <a:lnTo>
                    <a:pt x="2080260" y="667512"/>
                  </a:lnTo>
                  <a:lnTo>
                    <a:pt x="2078613" y="705392"/>
                  </a:lnTo>
                  <a:lnTo>
                    <a:pt x="2065703" y="779434"/>
                  </a:lnTo>
                  <a:lnTo>
                    <a:pt x="2040557" y="850806"/>
                  </a:lnTo>
                  <a:lnTo>
                    <a:pt x="2023616" y="885350"/>
                  </a:lnTo>
                  <a:lnTo>
                    <a:pt x="2003878" y="919058"/>
                  </a:lnTo>
                  <a:lnTo>
                    <a:pt x="1981433" y="951873"/>
                  </a:lnTo>
                  <a:lnTo>
                    <a:pt x="1956368" y="983739"/>
                  </a:lnTo>
                  <a:lnTo>
                    <a:pt x="1928770" y="1014600"/>
                  </a:lnTo>
                  <a:lnTo>
                    <a:pt x="1898729" y="1044399"/>
                  </a:lnTo>
                  <a:lnTo>
                    <a:pt x="1866331" y="1073081"/>
                  </a:lnTo>
                  <a:lnTo>
                    <a:pt x="1831664" y="1100588"/>
                  </a:lnTo>
                  <a:lnTo>
                    <a:pt x="1794816" y="1126864"/>
                  </a:lnTo>
                  <a:lnTo>
                    <a:pt x="1755876" y="1151853"/>
                  </a:lnTo>
                  <a:lnTo>
                    <a:pt x="1714930" y="1175499"/>
                  </a:lnTo>
                  <a:lnTo>
                    <a:pt x="1672067" y="1197745"/>
                  </a:lnTo>
                  <a:lnTo>
                    <a:pt x="1627375" y="1218536"/>
                  </a:lnTo>
                  <a:lnTo>
                    <a:pt x="1580941" y="1237814"/>
                  </a:lnTo>
                  <a:lnTo>
                    <a:pt x="1532853" y="1255523"/>
                  </a:lnTo>
                  <a:lnTo>
                    <a:pt x="1483199" y="1271608"/>
                  </a:lnTo>
                  <a:lnTo>
                    <a:pt x="1432067" y="1286011"/>
                  </a:lnTo>
                  <a:lnTo>
                    <a:pt x="1379544" y="1298676"/>
                  </a:lnTo>
                  <a:lnTo>
                    <a:pt x="1325719" y="1309547"/>
                  </a:lnTo>
                  <a:lnTo>
                    <a:pt x="1270679" y="1318569"/>
                  </a:lnTo>
                  <a:lnTo>
                    <a:pt x="1214513" y="1325683"/>
                  </a:lnTo>
                  <a:lnTo>
                    <a:pt x="1157307" y="1330835"/>
                  </a:lnTo>
                  <a:lnTo>
                    <a:pt x="1099150" y="1333967"/>
                  </a:lnTo>
                  <a:lnTo>
                    <a:pt x="1040130" y="1335024"/>
                  </a:lnTo>
                  <a:lnTo>
                    <a:pt x="981107" y="1333967"/>
                  </a:lnTo>
                  <a:lnTo>
                    <a:pt x="922948" y="1330835"/>
                  </a:lnTo>
                  <a:lnTo>
                    <a:pt x="865740" y="1325683"/>
                  </a:lnTo>
                  <a:lnTo>
                    <a:pt x="809572" y="1318569"/>
                  </a:lnTo>
                  <a:lnTo>
                    <a:pt x="754531" y="1309547"/>
                  </a:lnTo>
                  <a:lnTo>
                    <a:pt x="700705" y="1298676"/>
                  </a:lnTo>
                  <a:lnTo>
                    <a:pt x="648182" y="1286011"/>
                  </a:lnTo>
                  <a:lnTo>
                    <a:pt x="597049" y="1271608"/>
                  </a:lnTo>
                  <a:lnTo>
                    <a:pt x="547395" y="1255523"/>
                  </a:lnTo>
                  <a:lnTo>
                    <a:pt x="499307" y="1237814"/>
                  </a:lnTo>
                  <a:lnTo>
                    <a:pt x="452873" y="1218536"/>
                  </a:lnTo>
                  <a:lnTo>
                    <a:pt x="408181" y="1197745"/>
                  </a:lnTo>
                  <a:lnTo>
                    <a:pt x="365318" y="1175499"/>
                  </a:lnTo>
                  <a:lnTo>
                    <a:pt x="324373" y="1151853"/>
                  </a:lnTo>
                  <a:lnTo>
                    <a:pt x="285433" y="1126864"/>
                  </a:lnTo>
                  <a:lnTo>
                    <a:pt x="248587" y="1100588"/>
                  </a:lnTo>
                  <a:lnTo>
                    <a:pt x="213921" y="1073081"/>
                  </a:lnTo>
                  <a:lnTo>
                    <a:pt x="181524" y="1044399"/>
                  </a:lnTo>
                  <a:lnTo>
                    <a:pt x="151483" y="1014600"/>
                  </a:lnTo>
                  <a:lnTo>
                    <a:pt x="123886" y="983739"/>
                  </a:lnTo>
                  <a:lnTo>
                    <a:pt x="98822" y="951873"/>
                  </a:lnTo>
                  <a:lnTo>
                    <a:pt x="76378" y="919058"/>
                  </a:lnTo>
                  <a:lnTo>
                    <a:pt x="56641" y="885350"/>
                  </a:lnTo>
                  <a:lnTo>
                    <a:pt x="39700" y="850806"/>
                  </a:lnTo>
                  <a:lnTo>
                    <a:pt x="14555" y="779434"/>
                  </a:lnTo>
                  <a:lnTo>
                    <a:pt x="1646" y="705392"/>
                  </a:lnTo>
                  <a:lnTo>
                    <a:pt x="0" y="667512"/>
                  </a:lnTo>
                  <a:close/>
                </a:path>
              </a:pathLst>
            </a:custGeom>
            <a:ln w="13716">
              <a:solidFill>
                <a:srgbClr val="41709C"/>
              </a:solidFill>
            </a:ln>
          </p:spPr>
          <p:txBody>
            <a:bodyPr wrap="square" lIns="0" tIns="0" rIns="0" bIns="0" rtlCol="0"/>
            <a:lstStyle/>
            <a:p>
              <a:endParaRPr/>
            </a:p>
          </p:txBody>
        </p:sp>
      </p:grpSp>
      <p:sp>
        <p:nvSpPr>
          <p:cNvPr id="41" name="object 41"/>
          <p:cNvSpPr txBox="1"/>
          <p:nvPr/>
        </p:nvSpPr>
        <p:spPr>
          <a:xfrm>
            <a:off x="1236980" y="1681353"/>
            <a:ext cx="1067435" cy="1123315"/>
          </a:xfrm>
          <a:prstGeom prst="rect">
            <a:avLst/>
          </a:prstGeom>
        </p:spPr>
        <p:txBody>
          <a:bodyPr vert="horz" wrap="square" lIns="0" tIns="12700" rIns="0" bIns="0" rtlCol="0">
            <a:spAutoFit/>
          </a:bodyPr>
          <a:lstStyle/>
          <a:p>
            <a:pPr marL="12700" marR="5080" indent="-5080" algn="ctr">
              <a:lnSpc>
                <a:spcPct val="100000"/>
              </a:lnSpc>
              <a:spcBef>
                <a:spcPts val="100"/>
              </a:spcBef>
            </a:pPr>
            <a:r>
              <a:rPr sz="1800" spc="-5" dirty="0">
                <a:solidFill>
                  <a:srgbClr val="FFFFFF"/>
                </a:solidFill>
                <a:latin typeface="Calibri"/>
                <a:cs typeface="Calibri"/>
              </a:rPr>
              <a:t>Se </a:t>
            </a:r>
            <a:r>
              <a:rPr sz="1800" dirty="0">
                <a:solidFill>
                  <a:srgbClr val="FFFFFF"/>
                </a:solidFill>
                <a:latin typeface="Calibri"/>
                <a:cs typeface="Calibri"/>
              </a:rPr>
              <a:t>è </a:t>
            </a:r>
            <a:r>
              <a:rPr sz="1800" spc="-20" dirty="0">
                <a:solidFill>
                  <a:srgbClr val="FFFFFF"/>
                </a:solidFill>
                <a:latin typeface="Calibri"/>
                <a:cs typeface="Calibri"/>
              </a:rPr>
              <a:t>stata </a:t>
            </a:r>
            <a:r>
              <a:rPr sz="1800" spc="-15" dirty="0">
                <a:solidFill>
                  <a:srgbClr val="FFFFFF"/>
                </a:solidFill>
                <a:latin typeface="Calibri"/>
                <a:cs typeface="Calibri"/>
              </a:rPr>
              <a:t> </a:t>
            </a:r>
            <a:r>
              <a:rPr sz="1800" spc="5" dirty="0">
                <a:solidFill>
                  <a:srgbClr val="FFFFFF"/>
                </a:solidFill>
                <a:latin typeface="Calibri"/>
                <a:cs typeface="Calibri"/>
              </a:rPr>
              <a:t>emessa </a:t>
            </a:r>
            <a:r>
              <a:rPr sz="1800" spc="10" dirty="0">
                <a:solidFill>
                  <a:srgbClr val="FFFFFF"/>
                </a:solidFill>
                <a:latin typeface="Calibri"/>
                <a:cs typeface="Calibri"/>
              </a:rPr>
              <a:t> </a:t>
            </a:r>
            <a:r>
              <a:rPr sz="1800" spc="-5" dirty="0">
                <a:solidFill>
                  <a:srgbClr val="FFFFFF"/>
                </a:solidFill>
                <a:latin typeface="Calibri"/>
                <a:cs typeface="Calibri"/>
              </a:rPr>
              <a:t>sanzione </a:t>
            </a:r>
            <a:r>
              <a:rPr sz="1800" dirty="0">
                <a:solidFill>
                  <a:srgbClr val="FFFFFF"/>
                </a:solidFill>
                <a:latin typeface="Calibri"/>
                <a:cs typeface="Calibri"/>
              </a:rPr>
              <a:t> </a:t>
            </a:r>
            <a:r>
              <a:rPr sz="1800" spc="-15" dirty="0">
                <a:solidFill>
                  <a:srgbClr val="FFFFFF"/>
                </a:solidFill>
                <a:latin typeface="Calibri"/>
                <a:cs typeface="Calibri"/>
              </a:rPr>
              <a:t>d</a:t>
            </a:r>
            <a:r>
              <a:rPr sz="1800" spc="-20" dirty="0">
                <a:solidFill>
                  <a:srgbClr val="FFFFFF"/>
                </a:solidFill>
                <a:latin typeface="Calibri"/>
                <a:cs typeface="Calibri"/>
              </a:rPr>
              <a:t>i</a:t>
            </a:r>
            <a:r>
              <a:rPr sz="1800" spc="10" dirty="0">
                <a:solidFill>
                  <a:srgbClr val="FFFFFF"/>
                </a:solidFill>
                <a:latin typeface="Calibri"/>
                <a:cs typeface="Calibri"/>
              </a:rPr>
              <a:t>s</a:t>
            </a:r>
            <a:r>
              <a:rPr sz="1800" spc="-10" dirty="0">
                <a:solidFill>
                  <a:srgbClr val="FFFFFF"/>
                </a:solidFill>
                <a:latin typeface="Calibri"/>
                <a:cs typeface="Calibri"/>
              </a:rPr>
              <a:t>c</a:t>
            </a:r>
            <a:r>
              <a:rPr sz="1800" spc="-20" dirty="0">
                <a:solidFill>
                  <a:srgbClr val="FFFFFF"/>
                </a:solidFill>
                <a:latin typeface="Calibri"/>
                <a:cs typeface="Calibri"/>
              </a:rPr>
              <a:t>i</a:t>
            </a:r>
            <a:r>
              <a:rPr sz="1800" spc="-15" dirty="0">
                <a:solidFill>
                  <a:srgbClr val="FFFFFF"/>
                </a:solidFill>
                <a:latin typeface="Calibri"/>
                <a:cs typeface="Calibri"/>
              </a:rPr>
              <a:t>p</a:t>
            </a:r>
            <a:r>
              <a:rPr sz="1800" spc="-20" dirty="0">
                <a:solidFill>
                  <a:srgbClr val="FFFFFF"/>
                </a:solidFill>
                <a:latin typeface="Calibri"/>
                <a:cs typeface="Calibri"/>
              </a:rPr>
              <a:t>li</a:t>
            </a:r>
            <a:r>
              <a:rPr sz="1800" spc="-15" dirty="0">
                <a:solidFill>
                  <a:srgbClr val="FFFFFF"/>
                </a:solidFill>
                <a:latin typeface="Calibri"/>
                <a:cs typeface="Calibri"/>
              </a:rPr>
              <a:t>n</a:t>
            </a:r>
            <a:r>
              <a:rPr sz="1800" dirty="0">
                <a:solidFill>
                  <a:srgbClr val="FFFFFF"/>
                </a:solidFill>
                <a:latin typeface="Calibri"/>
                <a:cs typeface="Calibri"/>
              </a:rPr>
              <a:t>a</a:t>
            </a:r>
            <a:r>
              <a:rPr sz="1800" spc="-55" dirty="0">
                <a:solidFill>
                  <a:srgbClr val="FFFFFF"/>
                </a:solidFill>
                <a:latin typeface="Calibri"/>
                <a:cs typeface="Calibri"/>
              </a:rPr>
              <a:t>r</a:t>
            </a:r>
            <a:r>
              <a:rPr sz="1800" dirty="0">
                <a:solidFill>
                  <a:srgbClr val="FFFFFF"/>
                </a:solidFill>
                <a:latin typeface="Calibri"/>
                <a:cs typeface="Calibri"/>
              </a:rPr>
              <a:t>e</a:t>
            </a:r>
            <a:endParaRPr sz="1800" dirty="0">
              <a:latin typeface="Calibri"/>
              <a:cs typeface="Calibri"/>
            </a:endParaRPr>
          </a:p>
        </p:txBody>
      </p:sp>
      <p:grpSp>
        <p:nvGrpSpPr>
          <p:cNvPr id="47" name="object 47"/>
          <p:cNvGrpSpPr/>
          <p:nvPr/>
        </p:nvGrpSpPr>
        <p:grpSpPr>
          <a:xfrm>
            <a:off x="9395459" y="5591555"/>
            <a:ext cx="2117090" cy="864235"/>
            <a:chOff x="9395459" y="5591555"/>
            <a:chExt cx="2117090" cy="864235"/>
          </a:xfrm>
        </p:grpSpPr>
        <p:pic>
          <p:nvPicPr>
            <p:cNvPr id="48" name="object 48"/>
            <p:cNvPicPr/>
            <p:nvPr/>
          </p:nvPicPr>
          <p:blipFill>
            <a:blip r:embed="rId4" cstate="print"/>
            <a:stretch>
              <a:fillRect/>
            </a:stretch>
          </p:blipFill>
          <p:spPr>
            <a:xfrm>
              <a:off x="9402317" y="5598413"/>
              <a:ext cx="2103120" cy="850392"/>
            </a:xfrm>
            <a:prstGeom prst="rect">
              <a:avLst/>
            </a:prstGeom>
          </p:spPr>
        </p:pic>
        <p:sp>
          <p:nvSpPr>
            <p:cNvPr id="49" name="object 49"/>
            <p:cNvSpPr/>
            <p:nvPr/>
          </p:nvSpPr>
          <p:spPr>
            <a:xfrm>
              <a:off x="9402317" y="5598413"/>
              <a:ext cx="2103120" cy="850900"/>
            </a:xfrm>
            <a:custGeom>
              <a:avLst/>
              <a:gdLst/>
              <a:ahLst/>
              <a:cxnLst/>
              <a:rect l="l" t="t" r="r" b="b"/>
              <a:pathLst>
                <a:path w="2103120" h="850900">
                  <a:moveTo>
                    <a:pt x="0" y="425196"/>
                  </a:moveTo>
                  <a:lnTo>
                    <a:pt x="212598" y="212598"/>
                  </a:lnTo>
                  <a:lnTo>
                    <a:pt x="212598" y="318897"/>
                  </a:lnTo>
                  <a:lnTo>
                    <a:pt x="736600" y="318897"/>
                  </a:lnTo>
                  <a:lnTo>
                    <a:pt x="736600" y="0"/>
                  </a:lnTo>
                  <a:lnTo>
                    <a:pt x="2103120" y="0"/>
                  </a:lnTo>
                  <a:lnTo>
                    <a:pt x="2103120" y="850392"/>
                  </a:lnTo>
                  <a:lnTo>
                    <a:pt x="736600" y="850392"/>
                  </a:lnTo>
                  <a:lnTo>
                    <a:pt x="736600" y="531495"/>
                  </a:lnTo>
                  <a:lnTo>
                    <a:pt x="212598" y="531495"/>
                  </a:lnTo>
                  <a:lnTo>
                    <a:pt x="212598" y="637794"/>
                  </a:lnTo>
                  <a:lnTo>
                    <a:pt x="0" y="425196"/>
                  </a:lnTo>
                  <a:close/>
                </a:path>
              </a:pathLst>
            </a:custGeom>
            <a:ln w="13716">
              <a:solidFill>
                <a:srgbClr val="41709C"/>
              </a:solidFill>
            </a:ln>
          </p:spPr>
          <p:txBody>
            <a:bodyPr wrap="square" lIns="0" tIns="0" rIns="0" bIns="0" rtlCol="0"/>
            <a:lstStyle/>
            <a:p>
              <a:endParaRPr/>
            </a:p>
          </p:txBody>
        </p:sp>
      </p:grpSp>
      <p:sp>
        <p:nvSpPr>
          <p:cNvPr id="50" name="object 50"/>
          <p:cNvSpPr txBox="1"/>
          <p:nvPr/>
        </p:nvSpPr>
        <p:spPr>
          <a:xfrm>
            <a:off x="10420350" y="5587695"/>
            <a:ext cx="808355" cy="848994"/>
          </a:xfrm>
          <a:prstGeom prst="rect">
            <a:avLst/>
          </a:prstGeom>
        </p:spPr>
        <p:txBody>
          <a:bodyPr vert="horz" wrap="square" lIns="0" tIns="12700" rIns="0" bIns="0" rtlCol="0">
            <a:spAutoFit/>
          </a:bodyPr>
          <a:lstStyle/>
          <a:p>
            <a:pPr marL="58419" marR="5080" indent="-45720" algn="just">
              <a:lnSpc>
                <a:spcPct val="100000"/>
              </a:lnSpc>
              <a:spcBef>
                <a:spcPts val="100"/>
              </a:spcBef>
            </a:pPr>
            <a:r>
              <a:rPr sz="1800" spc="-50" dirty="0">
                <a:solidFill>
                  <a:srgbClr val="3A3838"/>
                </a:solidFill>
                <a:latin typeface="Calibri"/>
                <a:cs typeface="Calibri"/>
              </a:rPr>
              <a:t>f</a:t>
            </a:r>
            <a:r>
              <a:rPr sz="1800" dirty="0">
                <a:solidFill>
                  <a:srgbClr val="3A3838"/>
                </a:solidFill>
                <a:latin typeface="Calibri"/>
                <a:cs typeface="Calibri"/>
              </a:rPr>
              <a:t>a</a:t>
            </a:r>
            <a:r>
              <a:rPr sz="1800" spc="-30" dirty="0">
                <a:solidFill>
                  <a:srgbClr val="3A3838"/>
                </a:solidFill>
                <a:latin typeface="Calibri"/>
                <a:cs typeface="Calibri"/>
              </a:rPr>
              <a:t>t</a:t>
            </a:r>
            <a:r>
              <a:rPr sz="1800" spc="5" dirty="0">
                <a:solidFill>
                  <a:srgbClr val="3A3838"/>
                </a:solidFill>
                <a:latin typeface="Calibri"/>
                <a:cs typeface="Calibri"/>
              </a:rPr>
              <a:t>t</a:t>
            </a:r>
            <a:r>
              <a:rPr sz="1800" dirty="0">
                <a:solidFill>
                  <a:srgbClr val="3A3838"/>
                </a:solidFill>
                <a:latin typeface="Calibri"/>
                <a:cs typeface="Calibri"/>
              </a:rPr>
              <a:t>i</a:t>
            </a:r>
            <a:r>
              <a:rPr sz="1800" spc="-30" dirty="0">
                <a:solidFill>
                  <a:srgbClr val="3A3838"/>
                </a:solidFill>
                <a:latin typeface="Calibri"/>
                <a:cs typeface="Calibri"/>
              </a:rPr>
              <a:t> </a:t>
            </a:r>
            <a:r>
              <a:rPr sz="1800" spc="-10" dirty="0">
                <a:solidFill>
                  <a:srgbClr val="3A3838"/>
                </a:solidFill>
                <a:latin typeface="Calibri"/>
                <a:cs typeface="Calibri"/>
              </a:rPr>
              <a:t>n</a:t>
            </a:r>
            <a:r>
              <a:rPr sz="1800" spc="-15" dirty="0">
                <a:solidFill>
                  <a:srgbClr val="3A3838"/>
                </a:solidFill>
                <a:latin typeface="Calibri"/>
                <a:cs typeface="Calibri"/>
              </a:rPr>
              <a:t>o</a:t>
            </a:r>
            <a:r>
              <a:rPr sz="1800" dirty="0">
                <a:solidFill>
                  <a:srgbClr val="3A3838"/>
                </a:solidFill>
                <a:latin typeface="Calibri"/>
                <a:cs typeface="Calibri"/>
              </a:rPr>
              <a:t>n  </a:t>
            </a:r>
            <a:r>
              <a:rPr sz="1800" spc="-10" dirty="0">
                <a:solidFill>
                  <a:srgbClr val="3A3838"/>
                </a:solidFill>
                <a:latin typeface="Calibri"/>
                <a:cs typeface="Calibri"/>
              </a:rPr>
              <a:t>valutati </a:t>
            </a:r>
            <a:r>
              <a:rPr sz="1800" spc="-395" dirty="0">
                <a:solidFill>
                  <a:srgbClr val="3A3838"/>
                </a:solidFill>
                <a:latin typeface="Calibri"/>
                <a:cs typeface="Calibri"/>
              </a:rPr>
              <a:t> </a:t>
            </a:r>
            <a:r>
              <a:rPr sz="1800" spc="-10" dirty="0">
                <a:solidFill>
                  <a:srgbClr val="3A3838"/>
                </a:solidFill>
                <a:latin typeface="Calibri"/>
                <a:cs typeface="Calibri"/>
              </a:rPr>
              <a:t>prima</a:t>
            </a:r>
            <a:endParaRPr sz="1800">
              <a:latin typeface="Calibri"/>
              <a:cs typeface="Calibri"/>
            </a:endParaRPr>
          </a:p>
        </p:txBody>
      </p:sp>
      <p:sp>
        <p:nvSpPr>
          <p:cNvPr id="57" name="Rettangolo 56"/>
          <p:cNvSpPr/>
          <p:nvPr/>
        </p:nvSpPr>
        <p:spPr>
          <a:xfrm>
            <a:off x="3405480" y="5039056"/>
            <a:ext cx="6577253" cy="707886"/>
          </a:xfrm>
          <a:prstGeom prst="rect">
            <a:avLst/>
          </a:prstGeom>
        </p:spPr>
        <p:txBody>
          <a:bodyPr wrap="square">
            <a:spAutoFit/>
          </a:bodyPr>
          <a:lstStyle/>
          <a:p>
            <a:pPr algn="ctr"/>
            <a:r>
              <a:rPr lang="it-IT" sz="2000" i="1" spc="5" dirty="0" smtClean="0">
                <a:solidFill>
                  <a:schemeClr val="accent6">
                    <a:lumMod val="50000"/>
                  </a:schemeClr>
                </a:solidFill>
                <a:cs typeface="Calibri"/>
              </a:rPr>
              <a:t>Si apre d’ufficio su istanza del COA e/o del CDD in ogni tempo </a:t>
            </a:r>
          </a:p>
          <a:p>
            <a:pPr algn="ctr"/>
            <a:r>
              <a:rPr lang="it-IT" sz="2000" i="1" spc="5" dirty="0">
                <a:solidFill>
                  <a:schemeClr val="accent6">
                    <a:lumMod val="50000"/>
                  </a:schemeClr>
                </a:solidFill>
                <a:cs typeface="Calibri"/>
              </a:rPr>
              <a:t> </a:t>
            </a:r>
            <a:r>
              <a:rPr lang="it-IT" sz="2000" i="1" spc="5" dirty="0" smtClean="0">
                <a:solidFill>
                  <a:schemeClr val="accent6">
                    <a:lumMod val="50000"/>
                  </a:schemeClr>
                </a:solidFill>
                <a:cs typeface="Calibri"/>
              </a:rPr>
              <a:t>oppure su istanza dell’interessato </a:t>
            </a:r>
            <a:endParaRPr lang="it-IT" sz="2000" dirty="0">
              <a:solidFill>
                <a:schemeClr val="accent6">
                  <a:lumMod val="50000"/>
                </a:schemeClr>
              </a:solidFill>
            </a:endParaRPr>
          </a:p>
        </p:txBody>
      </p:sp>
      <p:sp>
        <p:nvSpPr>
          <p:cNvPr id="58" name="Rettangolo 57"/>
          <p:cNvSpPr/>
          <p:nvPr/>
        </p:nvSpPr>
        <p:spPr>
          <a:xfrm>
            <a:off x="2514600" y="6012192"/>
            <a:ext cx="6887717" cy="461665"/>
          </a:xfrm>
          <a:prstGeom prst="rect">
            <a:avLst/>
          </a:prstGeom>
        </p:spPr>
        <p:txBody>
          <a:bodyPr wrap="square">
            <a:spAutoFit/>
          </a:bodyPr>
          <a:lstStyle/>
          <a:p>
            <a:r>
              <a:rPr lang="it-IT" sz="2400" spc="5" dirty="0" smtClean="0">
                <a:solidFill>
                  <a:srgbClr val="FF0000"/>
                </a:solidFill>
                <a:cs typeface="Calibri"/>
              </a:rPr>
              <a:t>       libera</a:t>
            </a:r>
            <a:r>
              <a:rPr lang="it-IT" sz="2400" spc="-55" dirty="0" smtClean="0">
                <a:solidFill>
                  <a:srgbClr val="FF0000"/>
                </a:solidFill>
                <a:cs typeface="Calibri"/>
              </a:rPr>
              <a:t> </a:t>
            </a:r>
            <a:r>
              <a:rPr lang="it-IT" sz="2400" spc="5" dirty="0" smtClean="0">
                <a:solidFill>
                  <a:srgbClr val="FF0000"/>
                </a:solidFill>
                <a:cs typeface="Calibri"/>
              </a:rPr>
              <a:t>valutazione degli elementi da parte del CDD </a:t>
            </a:r>
            <a:r>
              <a:rPr lang="it-IT" sz="2400" spc="-114" dirty="0" smtClean="0">
                <a:solidFill>
                  <a:srgbClr val="FF0000"/>
                </a:solidFill>
                <a:cs typeface="Calibri"/>
              </a:rPr>
              <a:t> </a:t>
            </a:r>
            <a:endParaRPr lang="it-IT" sz="2400" dirty="0"/>
          </a:p>
        </p:txBody>
      </p:sp>
      <p:sp>
        <p:nvSpPr>
          <p:cNvPr id="64" name="object 40"/>
          <p:cNvSpPr/>
          <p:nvPr/>
        </p:nvSpPr>
        <p:spPr>
          <a:xfrm>
            <a:off x="730975" y="4558890"/>
            <a:ext cx="2102991" cy="1365348"/>
          </a:xfrm>
          <a:custGeom>
            <a:avLst/>
            <a:gdLst/>
            <a:ahLst/>
            <a:cxnLst/>
            <a:rect l="l" t="t" r="r" b="b"/>
            <a:pathLst>
              <a:path w="2080260" h="1335405">
                <a:moveTo>
                  <a:pt x="0" y="667512"/>
                </a:moveTo>
                <a:lnTo>
                  <a:pt x="6527" y="592304"/>
                </a:lnTo>
                <a:lnTo>
                  <a:pt x="25642" y="519541"/>
                </a:lnTo>
                <a:lnTo>
                  <a:pt x="56641" y="449673"/>
                </a:lnTo>
                <a:lnTo>
                  <a:pt x="76378" y="415965"/>
                </a:lnTo>
                <a:lnTo>
                  <a:pt x="98822" y="383150"/>
                </a:lnTo>
                <a:lnTo>
                  <a:pt x="123886" y="351284"/>
                </a:lnTo>
                <a:lnTo>
                  <a:pt x="151483" y="320423"/>
                </a:lnTo>
                <a:lnTo>
                  <a:pt x="181524" y="290624"/>
                </a:lnTo>
                <a:lnTo>
                  <a:pt x="213921" y="261942"/>
                </a:lnTo>
                <a:lnTo>
                  <a:pt x="248587" y="234435"/>
                </a:lnTo>
                <a:lnTo>
                  <a:pt x="285433" y="208159"/>
                </a:lnTo>
                <a:lnTo>
                  <a:pt x="324373" y="183170"/>
                </a:lnTo>
                <a:lnTo>
                  <a:pt x="365318" y="159524"/>
                </a:lnTo>
                <a:lnTo>
                  <a:pt x="408181" y="137278"/>
                </a:lnTo>
                <a:lnTo>
                  <a:pt x="452873" y="116487"/>
                </a:lnTo>
                <a:lnTo>
                  <a:pt x="499307" y="97209"/>
                </a:lnTo>
                <a:lnTo>
                  <a:pt x="547395" y="79500"/>
                </a:lnTo>
                <a:lnTo>
                  <a:pt x="597049" y="63415"/>
                </a:lnTo>
                <a:lnTo>
                  <a:pt x="648182" y="49012"/>
                </a:lnTo>
                <a:lnTo>
                  <a:pt x="700705" y="36347"/>
                </a:lnTo>
                <a:lnTo>
                  <a:pt x="754531" y="25476"/>
                </a:lnTo>
                <a:lnTo>
                  <a:pt x="809572" y="16454"/>
                </a:lnTo>
                <a:lnTo>
                  <a:pt x="865740" y="9340"/>
                </a:lnTo>
                <a:lnTo>
                  <a:pt x="922948" y="4188"/>
                </a:lnTo>
                <a:lnTo>
                  <a:pt x="981107" y="1056"/>
                </a:lnTo>
                <a:lnTo>
                  <a:pt x="1040130" y="0"/>
                </a:lnTo>
                <a:lnTo>
                  <a:pt x="1092136" y="0"/>
                </a:lnTo>
                <a:lnTo>
                  <a:pt x="1144143" y="0"/>
                </a:lnTo>
                <a:lnTo>
                  <a:pt x="2080260" y="0"/>
                </a:lnTo>
                <a:lnTo>
                  <a:pt x="2080260" y="51347"/>
                </a:lnTo>
                <a:lnTo>
                  <a:pt x="2080260" y="667512"/>
                </a:lnTo>
                <a:lnTo>
                  <a:pt x="2078613" y="705392"/>
                </a:lnTo>
                <a:lnTo>
                  <a:pt x="2065703" y="779434"/>
                </a:lnTo>
                <a:lnTo>
                  <a:pt x="2040557" y="850806"/>
                </a:lnTo>
                <a:lnTo>
                  <a:pt x="2023616" y="885350"/>
                </a:lnTo>
                <a:lnTo>
                  <a:pt x="2003878" y="919058"/>
                </a:lnTo>
                <a:lnTo>
                  <a:pt x="1981433" y="951873"/>
                </a:lnTo>
                <a:lnTo>
                  <a:pt x="1956368" y="983739"/>
                </a:lnTo>
                <a:lnTo>
                  <a:pt x="1928770" y="1014600"/>
                </a:lnTo>
                <a:lnTo>
                  <a:pt x="1898729" y="1044399"/>
                </a:lnTo>
                <a:lnTo>
                  <a:pt x="1866331" y="1073081"/>
                </a:lnTo>
                <a:lnTo>
                  <a:pt x="1831664" y="1100588"/>
                </a:lnTo>
                <a:lnTo>
                  <a:pt x="1794816" y="1126864"/>
                </a:lnTo>
                <a:lnTo>
                  <a:pt x="1755876" y="1151853"/>
                </a:lnTo>
                <a:lnTo>
                  <a:pt x="1714930" y="1175499"/>
                </a:lnTo>
                <a:lnTo>
                  <a:pt x="1672067" y="1197745"/>
                </a:lnTo>
                <a:lnTo>
                  <a:pt x="1627375" y="1218536"/>
                </a:lnTo>
                <a:lnTo>
                  <a:pt x="1580941" y="1237814"/>
                </a:lnTo>
                <a:lnTo>
                  <a:pt x="1532853" y="1255523"/>
                </a:lnTo>
                <a:lnTo>
                  <a:pt x="1483199" y="1271608"/>
                </a:lnTo>
                <a:lnTo>
                  <a:pt x="1432067" y="1286011"/>
                </a:lnTo>
                <a:lnTo>
                  <a:pt x="1379544" y="1298676"/>
                </a:lnTo>
                <a:lnTo>
                  <a:pt x="1325719" y="1309547"/>
                </a:lnTo>
                <a:lnTo>
                  <a:pt x="1270679" y="1318569"/>
                </a:lnTo>
                <a:lnTo>
                  <a:pt x="1214513" y="1325683"/>
                </a:lnTo>
                <a:lnTo>
                  <a:pt x="1157307" y="1330835"/>
                </a:lnTo>
                <a:lnTo>
                  <a:pt x="1099150" y="1333967"/>
                </a:lnTo>
                <a:lnTo>
                  <a:pt x="1040130" y="1335024"/>
                </a:lnTo>
                <a:lnTo>
                  <a:pt x="981107" y="1333967"/>
                </a:lnTo>
                <a:lnTo>
                  <a:pt x="922948" y="1330835"/>
                </a:lnTo>
                <a:lnTo>
                  <a:pt x="865740" y="1325683"/>
                </a:lnTo>
                <a:lnTo>
                  <a:pt x="809572" y="1318569"/>
                </a:lnTo>
                <a:lnTo>
                  <a:pt x="754531" y="1309547"/>
                </a:lnTo>
                <a:lnTo>
                  <a:pt x="700705" y="1298676"/>
                </a:lnTo>
                <a:lnTo>
                  <a:pt x="648182" y="1286011"/>
                </a:lnTo>
                <a:lnTo>
                  <a:pt x="597049" y="1271608"/>
                </a:lnTo>
                <a:lnTo>
                  <a:pt x="547395" y="1255523"/>
                </a:lnTo>
                <a:lnTo>
                  <a:pt x="499307" y="1237814"/>
                </a:lnTo>
                <a:lnTo>
                  <a:pt x="452873" y="1218536"/>
                </a:lnTo>
                <a:lnTo>
                  <a:pt x="408181" y="1197745"/>
                </a:lnTo>
                <a:lnTo>
                  <a:pt x="365318" y="1175499"/>
                </a:lnTo>
                <a:lnTo>
                  <a:pt x="324373" y="1151853"/>
                </a:lnTo>
                <a:lnTo>
                  <a:pt x="285433" y="1126864"/>
                </a:lnTo>
                <a:lnTo>
                  <a:pt x="248587" y="1100588"/>
                </a:lnTo>
                <a:lnTo>
                  <a:pt x="213921" y="1073081"/>
                </a:lnTo>
                <a:lnTo>
                  <a:pt x="181524" y="1044399"/>
                </a:lnTo>
                <a:lnTo>
                  <a:pt x="151483" y="1014600"/>
                </a:lnTo>
                <a:lnTo>
                  <a:pt x="123886" y="983739"/>
                </a:lnTo>
                <a:lnTo>
                  <a:pt x="98822" y="951873"/>
                </a:lnTo>
                <a:lnTo>
                  <a:pt x="76378" y="919058"/>
                </a:lnTo>
                <a:lnTo>
                  <a:pt x="56641" y="885350"/>
                </a:lnTo>
                <a:lnTo>
                  <a:pt x="39700" y="850806"/>
                </a:lnTo>
                <a:lnTo>
                  <a:pt x="14555" y="779434"/>
                </a:lnTo>
                <a:lnTo>
                  <a:pt x="1646" y="705392"/>
                </a:lnTo>
                <a:lnTo>
                  <a:pt x="0" y="667512"/>
                </a:lnTo>
                <a:close/>
              </a:path>
            </a:pathLst>
          </a:custGeom>
          <a:solidFill>
            <a:schemeClr val="accent1">
              <a:lumMod val="60000"/>
              <a:lumOff val="40000"/>
            </a:schemeClr>
          </a:solidFill>
          <a:ln w="13716">
            <a:solidFill>
              <a:srgbClr val="41709C"/>
            </a:solidFill>
          </a:ln>
        </p:spPr>
        <p:txBody>
          <a:bodyPr wrap="square" lIns="0" tIns="0" rIns="0" bIns="0" rtlCol="0"/>
          <a:lstStyle/>
          <a:p>
            <a:endParaRPr/>
          </a:p>
        </p:txBody>
      </p:sp>
      <p:sp>
        <p:nvSpPr>
          <p:cNvPr id="65" name="object 41"/>
          <p:cNvSpPr txBox="1"/>
          <p:nvPr/>
        </p:nvSpPr>
        <p:spPr>
          <a:xfrm>
            <a:off x="878884" y="4636905"/>
            <a:ext cx="1783625" cy="1120820"/>
          </a:xfrm>
          <a:prstGeom prst="rect">
            <a:avLst/>
          </a:prstGeom>
        </p:spPr>
        <p:txBody>
          <a:bodyPr vert="horz" wrap="square" lIns="0" tIns="12700" rIns="0" bIns="0" rtlCol="0">
            <a:spAutoFit/>
          </a:bodyPr>
          <a:lstStyle/>
          <a:p>
            <a:pPr marL="12700" marR="5080" indent="-5080" algn="ctr">
              <a:lnSpc>
                <a:spcPct val="100000"/>
              </a:lnSpc>
              <a:spcBef>
                <a:spcPts val="100"/>
              </a:spcBef>
            </a:pPr>
            <a:r>
              <a:rPr sz="1800" spc="-5" dirty="0">
                <a:solidFill>
                  <a:schemeClr val="bg1"/>
                </a:solidFill>
                <a:latin typeface="Calibri"/>
                <a:cs typeface="Calibri"/>
              </a:rPr>
              <a:t>Se </a:t>
            </a:r>
            <a:r>
              <a:rPr sz="1800" dirty="0">
                <a:solidFill>
                  <a:schemeClr val="bg1"/>
                </a:solidFill>
                <a:latin typeface="Calibri"/>
                <a:cs typeface="Calibri"/>
              </a:rPr>
              <a:t>è </a:t>
            </a:r>
            <a:r>
              <a:rPr sz="1800" spc="-20" dirty="0" smtClean="0">
                <a:solidFill>
                  <a:schemeClr val="bg1"/>
                </a:solidFill>
                <a:latin typeface="Calibri"/>
                <a:cs typeface="Calibri"/>
              </a:rPr>
              <a:t>stat</a:t>
            </a:r>
            <a:r>
              <a:rPr lang="it-IT" sz="1800" spc="-20" dirty="0" smtClean="0">
                <a:solidFill>
                  <a:schemeClr val="bg1"/>
                </a:solidFill>
                <a:latin typeface="Calibri"/>
                <a:cs typeface="Calibri"/>
              </a:rPr>
              <a:t>o</a:t>
            </a:r>
            <a:r>
              <a:rPr sz="1800" spc="-20" dirty="0" smtClean="0">
                <a:solidFill>
                  <a:schemeClr val="bg1"/>
                </a:solidFill>
                <a:latin typeface="Calibri"/>
                <a:cs typeface="Calibri"/>
              </a:rPr>
              <a:t> </a:t>
            </a:r>
            <a:r>
              <a:rPr lang="it-IT" sz="1800" spc="-20" dirty="0" smtClean="0">
                <a:solidFill>
                  <a:schemeClr val="bg1"/>
                </a:solidFill>
                <a:latin typeface="Calibri"/>
                <a:cs typeface="Calibri"/>
              </a:rPr>
              <a:t>pronunciato proscioglimento </a:t>
            </a:r>
            <a:r>
              <a:rPr lang="it-IT" sz="1800" spc="-20" dirty="0" err="1" smtClean="0">
                <a:solidFill>
                  <a:schemeClr val="bg1"/>
                </a:solidFill>
                <a:latin typeface="Calibri"/>
                <a:cs typeface="Calibri"/>
              </a:rPr>
              <a:t>dis</a:t>
            </a:r>
            <a:r>
              <a:rPr sz="1800" spc="-10" dirty="0" err="1" smtClean="0">
                <a:solidFill>
                  <a:schemeClr val="bg1"/>
                </a:solidFill>
                <a:latin typeface="Calibri"/>
                <a:cs typeface="Calibri"/>
              </a:rPr>
              <a:t>c</a:t>
            </a:r>
            <a:r>
              <a:rPr sz="1800" spc="-20" dirty="0" err="1" smtClean="0">
                <a:solidFill>
                  <a:schemeClr val="bg1"/>
                </a:solidFill>
                <a:latin typeface="Calibri"/>
                <a:cs typeface="Calibri"/>
              </a:rPr>
              <a:t>i</a:t>
            </a:r>
            <a:r>
              <a:rPr sz="1800" spc="-15" dirty="0" err="1" smtClean="0">
                <a:solidFill>
                  <a:schemeClr val="bg1"/>
                </a:solidFill>
                <a:latin typeface="Calibri"/>
                <a:cs typeface="Calibri"/>
              </a:rPr>
              <a:t>p</a:t>
            </a:r>
            <a:r>
              <a:rPr sz="1800" spc="-20" dirty="0" err="1" smtClean="0">
                <a:solidFill>
                  <a:schemeClr val="bg1"/>
                </a:solidFill>
                <a:latin typeface="Calibri"/>
                <a:cs typeface="Calibri"/>
              </a:rPr>
              <a:t>li</a:t>
            </a:r>
            <a:r>
              <a:rPr sz="1800" spc="-15" dirty="0" err="1" smtClean="0">
                <a:solidFill>
                  <a:schemeClr val="bg1"/>
                </a:solidFill>
                <a:latin typeface="Calibri"/>
                <a:cs typeface="Calibri"/>
              </a:rPr>
              <a:t>n</a:t>
            </a:r>
            <a:r>
              <a:rPr sz="1800" dirty="0" err="1" smtClean="0">
                <a:solidFill>
                  <a:schemeClr val="bg1"/>
                </a:solidFill>
                <a:latin typeface="Calibri"/>
                <a:cs typeface="Calibri"/>
              </a:rPr>
              <a:t>a</a:t>
            </a:r>
            <a:r>
              <a:rPr sz="1800" spc="-55" dirty="0" err="1" smtClean="0">
                <a:solidFill>
                  <a:schemeClr val="bg1"/>
                </a:solidFill>
                <a:latin typeface="Calibri"/>
                <a:cs typeface="Calibri"/>
              </a:rPr>
              <a:t>r</a:t>
            </a:r>
            <a:r>
              <a:rPr sz="1800" dirty="0" err="1" smtClean="0">
                <a:solidFill>
                  <a:schemeClr val="bg1"/>
                </a:solidFill>
                <a:latin typeface="Calibri"/>
                <a:cs typeface="Calibri"/>
              </a:rPr>
              <a:t>e</a:t>
            </a:r>
            <a:endParaRPr sz="1800" dirty="0">
              <a:solidFill>
                <a:schemeClr val="bg1"/>
              </a:solidFill>
              <a:latin typeface="Calibri"/>
              <a:cs typeface="Calibri"/>
            </a:endParaRPr>
          </a:p>
        </p:txBody>
      </p:sp>
      <p:sp>
        <p:nvSpPr>
          <p:cNvPr id="43" name="Segnaposto piè di pagina 11"/>
          <p:cNvSpPr txBox="1">
            <a:spLocks/>
          </p:cNvSpPr>
          <p:nvPr/>
        </p:nvSpPr>
        <p:spPr>
          <a:xfrm>
            <a:off x="10392564" y="6600526"/>
            <a:ext cx="1644698" cy="169277"/>
          </a:xfrm>
          <a:prstGeom prst="rect">
            <a:avLst/>
          </a:prstGeom>
        </p:spPr>
        <p:txBody>
          <a:bodyPr wrap="square" lIns="0" tIns="0" rIns="0" bIns="0">
            <a:spAutoFit/>
          </a:bodyPr>
          <a:lstStyle>
            <a:defPPr>
              <a:defRPr lang="it-IT"/>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12193905" cy="6858000"/>
            <a:chOff x="0" y="0"/>
            <a:chExt cx="12193905" cy="6858000"/>
          </a:xfrm>
        </p:grpSpPr>
        <p:sp>
          <p:nvSpPr>
            <p:cNvPr id="3" name="object 3"/>
            <p:cNvSpPr/>
            <p:nvPr/>
          </p:nvSpPr>
          <p:spPr>
            <a:xfrm>
              <a:off x="633222" y="194310"/>
              <a:ext cx="6515100" cy="2684145"/>
            </a:xfrm>
            <a:custGeom>
              <a:avLst/>
              <a:gdLst/>
              <a:ahLst/>
              <a:cxnLst/>
              <a:rect l="l" t="t" r="r" b="b"/>
              <a:pathLst>
                <a:path w="6515100" h="2684145">
                  <a:moveTo>
                    <a:pt x="6515100" y="0"/>
                  </a:moveTo>
                  <a:lnTo>
                    <a:pt x="0" y="0"/>
                  </a:lnTo>
                  <a:lnTo>
                    <a:pt x="0" y="2683764"/>
                  </a:lnTo>
                  <a:lnTo>
                    <a:pt x="6515100" y="2683764"/>
                  </a:lnTo>
                  <a:lnTo>
                    <a:pt x="6515100" y="0"/>
                  </a:lnTo>
                  <a:close/>
                </a:path>
              </a:pathLst>
            </a:custGeom>
            <a:solidFill>
              <a:srgbClr val="5B9BD4">
                <a:alpha val="49018"/>
              </a:srgbClr>
            </a:solidFill>
          </p:spPr>
          <p:txBody>
            <a:bodyPr wrap="square" lIns="0" tIns="0" rIns="0" bIns="0" rtlCol="0"/>
            <a:lstStyle/>
            <a:p>
              <a:endParaRPr/>
            </a:p>
          </p:txBody>
        </p:sp>
        <p:sp>
          <p:nvSpPr>
            <p:cNvPr id="4" name="object 4"/>
            <p:cNvSpPr/>
            <p:nvPr/>
          </p:nvSpPr>
          <p:spPr>
            <a:xfrm>
              <a:off x="633222" y="194310"/>
              <a:ext cx="6515100" cy="2684145"/>
            </a:xfrm>
            <a:custGeom>
              <a:avLst/>
              <a:gdLst/>
              <a:ahLst/>
              <a:cxnLst/>
              <a:rect l="l" t="t" r="r" b="b"/>
              <a:pathLst>
                <a:path w="6515100" h="2684145">
                  <a:moveTo>
                    <a:pt x="0" y="2683764"/>
                  </a:moveTo>
                  <a:lnTo>
                    <a:pt x="6515100" y="2683764"/>
                  </a:lnTo>
                  <a:lnTo>
                    <a:pt x="6515100" y="0"/>
                  </a:lnTo>
                  <a:lnTo>
                    <a:pt x="0" y="0"/>
                  </a:lnTo>
                  <a:lnTo>
                    <a:pt x="0" y="2683764"/>
                  </a:lnTo>
                  <a:close/>
                </a:path>
              </a:pathLst>
            </a:custGeom>
            <a:ln w="13716">
              <a:solidFill>
                <a:srgbClr val="41709C"/>
              </a:solidFill>
            </a:ln>
          </p:spPr>
          <p:txBody>
            <a:bodyPr wrap="square" lIns="0" tIns="0" rIns="0" bIns="0" rtlCol="0"/>
            <a:lstStyle/>
            <a:p>
              <a:endParaRPr/>
            </a:p>
          </p:txBody>
        </p:sp>
        <p:pic>
          <p:nvPicPr>
            <p:cNvPr id="5" name="object 5"/>
            <p:cNvPicPr/>
            <p:nvPr/>
          </p:nvPicPr>
          <p:blipFill>
            <a:blip r:embed="rId2" cstate="print"/>
            <a:stretch>
              <a:fillRect/>
            </a:stretch>
          </p:blipFill>
          <p:spPr>
            <a:xfrm>
              <a:off x="617219" y="128015"/>
              <a:ext cx="6567678" cy="806957"/>
            </a:xfrm>
            <a:prstGeom prst="rect">
              <a:avLst/>
            </a:prstGeom>
          </p:spPr>
        </p:pic>
      </p:grpSp>
      <p:sp>
        <p:nvSpPr>
          <p:cNvPr id="6" name="object 6"/>
          <p:cNvSpPr txBox="1">
            <a:spLocks noGrp="1"/>
          </p:cNvSpPr>
          <p:nvPr>
            <p:ph type="title"/>
          </p:nvPr>
        </p:nvSpPr>
        <p:spPr>
          <a:prstGeom prst="rect">
            <a:avLst/>
          </a:prstGeom>
        </p:spPr>
        <p:txBody>
          <a:bodyPr vert="horz" wrap="square" lIns="0" tIns="13970" rIns="0" bIns="0" rtlCol="0">
            <a:spAutoFit/>
          </a:bodyPr>
          <a:lstStyle/>
          <a:p>
            <a:pPr marL="12700">
              <a:lnSpc>
                <a:spcPct val="100000"/>
              </a:lnSpc>
              <a:spcBef>
                <a:spcPts val="110"/>
              </a:spcBef>
            </a:pPr>
            <a:r>
              <a:rPr spc="-5" dirty="0"/>
              <a:t>Quando</a:t>
            </a:r>
            <a:r>
              <a:rPr dirty="0"/>
              <a:t> il</a:t>
            </a:r>
            <a:r>
              <a:rPr spc="-20" dirty="0"/>
              <a:t> </a:t>
            </a:r>
            <a:r>
              <a:rPr spc="-15" dirty="0"/>
              <a:t>COA</a:t>
            </a:r>
            <a:r>
              <a:rPr spc="-35" dirty="0"/>
              <a:t> </a:t>
            </a:r>
            <a:r>
              <a:rPr spc="-5" dirty="0"/>
              <a:t>riceve</a:t>
            </a:r>
            <a:r>
              <a:rPr spc="-15" dirty="0"/>
              <a:t> </a:t>
            </a:r>
            <a:r>
              <a:rPr dirty="0"/>
              <a:t>la</a:t>
            </a:r>
            <a:r>
              <a:rPr spc="-40" dirty="0"/>
              <a:t> </a:t>
            </a:r>
            <a:r>
              <a:rPr dirty="0"/>
              <a:t>notizia</a:t>
            </a:r>
            <a:r>
              <a:rPr spc="-35" dirty="0"/>
              <a:t> </a:t>
            </a:r>
            <a:r>
              <a:rPr spc="-5" dirty="0"/>
              <a:t>dell’illecito</a:t>
            </a:r>
          </a:p>
        </p:txBody>
      </p:sp>
      <p:grpSp>
        <p:nvGrpSpPr>
          <p:cNvPr id="7" name="object 7"/>
          <p:cNvGrpSpPr/>
          <p:nvPr/>
        </p:nvGrpSpPr>
        <p:grpSpPr>
          <a:xfrm>
            <a:off x="507491" y="2263139"/>
            <a:ext cx="4423410" cy="807085"/>
            <a:chOff x="507491" y="2263139"/>
            <a:chExt cx="4423410" cy="807085"/>
          </a:xfrm>
        </p:grpSpPr>
        <p:pic>
          <p:nvPicPr>
            <p:cNvPr id="8" name="object 8"/>
            <p:cNvPicPr/>
            <p:nvPr/>
          </p:nvPicPr>
          <p:blipFill>
            <a:blip r:embed="rId3" cstate="print"/>
            <a:stretch>
              <a:fillRect/>
            </a:stretch>
          </p:blipFill>
          <p:spPr>
            <a:xfrm>
              <a:off x="507491" y="2281427"/>
              <a:ext cx="578358" cy="756665"/>
            </a:xfrm>
            <a:prstGeom prst="rect">
              <a:avLst/>
            </a:prstGeom>
          </p:spPr>
        </p:pic>
        <p:pic>
          <p:nvPicPr>
            <p:cNvPr id="9" name="object 9"/>
            <p:cNvPicPr/>
            <p:nvPr/>
          </p:nvPicPr>
          <p:blipFill>
            <a:blip r:embed="rId4" cstate="print"/>
            <a:stretch>
              <a:fillRect/>
            </a:stretch>
          </p:blipFill>
          <p:spPr>
            <a:xfrm>
              <a:off x="699515" y="2263139"/>
              <a:ext cx="4231386" cy="806958"/>
            </a:xfrm>
            <a:prstGeom prst="rect">
              <a:avLst/>
            </a:prstGeom>
          </p:spPr>
        </p:pic>
      </p:grpSp>
      <p:sp>
        <p:nvSpPr>
          <p:cNvPr id="10" name="object 10"/>
          <p:cNvSpPr txBox="1"/>
          <p:nvPr/>
        </p:nvSpPr>
        <p:spPr>
          <a:xfrm>
            <a:off x="711504" y="645109"/>
            <a:ext cx="6233795" cy="2160270"/>
          </a:xfrm>
          <a:prstGeom prst="rect">
            <a:avLst/>
          </a:prstGeom>
        </p:spPr>
        <p:txBody>
          <a:bodyPr vert="horz" wrap="square" lIns="0" tIns="13970" rIns="0" bIns="0" rtlCol="0">
            <a:spAutoFit/>
          </a:bodyPr>
          <a:lstStyle/>
          <a:p>
            <a:pPr marL="218440" indent="-206375">
              <a:lnSpc>
                <a:spcPts val="3354"/>
              </a:lnSpc>
              <a:spcBef>
                <a:spcPts val="110"/>
              </a:spcBef>
              <a:buFont typeface="Arial"/>
              <a:buChar char="•"/>
              <a:tabLst>
                <a:tab pos="219075" algn="l"/>
              </a:tabLst>
            </a:pPr>
            <a:r>
              <a:rPr sz="2800" spc="-5" dirty="0">
                <a:solidFill>
                  <a:srgbClr val="FFFFFF"/>
                </a:solidFill>
                <a:latin typeface="Calibri"/>
                <a:cs typeface="Calibri"/>
              </a:rPr>
              <a:t>esposto</a:t>
            </a:r>
            <a:endParaRPr sz="2800" dirty="0">
              <a:latin typeface="Calibri"/>
              <a:cs typeface="Calibri"/>
            </a:endParaRPr>
          </a:p>
          <a:p>
            <a:pPr marL="218440" indent="-206375">
              <a:lnSpc>
                <a:spcPts val="3350"/>
              </a:lnSpc>
              <a:buFont typeface="Arial"/>
              <a:buChar char="•"/>
              <a:tabLst>
                <a:tab pos="219075" algn="l"/>
              </a:tabLst>
            </a:pPr>
            <a:r>
              <a:rPr sz="2800" spc="-5" dirty="0">
                <a:solidFill>
                  <a:srgbClr val="FFFFFF"/>
                </a:solidFill>
                <a:latin typeface="Calibri"/>
                <a:cs typeface="Calibri"/>
              </a:rPr>
              <a:t>denuncia</a:t>
            </a:r>
            <a:endParaRPr sz="2800" dirty="0">
              <a:latin typeface="Calibri"/>
              <a:cs typeface="Calibri"/>
            </a:endParaRPr>
          </a:p>
          <a:p>
            <a:pPr marL="172720" marR="5080" indent="-160655">
              <a:lnSpc>
                <a:spcPts val="3390"/>
              </a:lnSpc>
              <a:spcBef>
                <a:spcPts val="80"/>
              </a:spcBef>
              <a:buClr>
                <a:srgbClr val="FFFFFF"/>
              </a:buClr>
              <a:buFont typeface="Arial"/>
              <a:buChar char="•"/>
              <a:tabLst>
                <a:tab pos="219075" algn="l"/>
              </a:tabLst>
            </a:pPr>
            <a:r>
              <a:rPr dirty="0"/>
              <a:t>	</a:t>
            </a:r>
            <a:r>
              <a:rPr sz="2800" spc="-30" dirty="0">
                <a:solidFill>
                  <a:srgbClr val="FFFFFF"/>
                </a:solidFill>
                <a:latin typeface="Calibri"/>
                <a:cs typeface="Calibri"/>
              </a:rPr>
              <a:t>fatti</a:t>
            </a:r>
            <a:r>
              <a:rPr sz="2800" spc="5" dirty="0">
                <a:solidFill>
                  <a:srgbClr val="FFFFFF"/>
                </a:solidFill>
                <a:latin typeface="Calibri"/>
                <a:cs typeface="Calibri"/>
              </a:rPr>
              <a:t> </a:t>
            </a:r>
            <a:r>
              <a:rPr sz="2800" dirty="0">
                <a:solidFill>
                  <a:srgbClr val="FFFFFF"/>
                </a:solidFill>
                <a:latin typeface="Calibri"/>
                <a:cs typeface="Calibri"/>
              </a:rPr>
              <a:t>suscettibili</a:t>
            </a:r>
            <a:r>
              <a:rPr sz="2800" spc="-130" dirty="0">
                <a:solidFill>
                  <a:srgbClr val="FFFFFF"/>
                </a:solidFill>
                <a:latin typeface="Calibri"/>
                <a:cs typeface="Calibri"/>
              </a:rPr>
              <a:t> </a:t>
            </a:r>
            <a:r>
              <a:rPr sz="2800" dirty="0">
                <a:solidFill>
                  <a:srgbClr val="FFFFFF"/>
                </a:solidFill>
                <a:latin typeface="Calibri"/>
                <a:cs typeface="Calibri"/>
              </a:rPr>
              <a:t>di</a:t>
            </a:r>
            <a:r>
              <a:rPr sz="2800" spc="10" dirty="0">
                <a:solidFill>
                  <a:srgbClr val="FFFFFF"/>
                </a:solidFill>
                <a:latin typeface="Calibri"/>
                <a:cs typeface="Calibri"/>
              </a:rPr>
              <a:t> </a:t>
            </a:r>
            <a:r>
              <a:rPr sz="2800" spc="-10" dirty="0">
                <a:solidFill>
                  <a:srgbClr val="FFFFFF"/>
                </a:solidFill>
                <a:latin typeface="Calibri"/>
                <a:cs typeface="Calibri"/>
              </a:rPr>
              <a:t>valutazione</a:t>
            </a:r>
            <a:r>
              <a:rPr sz="2800" spc="-65" dirty="0">
                <a:solidFill>
                  <a:srgbClr val="FFFFFF"/>
                </a:solidFill>
                <a:latin typeface="Calibri"/>
                <a:cs typeface="Calibri"/>
              </a:rPr>
              <a:t> </a:t>
            </a:r>
            <a:r>
              <a:rPr sz="2800" spc="-5" dirty="0">
                <a:solidFill>
                  <a:srgbClr val="FFFFFF"/>
                </a:solidFill>
                <a:latin typeface="Calibri"/>
                <a:cs typeface="Calibri"/>
              </a:rPr>
              <a:t>disciplinare </a:t>
            </a:r>
            <a:r>
              <a:rPr sz="2800" spc="-615" dirty="0">
                <a:solidFill>
                  <a:srgbClr val="FFFFFF"/>
                </a:solidFill>
                <a:latin typeface="Calibri"/>
                <a:cs typeface="Calibri"/>
              </a:rPr>
              <a:t> </a:t>
            </a:r>
            <a:r>
              <a:rPr sz="2800" spc="-10" dirty="0">
                <a:solidFill>
                  <a:srgbClr val="FFFFFF"/>
                </a:solidFill>
                <a:latin typeface="Calibri"/>
                <a:cs typeface="Calibri"/>
              </a:rPr>
              <a:t>comunque</a:t>
            </a:r>
            <a:r>
              <a:rPr sz="2800" spc="15" dirty="0">
                <a:solidFill>
                  <a:srgbClr val="FFFFFF"/>
                </a:solidFill>
                <a:latin typeface="Calibri"/>
                <a:cs typeface="Calibri"/>
              </a:rPr>
              <a:t> </a:t>
            </a:r>
            <a:r>
              <a:rPr sz="2800" spc="-5" dirty="0">
                <a:solidFill>
                  <a:srgbClr val="FFFFFF"/>
                </a:solidFill>
                <a:latin typeface="Calibri"/>
                <a:cs typeface="Calibri"/>
              </a:rPr>
              <a:t>appresi</a:t>
            </a:r>
            <a:endParaRPr sz="2800" dirty="0">
              <a:latin typeface="Calibri"/>
              <a:cs typeface="Calibri"/>
            </a:endParaRPr>
          </a:p>
          <a:p>
            <a:pPr marL="218440" indent="-206375">
              <a:lnSpc>
                <a:spcPts val="3229"/>
              </a:lnSpc>
              <a:buFont typeface="Arial"/>
              <a:buChar char="•"/>
              <a:tabLst>
                <a:tab pos="219075" algn="l"/>
              </a:tabLst>
            </a:pPr>
            <a:r>
              <a:rPr sz="2800" spc="-5" dirty="0">
                <a:solidFill>
                  <a:srgbClr val="FFFFFF"/>
                </a:solidFill>
                <a:latin typeface="Calibri"/>
                <a:cs typeface="Calibri"/>
              </a:rPr>
              <a:t>Comunicazione</a:t>
            </a:r>
            <a:r>
              <a:rPr sz="2800" spc="-80" dirty="0">
                <a:solidFill>
                  <a:srgbClr val="FFFFFF"/>
                </a:solidFill>
                <a:latin typeface="Calibri"/>
                <a:cs typeface="Calibri"/>
              </a:rPr>
              <a:t> </a:t>
            </a:r>
            <a:r>
              <a:rPr sz="2800" dirty="0">
                <a:solidFill>
                  <a:srgbClr val="FFFFFF"/>
                </a:solidFill>
                <a:latin typeface="Calibri"/>
                <a:cs typeface="Calibri"/>
              </a:rPr>
              <a:t>della</a:t>
            </a:r>
            <a:r>
              <a:rPr sz="2800" spc="-50" dirty="0">
                <a:solidFill>
                  <a:srgbClr val="FFFFFF"/>
                </a:solidFill>
                <a:latin typeface="Calibri"/>
                <a:cs typeface="Calibri"/>
              </a:rPr>
              <a:t> </a:t>
            </a:r>
            <a:r>
              <a:rPr sz="2800" spc="-5" dirty="0">
                <a:solidFill>
                  <a:srgbClr val="FFFFFF"/>
                </a:solidFill>
                <a:latin typeface="Calibri"/>
                <a:cs typeface="Calibri"/>
              </a:rPr>
              <a:t>A.G.</a:t>
            </a:r>
            <a:endParaRPr sz="2800" dirty="0">
              <a:latin typeface="Calibri"/>
              <a:cs typeface="Calibri"/>
            </a:endParaRPr>
          </a:p>
        </p:txBody>
      </p:sp>
      <p:grpSp>
        <p:nvGrpSpPr>
          <p:cNvPr id="11" name="object 11"/>
          <p:cNvGrpSpPr/>
          <p:nvPr/>
        </p:nvGrpSpPr>
        <p:grpSpPr>
          <a:xfrm>
            <a:off x="816102" y="3051810"/>
            <a:ext cx="6423660" cy="3077083"/>
            <a:chOff x="816102" y="3051810"/>
            <a:chExt cx="6423660" cy="3077083"/>
          </a:xfrm>
        </p:grpSpPr>
        <p:pic>
          <p:nvPicPr>
            <p:cNvPr id="12" name="object 12"/>
            <p:cNvPicPr/>
            <p:nvPr/>
          </p:nvPicPr>
          <p:blipFill>
            <a:blip r:embed="rId5" cstate="print"/>
            <a:stretch>
              <a:fillRect/>
            </a:stretch>
          </p:blipFill>
          <p:spPr>
            <a:xfrm>
              <a:off x="3412997" y="3051810"/>
              <a:ext cx="905255" cy="1078991"/>
            </a:xfrm>
            <a:prstGeom prst="rect">
              <a:avLst/>
            </a:prstGeom>
          </p:spPr>
        </p:pic>
        <p:sp>
          <p:nvSpPr>
            <p:cNvPr id="13" name="object 13"/>
            <p:cNvSpPr/>
            <p:nvPr/>
          </p:nvSpPr>
          <p:spPr>
            <a:xfrm>
              <a:off x="3412997" y="3051810"/>
              <a:ext cx="905510" cy="1079500"/>
            </a:xfrm>
            <a:custGeom>
              <a:avLst/>
              <a:gdLst/>
              <a:ahLst/>
              <a:cxnLst/>
              <a:rect l="l" t="t" r="r" b="b"/>
              <a:pathLst>
                <a:path w="905510" h="1079500">
                  <a:moveTo>
                    <a:pt x="0" y="626363"/>
                  </a:moveTo>
                  <a:lnTo>
                    <a:pt x="226313" y="626363"/>
                  </a:lnTo>
                  <a:lnTo>
                    <a:pt x="226313" y="0"/>
                  </a:lnTo>
                  <a:lnTo>
                    <a:pt x="678941" y="0"/>
                  </a:lnTo>
                  <a:lnTo>
                    <a:pt x="678941" y="626363"/>
                  </a:lnTo>
                  <a:lnTo>
                    <a:pt x="905255" y="626363"/>
                  </a:lnTo>
                  <a:lnTo>
                    <a:pt x="452627" y="1078991"/>
                  </a:lnTo>
                  <a:lnTo>
                    <a:pt x="0" y="626363"/>
                  </a:lnTo>
                  <a:close/>
                </a:path>
              </a:pathLst>
            </a:custGeom>
            <a:ln w="13715">
              <a:solidFill>
                <a:srgbClr val="41709C"/>
              </a:solidFill>
            </a:ln>
          </p:spPr>
          <p:txBody>
            <a:bodyPr wrap="square" lIns="0" tIns="0" rIns="0" bIns="0" rtlCol="0"/>
            <a:lstStyle/>
            <a:p>
              <a:endParaRPr/>
            </a:p>
          </p:txBody>
        </p:sp>
        <p:sp>
          <p:nvSpPr>
            <p:cNvPr id="14" name="object 14"/>
            <p:cNvSpPr/>
            <p:nvPr/>
          </p:nvSpPr>
          <p:spPr>
            <a:xfrm>
              <a:off x="816102" y="4235958"/>
              <a:ext cx="6423660" cy="1892935"/>
            </a:xfrm>
            <a:custGeom>
              <a:avLst/>
              <a:gdLst/>
              <a:ahLst/>
              <a:cxnLst/>
              <a:rect l="l" t="t" r="r" b="b"/>
              <a:pathLst>
                <a:path w="6423659" h="1892935">
                  <a:moveTo>
                    <a:pt x="6423660" y="0"/>
                  </a:moveTo>
                  <a:lnTo>
                    <a:pt x="0" y="0"/>
                  </a:lnTo>
                  <a:lnTo>
                    <a:pt x="0" y="1892807"/>
                  </a:lnTo>
                  <a:lnTo>
                    <a:pt x="6423660" y="1892807"/>
                  </a:lnTo>
                  <a:lnTo>
                    <a:pt x="6423660" y="0"/>
                  </a:lnTo>
                  <a:close/>
                </a:path>
              </a:pathLst>
            </a:custGeom>
            <a:solidFill>
              <a:srgbClr val="5B9BD4"/>
            </a:solidFill>
          </p:spPr>
          <p:txBody>
            <a:bodyPr wrap="square" lIns="0" tIns="0" rIns="0" bIns="0" rtlCol="0"/>
            <a:lstStyle/>
            <a:p>
              <a:endParaRPr/>
            </a:p>
          </p:txBody>
        </p:sp>
      </p:grpSp>
      <p:sp>
        <p:nvSpPr>
          <p:cNvPr id="16" name="object 16"/>
          <p:cNvSpPr txBox="1"/>
          <p:nvPr/>
        </p:nvSpPr>
        <p:spPr>
          <a:xfrm>
            <a:off x="816052" y="4224910"/>
            <a:ext cx="6423660" cy="1567737"/>
          </a:xfrm>
          <a:prstGeom prst="rect">
            <a:avLst/>
          </a:prstGeom>
          <a:ln w="13715">
            <a:solidFill>
              <a:srgbClr val="41709C"/>
            </a:solidFill>
          </a:ln>
        </p:spPr>
        <p:txBody>
          <a:bodyPr vert="horz" wrap="square" lIns="0" tIns="15875" rIns="0" bIns="0" rtlCol="0">
            <a:spAutoFit/>
          </a:bodyPr>
          <a:lstStyle/>
          <a:p>
            <a:pPr marL="353060" indent="-265430">
              <a:lnSpc>
                <a:spcPct val="100000"/>
              </a:lnSpc>
              <a:spcBef>
                <a:spcPts val="125"/>
              </a:spcBef>
              <a:buAutoNum type="arabicParenR"/>
              <a:tabLst>
                <a:tab pos="353695" algn="l"/>
              </a:tabLst>
            </a:pPr>
            <a:r>
              <a:rPr sz="2000" spc="-10" dirty="0">
                <a:solidFill>
                  <a:srgbClr val="FFFFFF"/>
                </a:solidFill>
                <a:latin typeface="Calibri"/>
                <a:cs typeface="Calibri"/>
              </a:rPr>
              <a:t>Deve</a:t>
            </a:r>
            <a:r>
              <a:rPr sz="2000" spc="-20" dirty="0">
                <a:solidFill>
                  <a:srgbClr val="FFFFFF"/>
                </a:solidFill>
                <a:latin typeface="Calibri"/>
                <a:cs typeface="Calibri"/>
              </a:rPr>
              <a:t> </a:t>
            </a:r>
            <a:r>
              <a:rPr sz="2000" dirty="0">
                <a:solidFill>
                  <a:srgbClr val="FFFFFF"/>
                </a:solidFill>
                <a:latin typeface="Calibri"/>
                <a:cs typeface="Calibri"/>
              </a:rPr>
              <a:t>darne</a:t>
            </a:r>
            <a:r>
              <a:rPr sz="2000" spc="-15" dirty="0">
                <a:solidFill>
                  <a:srgbClr val="FFFFFF"/>
                </a:solidFill>
                <a:latin typeface="Calibri"/>
                <a:cs typeface="Calibri"/>
              </a:rPr>
              <a:t> </a:t>
            </a:r>
            <a:r>
              <a:rPr sz="2000" dirty="0">
                <a:solidFill>
                  <a:srgbClr val="FFFFFF"/>
                </a:solidFill>
                <a:latin typeface="Calibri"/>
                <a:cs typeface="Calibri"/>
              </a:rPr>
              <a:t>informazione</a:t>
            </a:r>
            <a:r>
              <a:rPr sz="2000" spc="-125" dirty="0">
                <a:solidFill>
                  <a:srgbClr val="FFFFFF"/>
                </a:solidFill>
                <a:latin typeface="Calibri"/>
                <a:cs typeface="Calibri"/>
              </a:rPr>
              <a:t> </a:t>
            </a:r>
            <a:r>
              <a:rPr sz="2000" dirty="0">
                <a:solidFill>
                  <a:srgbClr val="FFFFFF"/>
                </a:solidFill>
                <a:latin typeface="Calibri"/>
                <a:cs typeface="Calibri"/>
              </a:rPr>
              <a:t>all’iscritto</a:t>
            </a:r>
            <a:r>
              <a:rPr sz="2000" spc="-80" dirty="0">
                <a:solidFill>
                  <a:srgbClr val="FFFFFF"/>
                </a:solidFill>
                <a:latin typeface="Calibri"/>
                <a:cs typeface="Calibri"/>
              </a:rPr>
              <a:t> </a:t>
            </a:r>
            <a:r>
              <a:rPr sz="2000" spc="10" dirty="0">
                <a:solidFill>
                  <a:srgbClr val="FFFFFF"/>
                </a:solidFill>
                <a:latin typeface="Calibri"/>
                <a:cs typeface="Calibri"/>
              </a:rPr>
              <a:t>con</a:t>
            </a:r>
            <a:r>
              <a:rPr sz="2000" spc="-70" dirty="0">
                <a:solidFill>
                  <a:srgbClr val="FFFFFF"/>
                </a:solidFill>
                <a:latin typeface="Calibri"/>
                <a:cs typeface="Calibri"/>
              </a:rPr>
              <a:t> </a:t>
            </a:r>
            <a:r>
              <a:rPr sz="2000" spc="-10" dirty="0">
                <a:solidFill>
                  <a:srgbClr val="FFFFFF"/>
                </a:solidFill>
                <a:latin typeface="Calibri"/>
                <a:cs typeface="Calibri"/>
              </a:rPr>
              <a:t>invito </a:t>
            </a:r>
            <a:r>
              <a:rPr sz="2000" spc="5" dirty="0">
                <a:solidFill>
                  <a:srgbClr val="FFFFFF"/>
                </a:solidFill>
                <a:latin typeface="Calibri"/>
                <a:cs typeface="Calibri"/>
              </a:rPr>
              <a:t>a</a:t>
            </a:r>
            <a:endParaRPr sz="2000" dirty="0">
              <a:latin typeface="Calibri"/>
              <a:cs typeface="Calibri"/>
            </a:endParaRPr>
          </a:p>
          <a:p>
            <a:pPr marL="88265">
              <a:lnSpc>
                <a:spcPts val="2390"/>
              </a:lnSpc>
              <a:spcBef>
                <a:spcPts val="15"/>
              </a:spcBef>
            </a:pPr>
            <a:r>
              <a:rPr sz="2000" spc="-10" dirty="0">
                <a:solidFill>
                  <a:srgbClr val="FFFFFF"/>
                </a:solidFill>
                <a:latin typeface="Calibri"/>
                <a:cs typeface="Calibri"/>
              </a:rPr>
              <a:t>presentare</a:t>
            </a:r>
            <a:r>
              <a:rPr sz="2000" spc="-15" dirty="0">
                <a:solidFill>
                  <a:srgbClr val="FFFFFF"/>
                </a:solidFill>
                <a:latin typeface="Calibri"/>
                <a:cs typeface="Calibri"/>
              </a:rPr>
              <a:t> </a:t>
            </a:r>
            <a:r>
              <a:rPr sz="2000" spc="5" dirty="0">
                <a:solidFill>
                  <a:srgbClr val="FFFFFF"/>
                </a:solidFill>
                <a:latin typeface="Calibri"/>
                <a:cs typeface="Calibri"/>
              </a:rPr>
              <a:t>al</a:t>
            </a:r>
            <a:r>
              <a:rPr sz="2000" spc="-15" dirty="0">
                <a:solidFill>
                  <a:srgbClr val="FFFFFF"/>
                </a:solidFill>
                <a:latin typeface="Calibri"/>
                <a:cs typeface="Calibri"/>
              </a:rPr>
              <a:t> </a:t>
            </a:r>
            <a:r>
              <a:rPr sz="2000" dirty="0">
                <a:solidFill>
                  <a:srgbClr val="FFFFFF"/>
                </a:solidFill>
                <a:latin typeface="Calibri"/>
                <a:cs typeface="Calibri"/>
              </a:rPr>
              <a:t>CDD</a:t>
            </a:r>
            <a:r>
              <a:rPr sz="2000" spc="-40" dirty="0">
                <a:solidFill>
                  <a:srgbClr val="FFFFFF"/>
                </a:solidFill>
                <a:latin typeface="Calibri"/>
                <a:cs typeface="Calibri"/>
              </a:rPr>
              <a:t> </a:t>
            </a:r>
            <a:r>
              <a:rPr sz="2000" spc="5" dirty="0">
                <a:solidFill>
                  <a:srgbClr val="FFFFFF"/>
                </a:solidFill>
                <a:latin typeface="Calibri"/>
                <a:cs typeface="Calibri"/>
              </a:rPr>
              <a:t>le</a:t>
            </a:r>
            <a:r>
              <a:rPr sz="2000" spc="-15" dirty="0">
                <a:solidFill>
                  <a:srgbClr val="FFFFFF"/>
                </a:solidFill>
                <a:latin typeface="Calibri"/>
                <a:cs typeface="Calibri"/>
              </a:rPr>
              <a:t> </a:t>
            </a:r>
            <a:r>
              <a:rPr sz="2000" dirty="0">
                <a:solidFill>
                  <a:srgbClr val="FFFFFF"/>
                </a:solidFill>
                <a:latin typeface="Calibri"/>
                <a:cs typeface="Calibri"/>
              </a:rPr>
              <a:t>deduzioni</a:t>
            </a:r>
            <a:r>
              <a:rPr sz="2000" spc="-15" dirty="0">
                <a:solidFill>
                  <a:srgbClr val="FFFFFF"/>
                </a:solidFill>
                <a:latin typeface="Calibri"/>
                <a:cs typeface="Calibri"/>
              </a:rPr>
              <a:t> </a:t>
            </a:r>
            <a:r>
              <a:rPr sz="2000" spc="-10" dirty="0">
                <a:solidFill>
                  <a:srgbClr val="FFFFFF"/>
                </a:solidFill>
                <a:latin typeface="Calibri"/>
                <a:cs typeface="Calibri"/>
              </a:rPr>
              <a:t>entro</a:t>
            </a:r>
            <a:r>
              <a:rPr sz="2000" spc="-45" dirty="0">
                <a:solidFill>
                  <a:srgbClr val="FFFFFF"/>
                </a:solidFill>
                <a:latin typeface="Calibri"/>
                <a:cs typeface="Calibri"/>
              </a:rPr>
              <a:t> </a:t>
            </a:r>
            <a:r>
              <a:rPr sz="2000" dirty="0">
                <a:solidFill>
                  <a:srgbClr val="FFFFFF"/>
                </a:solidFill>
                <a:latin typeface="Calibri"/>
                <a:cs typeface="Calibri"/>
              </a:rPr>
              <a:t>20 </a:t>
            </a:r>
            <a:r>
              <a:rPr sz="2000" spc="5" dirty="0">
                <a:solidFill>
                  <a:srgbClr val="FFFFFF"/>
                </a:solidFill>
                <a:latin typeface="Calibri"/>
                <a:cs typeface="Calibri"/>
              </a:rPr>
              <a:t>gg.</a:t>
            </a:r>
            <a:endParaRPr sz="2000" dirty="0">
              <a:latin typeface="Calibri"/>
              <a:cs typeface="Calibri"/>
            </a:endParaRPr>
          </a:p>
          <a:p>
            <a:pPr marL="88265" marR="278130">
              <a:lnSpc>
                <a:spcPts val="2410"/>
              </a:lnSpc>
              <a:spcBef>
                <a:spcPts val="60"/>
              </a:spcBef>
              <a:buAutoNum type="arabicParenR" startAt="2"/>
              <a:tabLst>
                <a:tab pos="353695" algn="l"/>
              </a:tabLst>
            </a:pPr>
            <a:r>
              <a:rPr sz="2000" spc="-15" dirty="0" err="1" smtClean="0">
                <a:solidFill>
                  <a:srgbClr val="FFFFFF"/>
                </a:solidFill>
                <a:latin typeface="Calibri"/>
                <a:cs typeface="Calibri"/>
              </a:rPr>
              <a:t>Trasmettere</a:t>
            </a:r>
            <a:r>
              <a:rPr lang="it-IT" sz="2000" spc="-15" dirty="0" smtClean="0">
                <a:solidFill>
                  <a:srgbClr val="FFFFFF"/>
                </a:solidFill>
                <a:latin typeface="Calibri"/>
                <a:cs typeface="Calibri"/>
              </a:rPr>
              <a:t> </a:t>
            </a:r>
            <a:r>
              <a:rPr sz="2000" spc="-114" dirty="0" smtClean="0">
                <a:solidFill>
                  <a:srgbClr val="FFFFFF"/>
                </a:solidFill>
                <a:latin typeface="Calibri"/>
                <a:cs typeface="Calibri"/>
              </a:rPr>
              <a:t> </a:t>
            </a:r>
            <a:r>
              <a:rPr sz="2000" b="1" spc="-5" dirty="0" err="1" smtClean="0">
                <a:solidFill>
                  <a:srgbClr val="FFFFFF"/>
                </a:solidFill>
                <a:latin typeface="Calibri"/>
                <a:cs typeface="Calibri"/>
              </a:rPr>
              <a:t>immediatamente</a:t>
            </a:r>
            <a:r>
              <a:rPr sz="2000" spc="-35" dirty="0" smtClean="0">
                <a:solidFill>
                  <a:srgbClr val="FFFFFF"/>
                </a:solidFill>
                <a:latin typeface="Calibri"/>
                <a:cs typeface="Calibri"/>
              </a:rPr>
              <a:t> </a:t>
            </a:r>
            <a:r>
              <a:rPr lang="it-IT" sz="2000" spc="-35" dirty="0" smtClean="0">
                <a:solidFill>
                  <a:srgbClr val="FFFFFF"/>
                </a:solidFill>
                <a:latin typeface="Calibri"/>
                <a:cs typeface="Calibri"/>
              </a:rPr>
              <a:t> </a:t>
            </a:r>
            <a:r>
              <a:rPr sz="2000" dirty="0" err="1" smtClean="0">
                <a:solidFill>
                  <a:srgbClr val="FFFFFF"/>
                </a:solidFill>
                <a:latin typeface="Calibri"/>
                <a:cs typeface="Calibri"/>
              </a:rPr>
              <a:t>gli</a:t>
            </a:r>
            <a:r>
              <a:rPr sz="2000" spc="-10" dirty="0" smtClean="0">
                <a:solidFill>
                  <a:srgbClr val="FFFFFF"/>
                </a:solidFill>
                <a:latin typeface="Calibri"/>
                <a:cs typeface="Calibri"/>
              </a:rPr>
              <a:t> </a:t>
            </a:r>
            <a:r>
              <a:rPr sz="2000" spc="-10" dirty="0">
                <a:solidFill>
                  <a:srgbClr val="FFFFFF"/>
                </a:solidFill>
                <a:latin typeface="Calibri"/>
                <a:cs typeface="Calibri"/>
              </a:rPr>
              <a:t>atti </a:t>
            </a:r>
            <a:r>
              <a:rPr sz="2000" spc="5" dirty="0">
                <a:solidFill>
                  <a:srgbClr val="FFFFFF"/>
                </a:solidFill>
                <a:latin typeface="Calibri"/>
                <a:cs typeface="Calibri"/>
              </a:rPr>
              <a:t>al</a:t>
            </a:r>
            <a:r>
              <a:rPr sz="2000" spc="-10" dirty="0">
                <a:solidFill>
                  <a:srgbClr val="FFFFFF"/>
                </a:solidFill>
                <a:latin typeface="Calibri"/>
                <a:cs typeface="Calibri"/>
              </a:rPr>
              <a:t> </a:t>
            </a:r>
            <a:r>
              <a:rPr sz="2000" dirty="0">
                <a:solidFill>
                  <a:srgbClr val="FFFFFF"/>
                </a:solidFill>
                <a:latin typeface="Calibri"/>
                <a:cs typeface="Calibri"/>
              </a:rPr>
              <a:t>CDD</a:t>
            </a:r>
            <a:r>
              <a:rPr sz="2000" spc="5" dirty="0">
                <a:solidFill>
                  <a:srgbClr val="FFFFFF"/>
                </a:solidFill>
                <a:latin typeface="Calibri"/>
                <a:cs typeface="Calibri"/>
              </a:rPr>
              <a:t> </a:t>
            </a:r>
            <a:r>
              <a:rPr sz="2000" spc="-5" dirty="0">
                <a:solidFill>
                  <a:srgbClr val="FFFFFF"/>
                </a:solidFill>
                <a:latin typeface="Calibri"/>
                <a:cs typeface="Calibri"/>
              </a:rPr>
              <a:t>unitamente </a:t>
            </a:r>
            <a:r>
              <a:rPr sz="2000" spc="-440" dirty="0">
                <a:solidFill>
                  <a:srgbClr val="FFFFFF"/>
                </a:solidFill>
                <a:latin typeface="Calibri"/>
                <a:cs typeface="Calibri"/>
              </a:rPr>
              <a:t> </a:t>
            </a:r>
            <a:r>
              <a:rPr sz="2000" spc="5" dirty="0">
                <a:solidFill>
                  <a:srgbClr val="FFFFFF"/>
                </a:solidFill>
                <a:latin typeface="Calibri"/>
                <a:cs typeface="Calibri"/>
              </a:rPr>
              <a:t>alla</a:t>
            </a:r>
            <a:r>
              <a:rPr sz="2000" spc="-15" dirty="0">
                <a:solidFill>
                  <a:srgbClr val="FFFFFF"/>
                </a:solidFill>
                <a:latin typeface="Calibri"/>
                <a:cs typeface="Calibri"/>
              </a:rPr>
              <a:t> </a:t>
            </a:r>
            <a:r>
              <a:rPr sz="2000" dirty="0">
                <a:solidFill>
                  <a:srgbClr val="FFFFFF"/>
                </a:solidFill>
                <a:latin typeface="Calibri"/>
                <a:cs typeface="Calibri"/>
              </a:rPr>
              <a:t>scheda</a:t>
            </a:r>
            <a:r>
              <a:rPr sz="2000" spc="-50" dirty="0">
                <a:solidFill>
                  <a:srgbClr val="FFFFFF"/>
                </a:solidFill>
                <a:latin typeface="Calibri"/>
                <a:cs typeface="Calibri"/>
              </a:rPr>
              <a:t> </a:t>
            </a:r>
            <a:r>
              <a:rPr sz="2000" spc="-5" dirty="0">
                <a:solidFill>
                  <a:srgbClr val="FFFFFF"/>
                </a:solidFill>
                <a:latin typeface="Calibri"/>
                <a:cs typeface="Calibri"/>
              </a:rPr>
              <a:t>riassuntiva</a:t>
            </a:r>
            <a:r>
              <a:rPr sz="2000" spc="-15" dirty="0">
                <a:solidFill>
                  <a:srgbClr val="FFFFFF"/>
                </a:solidFill>
                <a:latin typeface="Calibri"/>
                <a:cs typeface="Calibri"/>
              </a:rPr>
              <a:t> </a:t>
            </a:r>
            <a:r>
              <a:rPr sz="2000" dirty="0">
                <a:solidFill>
                  <a:srgbClr val="FFFFFF"/>
                </a:solidFill>
                <a:latin typeface="Calibri"/>
                <a:cs typeface="Calibri"/>
              </a:rPr>
              <a:t>dei</a:t>
            </a:r>
            <a:r>
              <a:rPr sz="2000" spc="-15" dirty="0">
                <a:solidFill>
                  <a:srgbClr val="FFFFFF"/>
                </a:solidFill>
                <a:latin typeface="Calibri"/>
                <a:cs typeface="Calibri"/>
              </a:rPr>
              <a:t> </a:t>
            </a:r>
            <a:r>
              <a:rPr sz="2000" spc="-5" dirty="0">
                <a:solidFill>
                  <a:srgbClr val="FFFFFF"/>
                </a:solidFill>
                <a:latin typeface="Calibri"/>
                <a:cs typeface="Calibri"/>
              </a:rPr>
              <a:t>provvedimenti</a:t>
            </a:r>
            <a:r>
              <a:rPr sz="2000" spc="-10" dirty="0">
                <a:solidFill>
                  <a:srgbClr val="FFFFFF"/>
                </a:solidFill>
                <a:latin typeface="Calibri"/>
                <a:cs typeface="Calibri"/>
              </a:rPr>
              <a:t> </a:t>
            </a:r>
            <a:r>
              <a:rPr sz="2000" dirty="0" err="1">
                <a:solidFill>
                  <a:srgbClr val="FFFFFF"/>
                </a:solidFill>
                <a:latin typeface="Calibri"/>
                <a:cs typeface="Calibri"/>
              </a:rPr>
              <a:t>disciplinari</a:t>
            </a:r>
            <a:r>
              <a:rPr sz="2000" spc="-90" dirty="0">
                <a:solidFill>
                  <a:srgbClr val="FFFFFF"/>
                </a:solidFill>
                <a:latin typeface="Calibri"/>
                <a:cs typeface="Calibri"/>
              </a:rPr>
              <a:t> </a:t>
            </a:r>
            <a:r>
              <a:rPr sz="2000" spc="5" dirty="0" smtClean="0">
                <a:solidFill>
                  <a:srgbClr val="FFFFFF"/>
                </a:solidFill>
                <a:latin typeface="Calibri"/>
                <a:cs typeface="Calibri"/>
              </a:rPr>
              <a:t>a</a:t>
            </a:r>
            <a:r>
              <a:rPr lang="it-IT" sz="2000" spc="5" dirty="0" smtClean="0">
                <a:solidFill>
                  <a:srgbClr val="FFFFFF"/>
                </a:solidFill>
                <a:latin typeface="Calibri"/>
                <a:cs typeface="Calibri"/>
              </a:rPr>
              <a:t> </a:t>
            </a:r>
            <a:r>
              <a:rPr sz="2000" spc="15" dirty="0" err="1" smtClean="0">
                <a:solidFill>
                  <a:srgbClr val="FFFFFF"/>
                </a:solidFill>
                <a:latin typeface="Calibri"/>
                <a:cs typeface="Calibri"/>
              </a:rPr>
              <a:t>c</a:t>
            </a:r>
            <a:r>
              <a:rPr sz="2000" spc="5" dirty="0" err="1" smtClean="0">
                <a:solidFill>
                  <a:srgbClr val="FFFFFF"/>
                </a:solidFill>
                <a:latin typeface="Calibri"/>
                <a:cs typeface="Calibri"/>
              </a:rPr>
              <a:t>a</a:t>
            </a:r>
            <a:r>
              <a:rPr sz="2000" spc="15" dirty="0" err="1" smtClean="0">
                <a:solidFill>
                  <a:srgbClr val="FFFFFF"/>
                </a:solidFill>
                <a:latin typeface="Calibri"/>
                <a:cs typeface="Calibri"/>
              </a:rPr>
              <a:t>r</a:t>
            </a:r>
            <a:r>
              <a:rPr sz="2000" dirty="0" err="1" smtClean="0">
                <a:solidFill>
                  <a:srgbClr val="FFFFFF"/>
                </a:solidFill>
                <a:latin typeface="Calibri"/>
                <a:cs typeface="Calibri"/>
              </a:rPr>
              <a:t>i</a:t>
            </a:r>
            <a:r>
              <a:rPr sz="2000" spc="20" dirty="0" err="1" smtClean="0">
                <a:solidFill>
                  <a:srgbClr val="FFFFFF"/>
                </a:solidFill>
                <a:latin typeface="Calibri"/>
                <a:cs typeface="Calibri"/>
              </a:rPr>
              <a:t>c</a:t>
            </a:r>
            <a:r>
              <a:rPr sz="2000" spc="5" dirty="0" err="1" smtClean="0">
                <a:solidFill>
                  <a:srgbClr val="FFFFFF"/>
                </a:solidFill>
                <a:latin typeface="Calibri"/>
                <a:cs typeface="Calibri"/>
              </a:rPr>
              <a:t>o</a:t>
            </a:r>
            <a:r>
              <a:rPr sz="2000" spc="-114" dirty="0" smtClean="0">
                <a:solidFill>
                  <a:srgbClr val="FFFFFF"/>
                </a:solidFill>
                <a:latin typeface="Calibri"/>
                <a:cs typeface="Calibri"/>
              </a:rPr>
              <a:t> </a:t>
            </a:r>
            <a:r>
              <a:rPr sz="2000" spc="-10" dirty="0">
                <a:solidFill>
                  <a:srgbClr val="FFFFFF"/>
                </a:solidFill>
                <a:latin typeface="Calibri"/>
                <a:cs typeface="Calibri"/>
              </a:rPr>
              <a:t>d</a:t>
            </a:r>
            <a:r>
              <a:rPr sz="2000" spc="5" dirty="0">
                <a:solidFill>
                  <a:srgbClr val="FFFFFF"/>
                </a:solidFill>
                <a:latin typeface="Calibri"/>
                <a:cs typeface="Calibri"/>
              </a:rPr>
              <a:t>el</a:t>
            </a:r>
            <a:r>
              <a:rPr sz="2000" dirty="0">
                <a:solidFill>
                  <a:srgbClr val="FFFFFF"/>
                </a:solidFill>
                <a:latin typeface="Calibri"/>
                <a:cs typeface="Calibri"/>
              </a:rPr>
              <a:t>l’</a:t>
            </a:r>
            <a:r>
              <a:rPr sz="2000" spc="5" dirty="0">
                <a:solidFill>
                  <a:srgbClr val="FFFFFF"/>
                </a:solidFill>
                <a:latin typeface="Calibri"/>
                <a:cs typeface="Calibri"/>
              </a:rPr>
              <a:t>i</a:t>
            </a:r>
            <a:r>
              <a:rPr sz="2000" dirty="0">
                <a:solidFill>
                  <a:srgbClr val="FFFFFF"/>
                </a:solidFill>
                <a:latin typeface="Calibri"/>
                <a:cs typeface="Calibri"/>
              </a:rPr>
              <a:t>s</a:t>
            </a:r>
            <a:r>
              <a:rPr sz="2000" spc="15" dirty="0">
                <a:solidFill>
                  <a:srgbClr val="FFFFFF"/>
                </a:solidFill>
                <a:latin typeface="Calibri"/>
                <a:cs typeface="Calibri"/>
              </a:rPr>
              <a:t>cr</a:t>
            </a:r>
            <a:r>
              <a:rPr sz="2000" dirty="0">
                <a:solidFill>
                  <a:srgbClr val="FFFFFF"/>
                </a:solidFill>
                <a:latin typeface="Calibri"/>
                <a:cs typeface="Calibri"/>
              </a:rPr>
              <a:t>i</a:t>
            </a:r>
            <a:r>
              <a:rPr sz="2000" spc="-20" dirty="0">
                <a:solidFill>
                  <a:srgbClr val="FFFFFF"/>
                </a:solidFill>
                <a:latin typeface="Calibri"/>
                <a:cs typeface="Calibri"/>
              </a:rPr>
              <a:t>t</a:t>
            </a:r>
            <a:r>
              <a:rPr sz="2000" spc="-25" dirty="0">
                <a:solidFill>
                  <a:srgbClr val="FFFFFF"/>
                </a:solidFill>
                <a:latin typeface="Calibri"/>
                <a:cs typeface="Calibri"/>
              </a:rPr>
              <a:t>t</a:t>
            </a:r>
            <a:r>
              <a:rPr sz="2000" spc="5" dirty="0">
                <a:solidFill>
                  <a:srgbClr val="FFFFFF"/>
                </a:solidFill>
                <a:latin typeface="Calibri"/>
                <a:cs typeface="Calibri"/>
              </a:rPr>
              <a:t>o</a:t>
            </a:r>
            <a:endParaRPr sz="2000" dirty="0">
              <a:latin typeface="Calibri"/>
              <a:cs typeface="Calibri"/>
            </a:endParaRPr>
          </a:p>
        </p:txBody>
      </p:sp>
      <p:grpSp>
        <p:nvGrpSpPr>
          <p:cNvPr id="17" name="object 17"/>
          <p:cNvGrpSpPr/>
          <p:nvPr/>
        </p:nvGrpSpPr>
        <p:grpSpPr>
          <a:xfrm>
            <a:off x="4727447" y="1289303"/>
            <a:ext cx="7260590" cy="2217420"/>
            <a:chOff x="4727447" y="1289303"/>
            <a:chExt cx="7260590" cy="2217420"/>
          </a:xfrm>
        </p:grpSpPr>
        <p:sp>
          <p:nvSpPr>
            <p:cNvPr id="18" name="object 18"/>
            <p:cNvSpPr/>
            <p:nvPr/>
          </p:nvSpPr>
          <p:spPr>
            <a:xfrm>
              <a:off x="4734305" y="2434589"/>
              <a:ext cx="3507104" cy="279400"/>
            </a:xfrm>
            <a:custGeom>
              <a:avLst/>
              <a:gdLst/>
              <a:ahLst/>
              <a:cxnLst/>
              <a:rect l="l" t="t" r="r" b="b"/>
              <a:pathLst>
                <a:path w="3507104" h="279400">
                  <a:moveTo>
                    <a:pt x="3367278" y="0"/>
                  </a:moveTo>
                  <a:lnTo>
                    <a:pt x="3367278" y="69723"/>
                  </a:lnTo>
                  <a:lnTo>
                    <a:pt x="139446" y="69723"/>
                  </a:lnTo>
                  <a:lnTo>
                    <a:pt x="139446" y="0"/>
                  </a:lnTo>
                  <a:lnTo>
                    <a:pt x="0" y="139446"/>
                  </a:lnTo>
                  <a:lnTo>
                    <a:pt x="139446" y="278892"/>
                  </a:lnTo>
                  <a:lnTo>
                    <a:pt x="139446" y="209169"/>
                  </a:lnTo>
                  <a:lnTo>
                    <a:pt x="3367278" y="209169"/>
                  </a:lnTo>
                  <a:lnTo>
                    <a:pt x="3367278" y="278892"/>
                  </a:lnTo>
                  <a:lnTo>
                    <a:pt x="3506724" y="139446"/>
                  </a:lnTo>
                  <a:lnTo>
                    <a:pt x="3367278" y="0"/>
                  </a:lnTo>
                  <a:close/>
                </a:path>
              </a:pathLst>
            </a:custGeom>
            <a:solidFill>
              <a:srgbClr val="FFFF00"/>
            </a:solidFill>
          </p:spPr>
          <p:txBody>
            <a:bodyPr wrap="square" lIns="0" tIns="0" rIns="0" bIns="0" rtlCol="0"/>
            <a:lstStyle/>
            <a:p>
              <a:endParaRPr/>
            </a:p>
          </p:txBody>
        </p:sp>
        <p:sp>
          <p:nvSpPr>
            <p:cNvPr id="19" name="object 19"/>
            <p:cNvSpPr/>
            <p:nvPr/>
          </p:nvSpPr>
          <p:spPr>
            <a:xfrm>
              <a:off x="4734305" y="2434589"/>
              <a:ext cx="3507104" cy="279400"/>
            </a:xfrm>
            <a:custGeom>
              <a:avLst/>
              <a:gdLst/>
              <a:ahLst/>
              <a:cxnLst/>
              <a:rect l="l" t="t" r="r" b="b"/>
              <a:pathLst>
                <a:path w="3507104" h="279400">
                  <a:moveTo>
                    <a:pt x="0" y="139446"/>
                  </a:moveTo>
                  <a:lnTo>
                    <a:pt x="139446" y="0"/>
                  </a:lnTo>
                  <a:lnTo>
                    <a:pt x="139446" y="69723"/>
                  </a:lnTo>
                  <a:lnTo>
                    <a:pt x="3367278" y="69723"/>
                  </a:lnTo>
                  <a:lnTo>
                    <a:pt x="3367278" y="0"/>
                  </a:lnTo>
                  <a:lnTo>
                    <a:pt x="3506724" y="139446"/>
                  </a:lnTo>
                  <a:lnTo>
                    <a:pt x="3367278" y="278892"/>
                  </a:lnTo>
                  <a:lnTo>
                    <a:pt x="3367278" y="209169"/>
                  </a:lnTo>
                  <a:lnTo>
                    <a:pt x="139446" y="209169"/>
                  </a:lnTo>
                  <a:lnTo>
                    <a:pt x="139446" y="278892"/>
                  </a:lnTo>
                  <a:lnTo>
                    <a:pt x="0" y="139446"/>
                  </a:lnTo>
                  <a:close/>
                </a:path>
              </a:pathLst>
            </a:custGeom>
            <a:ln w="13715">
              <a:solidFill>
                <a:srgbClr val="41709C"/>
              </a:solidFill>
            </a:ln>
          </p:spPr>
          <p:txBody>
            <a:bodyPr wrap="square" lIns="0" tIns="0" rIns="0" bIns="0" rtlCol="0"/>
            <a:lstStyle/>
            <a:p>
              <a:endParaRPr/>
            </a:p>
          </p:txBody>
        </p:sp>
        <p:sp>
          <p:nvSpPr>
            <p:cNvPr id="20" name="object 20"/>
            <p:cNvSpPr/>
            <p:nvPr/>
          </p:nvSpPr>
          <p:spPr>
            <a:xfrm>
              <a:off x="8382761" y="1296161"/>
              <a:ext cx="3598545" cy="2204085"/>
            </a:xfrm>
            <a:custGeom>
              <a:avLst/>
              <a:gdLst/>
              <a:ahLst/>
              <a:cxnLst/>
              <a:rect l="l" t="t" r="r" b="b"/>
              <a:pathLst>
                <a:path w="3598545" h="2204085">
                  <a:moveTo>
                    <a:pt x="3230880" y="0"/>
                  </a:moveTo>
                  <a:lnTo>
                    <a:pt x="367284" y="0"/>
                  </a:lnTo>
                  <a:lnTo>
                    <a:pt x="321217" y="2862"/>
                  </a:lnTo>
                  <a:lnTo>
                    <a:pt x="276857" y="11218"/>
                  </a:lnTo>
                  <a:lnTo>
                    <a:pt x="234548" y="24725"/>
                  </a:lnTo>
                  <a:lnTo>
                    <a:pt x="194633" y="43038"/>
                  </a:lnTo>
                  <a:lnTo>
                    <a:pt x="157458" y="65812"/>
                  </a:lnTo>
                  <a:lnTo>
                    <a:pt x="123366" y="92703"/>
                  </a:lnTo>
                  <a:lnTo>
                    <a:pt x="92703" y="123366"/>
                  </a:lnTo>
                  <a:lnTo>
                    <a:pt x="65812" y="157458"/>
                  </a:lnTo>
                  <a:lnTo>
                    <a:pt x="43038" y="194633"/>
                  </a:lnTo>
                  <a:lnTo>
                    <a:pt x="24725" y="234548"/>
                  </a:lnTo>
                  <a:lnTo>
                    <a:pt x="11218" y="276857"/>
                  </a:lnTo>
                  <a:lnTo>
                    <a:pt x="2862" y="321217"/>
                  </a:lnTo>
                  <a:lnTo>
                    <a:pt x="0" y="367284"/>
                  </a:lnTo>
                  <a:lnTo>
                    <a:pt x="0" y="1836420"/>
                  </a:lnTo>
                  <a:lnTo>
                    <a:pt x="2862" y="1882486"/>
                  </a:lnTo>
                  <a:lnTo>
                    <a:pt x="11218" y="1926846"/>
                  </a:lnTo>
                  <a:lnTo>
                    <a:pt x="24725" y="1969155"/>
                  </a:lnTo>
                  <a:lnTo>
                    <a:pt x="43038" y="2009070"/>
                  </a:lnTo>
                  <a:lnTo>
                    <a:pt x="65812" y="2046245"/>
                  </a:lnTo>
                  <a:lnTo>
                    <a:pt x="92703" y="2080337"/>
                  </a:lnTo>
                  <a:lnTo>
                    <a:pt x="123366" y="2111000"/>
                  </a:lnTo>
                  <a:lnTo>
                    <a:pt x="157458" y="2137891"/>
                  </a:lnTo>
                  <a:lnTo>
                    <a:pt x="194633" y="2160665"/>
                  </a:lnTo>
                  <a:lnTo>
                    <a:pt x="234548" y="2178978"/>
                  </a:lnTo>
                  <a:lnTo>
                    <a:pt x="276857" y="2192485"/>
                  </a:lnTo>
                  <a:lnTo>
                    <a:pt x="321217" y="2200841"/>
                  </a:lnTo>
                  <a:lnTo>
                    <a:pt x="367284" y="2203704"/>
                  </a:lnTo>
                  <a:lnTo>
                    <a:pt x="3230880" y="2203704"/>
                  </a:lnTo>
                  <a:lnTo>
                    <a:pt x="3276946" y="2200841"/>
                  </a:lnTo>
                  <a:lnTo>
                    <a:pt x="3321306" y="2192485"/>
                  </a:lnTo>
                  <a:lnTo>
                    <a:pt x="3363615" y="2178978"/>
                  </a:lnTo>
                  <a:lnTo>
                    <a:pt x="3403530" y="2160665"/>
                  </a:lnTo>
                  <a:lnTo>
                    <a:pt x="3440705" y="2137891"/>
                  </a:lnTo>
                  <a:lnTo>
                    <a:pt x="3474797" y="2111000"/>
                  </a:lnTo>
                  <a:lnTo>
                    <a:pt x="3505460" y="2080337"/>
                  </a:lnTo>
                  <a:lnTo>
                    <a:pt x="3532351" y="2046245"/>
                  </a:lnTo>
                  <a:lnTo>
                    <a:pt x="3555125" y="2009070"/>
                  </a:lnTo>
                  <a:lnTo>
                    <a:pt x="3573438" y="1969155"/>
                  </a:lnTo>
                  <a:lnTo>
                    <a:pt x="3586945" y="1926846"/>
                  </a:lnTo>
                  <a:lnTo>
                    <a:pt x="3595301" y="1882486"/>
                  </a:lnTo>
                  <a:lnTo>
                    <a:pt x="3598164" y="1836420"/>
                  </a:lnTo>
                  <a:lnTo>
                    <a:pt x="3598164" y="367284"/>
                  </a:lnTo>
                  <a:lnTo>
                    <a:pt x="3595301" y="321217"/>
                  </a:lnTo>
                  <a:lnTo>
                    <a:pt x="3586945" y="276857"/>
                  </a:lnTo>
                  <a:lnTo>
                    <a:pt x="3573438" y="234548"/>
                  </a:lnTo>
                  <a:lnTo>
                    <a:pt x="3555125" y="194633"/>
                  </a:lnTo>
                  <a:lnTo>
                    <a:pt x="3532351" y="157458"/>
                  </a:lnTo>
                  <a:lnTo>
                    <a:pt x="3505460" y="123366"/>
                  </a:lnTo>
                  <a:lnTo>
                    <a:pt x="3474797" y="92703"/>
                  </a:lnTo>
                  <a:lnTo>
                    <a:pt x="3440705" y="65812"/>
                  </a:lnTo>
                  <a:lnTo>
                    <a:pt x="3403530" y="43038"/>
                  </a:lnTo>
                  <a:lnTo>
                    <a:pt x="3363615" y="24725"/>
                  </a:lnTo>
                  <a:lnTo>
                    <a:pt x="3321306" y="11218"/>
                  </a:lnTo>
                  <a:lnTo>
                    <a:pt x="3276946" y="2862"/>
                  </a:lnTo>
                  <a:lnTo>
                    <a:pt x="3230880" y="0"/>
                  </a:lnTo>
                  <a:close/>
                </a:path>
              </a:pathLst>
            </a:custGeom>
            <a:solidFill>
              <a:srgbClr val="F4B083"/>
            </a:solidFill>
          </p:spPr>
          <p:txBody>
            <a:bodyPr wrap="square" lIns="0" tIns="0" rIns="0" bIns="0" rtlCol="0"/>
            <a:lstStyle/>
            <a:p>
              <a:endParaRPr/>
            </a:p>
          </p:txBody>
        </p:sp>
        <p:sp>
          <p:nvSpPr>
            <p:cNvPr id="21" name="object 21"/>
            <p:cNvSpPr/>
            <p:nvPr/>
          </p:nvSpPr>
          <p:spPr>
            <a:xfrm>
              <a:off x="8382761" y="1296161"/>
              <a:ext cx="3598545" cy="2204085"/>
            </a:xfrm>
            <a:custGeom>
              <a:avLst/>
              <a:gdLst/>
              <a:ahLst/>
              <a:cxnLst/>
              <a:rect l="l" t="t" r="r" b="b"/>
              <a:pathLst>
                <a:path w="3598545" h="2204085">
                  <a:moveTo>
                    <a:pt x="0" y="367284"/>
                  </a:moveTo>
                  <a:lnTo>
                    <a:pt x="2862" y="321217"/>
                  </a:lnTo>
                  <a:lnTo>
                    <a:pt x="11218" y="276857"/>
                  </a:lnTo>
                  <a:lnTo>
                    <a:pt x="24725" y="234548"/>
                  </a:lnTo>
                  <a:lnTo>
                    <a:pt x="43038" y="194633"/>
                  </a:lnTo>
                  <a:lnTo>
                    <a:pt x="65812" y="157458"/>
                  </a:lnTo>
                  <a:lnTo>
                    <a:pt x="92703" y="123366"/>
                  </a:lnTo>
                  <a:lnTo>
                    <a:pt x="123366" y="92703"/>
                  </a:lnTo>
                  <a:lnTo>
                    <a:pt x="157458" y="65812"/>
                  </a:lnTo>
                  <a:lnTo>
                    <a:pt x="194633" y="43038"/>
                  </a:lnTo>
                  <a:lnTo>
                    <a:pt x="234548" y="24725"/>
                  </a:lnTo>
                  <a:lnTo>
                    <a:pt x="276857" y="11218"/>
                  </a:lnTo>
                  <a:lnTo>
                    <a:pt x="321217" y="2862"/>
                  </a:lnTo>
                  <a:lnTo>
                    <a:pt x="367284" y="0"/>
                  </a:lnTo>
                  <a:lnTo>
                    <a:pt x="3230880" y="0"/>
                  </a:lnTo>
                  <a:lnTo>
                    <a:pt x="3276946" y="2862"/>
                  </a:lnTo>
                  <a:lnTo>
                    <a:pt x="3321306" y="11218"/>
                  </a:lnTo>
                  <a:lnTo>
                    <a:pt x="3363615" y="24725"/>
                  </a:lnTo>
                  <a:lnTo>
                    <a:pt x="3403530" y="43038"/>
                  </a:lnTo>
                  <a:lnTo>
                    <a:pt x="3440705" y="65812"/>
                  </a:lnTo>
                  <a:lnTo>
                    <a:pt x="3474797" y="92703"/>
                  </a:lnTo>
                  <a:lnTo>
                    <a:pt x="3505460" y="123366"/>
                  </a:lnTo>
                  <a:lnTo>
                    <a:pt x="3532351" y="157458"/>
                  </a:lnTo>
                  <a:lnTo>
                    <a:pt x="3555125" y="194633"/>
                  </a:lnTo>
                  <a:lnTo>
                    <a:pt x="3573438" y="234548"/>
                  </a:lnTo>
                  <a:lnTo>
                    <a:pt x="3586945" y="276857"/>
                  </a:lnTo>
                  <a:lnTo>
                    <a:pt x="3595301" y="321217"/>
                  </a:lnTo>
                  <a:lnTo>
                    <a:pt x="3598164" y="367284"/>
                  </a:lnTo>
                  <a:lnTo>
                    <a:pt x="3598164" y="1836420"/>
                  </a:lnTo>
                  <a:lnTo>
                    <a:pt x="3595301" y="1882486"/>
                  </a:lnTo>
                  <a:lnTo>
                    <a:pt x="3586945" y="1926846"/>
                  </a:lnTo>
                  <a:lnTo>
                    <a:pt x="3573438" y="1969155"/>
                  </a:lnTo>
                  <a:lnTo>
                    <a:pt x="3555125" y="2009070"/>
                  </a:lnTo>
                  <a:lnTo>
                    <a:pt x="3532351" y="2046245"/>
                  </a:lnTo>
                  <a:lnTo>
                    <a:pt x="3505460" y="2080337"/>
                  </a:lnTo>
                  <a:lnTo>
                    <a:pt x="3474797" y="2111000"/>
                  </a:lnTo>
                  <a:lnTo>
                    <a:pt x="3440705" y="2137891"/>
                  </a:lnTo>
                  <a:lnTo>
                    <a:pt x="3403530" y="2160665"/>
                  </a:lnTo>
                  <a:lnTo>
                    <a:pt x="3363615" y="2178978"/>
                  </a:lnTo>
                  <a:lnTo>
                    <a:pt x="3321306" y="2192485"/>
                  </a:lnTo>
                  <a:lnTo>
                    <a:pt x="3276946" y="2200841"/>
                  </a:lnTo>
                  <a:lnTo>
                    <a:pt x="3230880" y="2203704"/>
                  </a:lnTo>
                  <a:lnTo>
                    <a:pt x="367284" y="2203704"/>
                  </a:lnTo>
                  <a:lnTo>
                    <a:pt x="321217" y="2200841"/>
                  </a:lnTo>
                  <a:lnTo>
                    <a:pt x="276857" y="2192485"/>
                  </a:lnTo>
                  <a:lnTo>
                    <a:pt x="234548" y="2178978"/>
                  </a:lnTo>
                  <a:lnTo>
                    <a:pt x="194633" y="2160665"/>
                  </a:lnTo>
                  <a:lnTo>
                    <a:pt x="157458" y="2137891"/>
                  </a:lnTo>
                  <a:lnTo>
                    <a:pt x="123366" y="2111000"/>
                  </a:lnTo>
                  <a:lnTo>
                    <a:pt x="92703" y="2080337"/>
                  </a:lnTo>
                  <a:lnTo>
                    <a:pt x="65812" y="2046245"/>
                  </a:lnTo>
                  <a:lnTo>
                    <a:pt x="43038" y="2009070"/>
                  </a:lnTo>
                  <a:lnTo>
                    <a:pt x="24725" y="1969155"/>
                  </a:lnTo>
                  <a:lnTo>
                    <a:pt x="11218" y="1926846"/>
                  </a:lnTo>
                  <a:lnTo>
                    <a:pt x="2862" y="1882486"/>
                  </a:lnTo>
                  <a:lnTo>
                    <a:pt x="0" y="1836420"/>
                  </a:lnTo>
                  <a:lnTo>
                    <a:pt x="0" y="367284"/>
                  </a:lnTo>
                  <a:close/>
                </a:path>
              </a:pathLst>
            </a:custGeom>
            <a:ln w="13716">
              <a:solidFill>
                <a:srgbClr val="41709C"/>
              </a:solidFill>
            </a:ln>
          </p:spPr>
          <p:txBody>
            <a:bodyPr wrap="square" lIns="0" tIns="0" rIns="0" bIns="0" rtlCol="0"/>
            <a:lstStyle/>
            <a:p>
              <a:endParaRPr/>
            </a:p>
          </p:txBody>
        </p:sp>
      </p:grpSp>
      <p:sp>
        <p:nvSpPr>
          <p:cNvPr id="22" name="object 22"/>
          <p:cNvSpPr txBox="1"/>
          <p:nvPr/>
        </p:nvSpPr>
        <p:spPr>
          <a:xfrm>
            <a:off x="8570468" y="1409141"/>
            <a:ext cx="3051175" cy="1947545"/>
          </a:xfrm>
          <a:prstGeom prst="rect">
            <a:avLst/>
          </a:prstGeom>
        </p:spPr>
        <p:txBody>
          <a:bodyPr vert="horz" wrap="square" lIns="0" tIns="12700" rIns="0" bIns="0" rtlCol="0">
            <a:spAutoFit/>
          </a:bodyPr>
          <a:lstStyle/>
          <a:p>
            <a:pPr marL="140335" indent="-128270">
              <a:lnSpc>
                <a:spcPct val="100000"/>
              </a:lnSpc>
              <a:spcBef>
                <a:spcPts val="100"/>
              </a:spcBef>
              <a:buFont typeface="Arial"/>
              <a:buChar char="•"/>
              <a:tabLst>
                <a:tab pos="140970" algn="l"/>
              </a:tabLst>
            </a:pPr>
            <a:r>
              <a:rPr sz="1800" spc="-5" dirty="0">
                <a:solidFill>
                  <a:srgbClr val="006FC0"/>
                </a:solidFill>
                <a:latin typeface="Calibri"/>
                <a:cs typeface="Calibri"/>
              </a:rPr>
              <a:t>viene</a:t>
            </a:r>
            <a:r>
              <a:rPr sz="1800" spc="20" dirty="0">
                <a:solidFill>
                  <a:srgbClr val="006FC0"/>
                </a:solidFill>
                <a:latin typeface="Calibri"/>
                <a:cs typeface="Calibri"/>
              </a:rPr>
              <a:t> </a:t>
            </a:r>
            <a:r>
              <a:rPr sz="1800" spc="-15" dirty="0">
                <a:solidFill>
                  <a:srgbClr val="006FC0"/>
                </a:solidFill>
                <a:latin typeface="Calibri"/>
                <a:cs typeface="Calibri"/>
              </a:rPr>
              <a:t>esercitata</a:t>
            </a:r>
            <a:r>
              <a:rPr sz="1800" spc="15" dirty="0">
                <a:solidFill>
                  <a:srgbClr val="006FC0"/>
                </a:solidFill>
                <a:latin typeface="Calibri"/>
                <a:cs typeface="Calibri"/>
              </a:rPr>
              <a:t> </a:t>
            </a:r>
            <a:r>
              <a:rPr sz="1800" spc="-30" dirty="0">
                <a:solidFill>
                  <a:srgbClr val="006FC0"/>
                </a:solidFill>
                <a:latin typeface="Calibri"/>
                <a:cs typeface="Calibri"/>
              </a:rPr>
              <a:t>l’azione</a:t>
            </a:r>
            <a:r>
              <a:rPr sz="1800" spc="90" dirty="0">
                <a:solidFill>
                  <a:srgbClr val="006FC0"/>
                </a:solidFill>
                <a:latin typeface="Calibri"/>
                <a:cs typeface="Calibri"/>
              </a:rPr>
              <a:t> </a:t>
            </a:r>
            <a:r>
              <a:rPr sz="1800" spc="-10" dirty="0">
                <a:solidFill>
                  <a:srgbClr val="006FC0"/>
                </a:solidFill>
                <a:latin typeface="Calibri"/>
                <a:cs typeface="Calibri"/>
              </a:rPr>
              <a:t>penale</a:t>
            </a:r>
            <a:endParaRPr sz="1800">
              <a:latin typeface="Calibri"/>
              <a:cs typeface="Calibri"/>
            </a:endParaRPr>
          </a:p>
          <a:p>
            <a:pPr marL="140335" indent="-128270">
              <a:lnSpc>
                <a:spcPct val="100000"/>
              </a:lnSpc>
              <a:spcBef>
                <a:spcPts val="5"/>
              </a:spcBef>
              <a:buFont typeface="Arial"/>
              <a:buChar char="•"/>
              <a:tabLst>
                <a:tab pos="140970" algn="l"/>
              </a:tabLst>
            </a:pPr>
            <a:r>
              <a:rPr sz="1800" spc="-5" dirty="0">
                <a:solidFill>
                  <a:srgbClr val="006FC0"/>
                </a:solidFill>
                <a:latin typeface="Calibri"/>
                <a:cs typeface="Calibri"/>
              </a:rPr>
              <a:t>viene</a:t>
            </a:r>
            <a:r>
              <a:rPr sz="1800" spc="20" dirty="0">
                <a:solidFill>
                  <a:srgbClr val="006FC0"/>
                </a:solidFill>
                <a:latin typeface="Calibri"/>
                <a:cs typeface="Calibri"/>
              </a:rPr>
              <a:t> </a:t>
            </a:r>
            <a:r>
              <a:rPr sz="1800" spc="-15" dirty="0">
                <a:solidFill>
                  <a:srgbClr val="006FC0"/>
                </a:solidFill>
                <a:latin typeface="Calibri"/>
                <a:cs typeface="Calibri"/>
              </a:rPr>
              <a:t>disposta,</a:t>
            </a:r>
            <a:r>
              <a:rPr sz="1800" spc="35" dirty="0">
                <a:solidFill>
                  <a:srgbClr val="006FC0"/>
                </a:solidFill>
                <a:latin typeface="Calibri"/>
                <a:cs typeface="Calibri"/>
              </a:rPr>
              <a:t> </a:t>
            </a:r>
            <a:r>
              <a:rPr sz="1800" spc="-15" dirty="0">
                <a:solidFill>
                  <a:srgbClr val="006FC0"/>
                </a:solidFill>
                <a:latin typeface="Calibri"/>
                <a:cs typeface="Calibri"/>
              </a:rPr>
              <a:t>revocata</a:t>
            </a:r>
            <a:r>
              <a:rPr sz="1800" spc="-20" dirty="0">
                <a:solidFill>
                  <a:srgbClr val="006FC0"/>
                </a:solidFill>
                <a:latin typeface="Calibri"/>
                <a:cs typeface="Calibri"/>
              </a:rPr>
              <a:t> </a:t>
            </a:r>
            <a:r>
              <a:rPr sz="1800" dirty="0">
                <a:solidFill>
                  <a:srgbClr val="006FC0"/>
                </a:solidFill>
                <a:latin typeface="Calibri"/>
                <a:cs typeface="Calibri"/>
              </a:rPr>
              <a:t>o</a:t>
            </a:r>
            <a:endParaRPr sz="1800">
              <a:latin typeface="Calibri"/>
              <a:cs typeface="Calibri"/>
            </a:endParaRPr>
          </a:p>
          <a:p>
            <a:pPr marL="12700">
              <a:lnSpc>
                <a:spcPct val="100000"/>
              </a:lnSpc>
            </a:pPr>
            <a:r>
              <a:rPr sz="1800" spc="-15" dirty="0">
                <a:solidFill>
                  <a:srgbClr val="006FC0"/>
                </a:solidFill>
                <a:latin typeface="Calibri"/>
                <a:cs typeface="Calibri"/>
              </a:rPr>
              <a:t>annullata</a:t>
            </a:r>
            <a:r>
              <a:rPr sz="1800" spc="50" dirty="0">
                <a:solidFill>
                  <a:srgbClr val="006FC0"/>
                </a:solidFill>
                <a:latin typeface="Calibri"/>
                <a:cs typeface="Calibri"/>
              </a:rPr>
              <a:t> </a:t>
            </a:r>
            <a:r>
              <a:rPr sz="1800" spc="-10" dirty="0">
                <a:solidFill>
                  <a:srgbClr val="006FC0"/>
                </a:solidFill>
                <a:latin typeface="Calibri"/>
                <a:cs typeface="Calibri"/>
              </a:rPr>
              <a:t>una</a:t>
            </a:r>
            <a:r>
              <a:rPr sz="1800" spc="20" dirty="0">
                <a:solidFill>
                  <a:srgbClr val="006FC0"/>
                </a:solidFill>
                <a:latin typeface="Calibri"/>
                <a:cs typeface="Calibri"/>
              </a:rPr>
              <a:t> </a:t>
            </a:r>
            <a:r>
              <a:rPr sz="1800" spc="-15" dirty="0">
                <a:solidFill>
                  <a:srgbClr val="006FC0"/>
                </a:solidFill>
                <a:latin typeface="Calibri"/>
                <a:cs typeface="Calibri"/>
              </a:rPr>
              <a:t>misura</a:t>
            </a:r>
            <a:r>
              <a:rPr sz="1800" spc="20" dirty="0">
                <a:solidFill>
                  <a:srgbClr val="006FC0"/>
                </a:solidFill>
                <a:latin typeface="Calibri"/>
                <a:cs typeface="Calibri"/>
              </a:rPr>
              <a:t> </a:t>
            </a:r>
            <a:r>
              <a:rPr sz="1800" spc="-15" dirty="0">
                <a:solidFill>
                  <a:srgbClr val="006FC0"/>
                </a:solidFill>
                <a:latin typeface="Calibri"/>
                <a:cs typeface="Calibri"/>
              </a:rPr>
              <a:t>cautelare</a:t>
            </a:r>
            <a:endParaRPr sz="1800">
              <a:latin typeface="Calibri"/>
              <a:cs typeface="Calibri"/>
            </a:endParaRPr>
          </a:p>
          <a:p>
            <a:pPr marL="140335" indent="-128270">
              <a:lnSpc>
                <a:spcPct val="100000"/>
              </a:lnSpc>
              <a:buFont typeface="Arial"/>
              <a:buChar char="•"/>
              <a:tabLst>
                <a:tab pos="140970" algn="l"/>
              </a:tabLst>
            </a:pPr>
            <a:r>
              <a:rPr sz="1800" spc="-5" dirty="0">
                <a:solidFill>
                  <a:srgbClr val="006FC0"/>
                </a:solidFill>
                <a:latin typeface="Calibri"/>
                <a:cs typeface="Calibri"/>
              </a:rPr>
              <a:t>vengono</a:t>
            </a:r>
            <a:r>
              <a:rPr sz="1800" spc="-15" dirty="0">
                <a:solidFill>
                  <a:srgbClr val="006FC0"/>
                </a:solidFill>
                <a:latin typeface="Calibri"/>
                <a:cs typeface="Calibri"/>
              </a:rPr>
              <a:t> effettuate</a:t>
            </a:r>
            <a:endParaRPr sz="1800">
              <a:latin typeface="Calibri"/>
              <a:cs typeface="Calibri"/>
            </a:endParaRPr>
          </a:p>
          <a:p>
            <a:pPr marL="167640">
              <a:lnSpc>
                <a:spcPct val="100000"/>
              </a:lnSpc>
              <a:spcBef>
                <a:spcPts val="5"/>
              </a:spcBef>
            </a:pPr>
            <a:r>
              <a:rPr sz="1800" spc="-15" dirty="0">
                <a:solidFill>
                  <a:srgbClr val="006FC0"/>
                </a:solidFill>
                <a:latin typeface="Calibri"/>
                <a:cs typeface="Calibri"/>
              </a:rPr>
              <a:t>perquisizioni</a:t>
            </a:r>
            <a:r>
              <a:rPr sz="1800" spc="130" dirty="0">
                <a:solidFill>
                  <a:srgbClr val="006FC0"/>
                </a:solidFill>
                <a:latin typeface="Calibri"/>
                <a:cs typeface="Calibri"/>
              </a:rPr>
              <a:t> </a:t>
            </a:r>
            <a:r>
              <a:rPr sz="1800" dirty="0">
                <a:solidFill>
                  <a:srgbClr val="006FC0"/>
                </a:solidFill>
                <a:latin typeface="Calibri"/>
                <a:cs typeface="Calibri"/>
              </a:rPr>
              <a:t>o</a:t>
            </a:r>
            <a:r>
              <a:rPr sz="1800" spc="-40" dirty="0">
                <a:solidFill>
                  <a:srgbClr val="006FC0"/>
                </a:solidFill>
                <a:latin typeface="Calibri"/>
                <a:cs typeface="Calibri"/>
              </a:rPr>
              <a:t> </a:t>
            </a:r>
            <a:r>
              <a:rPr sz="1800" spc="-5" dirty="0">
                <a:solidFill>
                  <a:srgbClr val="006FC0"/>
                </a:solidFill>
                <a:latin typeface="Calibri"/>
                <a:cs typeface="Calibri"/>
              </a:rPr>
              <a:t>sequestri</a:t>
            </a:r>
            <a:endParaRPr sz="1800">
              <a:latin typeface="Calibri"/>
              <a:cs typeface="Calibri"/>
            </a:endParaRPr>
          </a:p>
          <a:p>
            <a:pPr marL="140970" marR="44450" indent="-140970">
              <a:lnSpc>
                <a:spcPct val="100000"/>
              </a:lnSpc>
              <a:buFont typeface="Arial"/>
              <a:buChar char="•"/>
              <a:tabLst>
                <a:tab pos="140970" algn="l"/>
              </a:tabLst>
            </a:pPr>
            <a:r>
              <a:rPr sz="1800" spc="-10" dirty="0">
                <a:solidFill>
                  <a:srgbClr val="006FC0"/>
                </a:solidFill>
                <a:latin typeface="Calibri"/>
                <a:cs typeface="Calibri"/>
              </a:rPr>
              <a:t>provvedimenti</a:t>
            </a:r>
            <a:r>
              <a:rPr sz="1800" spc="20" dirty="0">
                <a:solidFill>
                  <a:srgbClr val="006FC0"/>
                </a:solidFill>
                <a:latin typeface="Calibri"/>
                <a:cs typeface="Calibri"/>
              </a:rPr>
              <a:t> </a:t>
            </a:r>
            <a:r>
              <a:rPr sz="1800" spc="-10" dirty="0">
                <a:solidFill>
                  <a:srgbClr val="006FC0"/>
                </a:solidFill>
                <a:latin typeface="Calibri"/>
                <a:cs typeface="Calibri"/>
              </a:rPr>
              <a:t>che</a:t>
            </a:r>
            <a:r>
              <a:rPr sz="1800" spc="10" dirty="0">
                <a:solidFill>
                  <a:srgbClr val="006FC0"/>
                </a:solidFill>
                <a:latin typeface="Calibri"/>
                <a:cs typeface="Calibri"/>
              </a:rPr>
              <a:t> </a:t>
            </a:r>
            <a:r>
              <a:rPr sz="1800" spc="-10" dirty="0">
                <a:solidFill>
                  <a:srgbClr val="006FC0"/>
                </a:solidFill>
                <a:latin typeface="Calibri"/>
                <a:cs typeface="Calibri"/>
              </a:rPr>
              <a:t>definiscono </a:t>
            </a:r>
            <a:r>
              <a:rPr sz="1800" spc="-395" dirty="0">
                <a:solidFill>
                  <a:srgbClr val="006FC0"/>
                </a:solidFill>
                <a:latin typeface="Calibri"/>
                <a:cs typeface="Calibri"/>
              </a:rPr>
              <a:t> </a:t>
            </a:r>
            <a:r>
              <a:rPr sz="1800" spc="-10" dirty="0">
                <a:solidFill>
                  <a:srgbClr val="006FC0"/>
                </a:solidFill>
                <a:latin typeface="Calibri"/>
                <a:cs typeface="Calibri"/>
              </a:rPr>
              <a:t>la</a:t>
            </a:r>
            <a:r>
              <a:rPr sz="1800" spc="15" dirty="0">
                <a:solidFill>
                  <a:srgbClr val="006FC0"/>
                </a:solidFill>
                <a:latin typeface="Calibri"/>
                <a:cs typeface="Calibri"/>
              </a:rPr>
              <a:t> </a:t>
            </a:r>
            <a:r>
              <a:rPr sz="1800" spc="-10" dirty="0">
                <a:solidFill>
                  <a:srgbClr val="006FC0"/>
                </a:solidFill>
                <a:latin typeface="Calibri"/>
                <a:cs typeface="Calibri"/>
              </a:rPr>
              <a:t>fase</a:t>
            </a:r>
            <a:r>
              <a:rPr sz="1800" spc="-15" dirty="0">
                <a:solidFill>
                  <a:srgbClr val="006FC0"/>
                </a:solidFill>
                <a:latin typeface="Calibri"/>
                <a:cs typeface="Calibri"/>
              </a:rPr>
              <a:t> </a:t>
            </a:r>
            <a:r>
              <a:rPr sz="1800" dirty="0">
                <a:solidFill>
                  <a:srgbClr val="006FC0"/>
                </a:solidFill>
                <a:latin typeface="Calibri"/>
                <a:cs typeface="Calibri"/>
              </a:rPr>
              <a:t>o</a:t>
            </a:r>
            <a:r>
              <a:rPr sz="1800" spc="5" dirty="0">
                <a:solidFill>
                  <a:srgbClr val="006FC0"/>
                </a:solidFill>
                <a:latin typeface="Calibri"/>
                <a:cs typeface="Calibri"/>
              </a:rPr>
              <a:t> </a:t>
            </a:r>
            <a:r>
              <a:rPr sz="1800" spc="-10" dirty="0">
                <a:solidFill>
                  <a:srgbClr val="006FC0"/>
                </a:solidFill>
                <a:latin typeface="Calibri"/>
                <a:cs typeface="Calibri"/>
              </a:rPr>
              <a:t>il</a:t>
            </a:r>
            <a:r>
              <a:rPr sz="1800" spc="35" dirty="0">
                <a:solidFill>
                  <a:srgbClr val="006FC0"/>
                </a:solidFill>
                <a:latin typeface="Calibri"/>
                <a:cs typeface="Calibri"/>
              </a:rPr>
              <a:t> </a:t>
            </a:r>
            <a:r>
              <a:rPr sz="1800" spc="-10" dirty="0">
                <a:solidFill>
                  <a:srgbClr val="006FC0"/>
                </a:solidFill>
                <a:latin typeface="Calibri"/>
                <a:cs typeface="Calibri"/>
              </a:rPr>
              <a:t>grado</a:t>
            </a:r>
            <a:endParaRPr sz="1800">
              <a:latin typeface="Calibri"/>
              <a:cs typeface="Calibri"/>
            </a:endParaRPr>
          </a:p>
        </p:txBody>
      </p:sp>
      <p:sp>
        <p:nvSpPr>
          <p:cNvPr id="23" name="Segnaposto piè di pagina 11"/>
          <p:cNvSpPr>
            <a:spLocks noGrp="1"/>
          </p:cNvSpPr>
          <p:nvPr>
            <p:ph type="ftr" sz="quarter" idx="5"/>
          </p:nvPr>
        </p:nvSpPr>
        <p:spPr>
          <a:xfrm>
            <a:off x="10336608" y="6578922"/>
            <a:ext cx="1644698" cy="202878"/>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a:p>
            <a:pPr algn="r"/>
            <a:r>
              <a:rPr lang="it-IT" sz="1100" dirty="0" smtClean="0">
                <a:solidFill>
                  <a:schemeClr val="accent2">
                    <a:lumMod val="75000"/>
                  </a:schemeClr>
                </a:solidFill>
                <a:effectLst>
                  <a:outerShdw blurRad="38100" dist="38100" dir="2700000" algn="tl">
                    <a:srgbClr val="000000">
                      <a:alpha val="43137"/>
                    </a:srgbClr>
                  </a:outerShdw>
                </a:effectLst>
              </a:rPr>
              <a:t> </a:t>
            </a:r>
            <a:endParaRPr lang="it-IT" sz="1100" dirty="0">
              <a:solidFill>
                <a:schemeClr val="accent2">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1901951" y="45719"/>
            <a:ext cx="8199882" cy="1282445"/>
          </a:xfrm>
          <a:prstGeom prst="rect">
            <a:avLst/>
          </a:prstGeom>
        </p:spPr>
      </p:pic>
      <p:sp>
        <p:nvSpPr>
          <p:cNvPr id="3" name="object 3"/>
          <p:cNvSpPr txBox="1">
            <a:spLocks noGrp="1"/>
          </p:cNvSpPr>
          <p:nvPr>
            <p:ph type="title"/>
          </p:nvPr>
        </p:nvSpPr>
        <p:spPr>
          <a:xfrm>
            <a:off x="2059685" y="203454"/>
            <a:ext cx="7886700" cy="969644"/>
          </a:xfrm>
          <a:prstGeom prst="rect">
            <a:avLst/>
          </a:prstGeom>
          <a:solidFill>
            <a:srgbClr val="00AF50"/>
          </a:solidFill>
          <a:ln w="13715">
            <a:solidFill>
              <a:srgbClr val="006FC0"/>
            </a:solidFill>
          </a:ln>
        </p:spPr>
        <p:txBody>
          <a:bodyPr vert="horz" wrap="square" lIns="0" tIns="182245" rIns="0" bIns="0" rtlCol="0">
            <a:spAutoFit/>
          </a:bodyPr>
          <a:lstStyle/>
          <a:p>
            <a:pPr marL="815340">
              <a:lnSpc>
                <a:spcPct val="100000"/>
              </a:lnSpc>
              <a:spcBef>
                <a:spcPts val="1435"/>
              </a:spcBef>
            </a:pPr>
            <a:r>
              <a:rPr sz="3600" b="1" spc="-55" dirty="0">
                <a:latin typeface="Calibri"/>
                <a:cs typeface="Calibri"/>
              </a:rPr>
              <a:t>FASE</a:t>
            </a:r>
            <a:r>
              <a:rPr sz="3600" b="1" spc="-35" dirty="0">
                <a:latin typeface="Calibri"/>
                <a:cs typeface="Calibri"/>
              </a:rPr>
              <a:t> </a:t>
            </a:r>
            <a:r>
              <a:rPr sz="3600" b="1" spc="-10" dirty="0">
                <a:latin typeface="Calibri"/>
                <a:cs typeface="Calibri"/>
              </a:rPr>
              <a:t>ISTRUTTORIA</a:t>
            </a:r>
            <a:r>
              <a:rPr sz="3600" b="1" spc="-20" dirty="0">
                <a:latin typeface="Calibri"/>
                <a:cs typeface="Calibri"/>
              </a:rPr>
              <a:t> </a:t>
            </a:r>
            <a:r>
              <a:rPr sz="3600" b="1" spc="-5" dirty="0">
                <a:latin typeface="Calibri"/>
                <a:cs typeface="Calibri"/>
              </a:rPr>
              <a:t>PRELIMINARE</a:t>
            </a:r>
            <a:endParaRPr sz="3600">
              <a:latin typeface="Calibri"/>
              <a:cs typeface="Calibri"/>
            </a:endParaRPr>
          </a:p>
        </p:txBody>
      </p:sp>
      <p:sp>
        <p:nvSpPr>
          <p:cNvPr id="4" name="object 4"/>
          <p:cNvSpPr txBox="1"/>
          <p:nvPr/>
        </p:nvSpPr>
        <p:spPr>
          <a:xfrm>
            <a:off x="322325" y="1236725"/>
            <a:ext cx="11348085" cy="1454150"/>
          </a:xfrm>
          <a:prstGeom prst="rect">
            <a:avLst/>
          </a:prstGeom>
          <a:solidFill>
            <a:srgbClr val="FFC000"/>
          </a:solidFill>
          <a:ln w="13715">
            <a:solidFill>
              <a:srgbClr val="41709C"/>
            </a:solidFill>
          </a:ln>
        </p:spPr>
        <p:txBody>
          <a:bodyPr vert="horz" wrap="square" lIns="0" tIns="17780" rIns="0" bIns="0" rtlCol="0">
            <a:spAutoFit/>
          </a:bodyPr>
          <a:lstStyle/>
          <a:p>
            <a:pPr marL="3326129" marR="3260725" indent="987425">
              <a:lnSpc>
                <a:spcPct val="100000"/>
              </a:lnSpc>
              <a:spcBef>
                <a:spcPts val="140"/>
              </a:spcBef>
            </a:pPr>
            <a:r>
              <a:rPr sz="2400" b="1" dirty="0">
                <a:solidFill>
                  <a:srgbClr val="C55A11"/>
                </a:solidFill>
                <a:latin typeface="Calibri"/>
                <a:cs typeface="Calibri"/>
              </a:rPr>
              <a:t>ESAME </a:t>
            </a:r>
            <a:r>
              <a:rPr sz="2400" b="1" spc="5" dirty="0">
                <a:solidFill>
                  <a:srgbClr val="C55A11"/>
                </a:solidFill>
                <a:latin typeface="Calibri"/>
                <a:cs typeface="Calibri"/>
              </a:rPr>
              <a:t>PRELIMINARE </a:t>
            </a:r>
            <a:r>
              <a:rPr sz="2400" b="1" spc="10" dirty="0">
                <a:solidFill>
                  <a:srgbClr val="C55A11"/>
                </a:solidFill>
                <a:latin typeface="Calibri"/>
                <a:cs typeface="Calibri"/>
              </a:rPr>
              <a:t> </a:t>
            </a:r>
            <a:r>
              <a:rPr sz="2400" b="1" spc="5" dirty="0">
                <a:solidFill>
                  <a:srgbClr val="C55A11"/>
                </a:solidFill>
                <a:latin typeface="Calibri"/>
                <a:cs typeface="Calibri"/>
              </a:rPr>
              <a:t>(PRESIDENTE</a:t>
            </a:r>
            <a:r>
              <a:rPr sz="2400" b="1" spc="-114" dirty="0">
                <a:solidFill>
                  <a:srgbClr val="C55A11"/>
                </a:solidFill>
                <a:latin typeface="Calibri"/>
                <a:cs typeface="Calibri"/>
              </a:rPr>
              <a:t> </a:t>
            </a:r>
            <a:r>
              <a:rPr sz="2400" b="1" spc="5" dirty="0">
                <a:solidFill>
                  <a:srgbClr val="C55A11"/>
                </a:solidFill>
                <a:latin typeface="Calibri"/>
                <a:cs typeface="Calibri"/>
              </a:rPr>
              <a:t>E</a:t>
            </a:r>
            <a:r>
              <a:rPr sz="2400" b="1" spc="-40" dirty="0">
                <a:solidFill>
                  <a:srgbClr val="C55A11"/>
                </a:solidFill>
                <a:latin typeface="Calibri"/>
                <a:cs typeface="Calibri"/>
              </a:rPr>
              <a:t> </a:t>
            </a:r>
            <a:r>
              <a:rPr sz="2400" b="1" dirty="0">
                <a:solidFill>
                  <a:srgbClr val="C55A11"/>
                </a:solidFill>
                <a:latin typeface="Calibri"/>
                <a:cs typeface="Calibri"/>
              </a:rPr>
              <a:t>VICE</a:t>
            </a:r>
            <a:r>
              <a:rPr sz="2400" b="1" spc="5" dirty="0">
                <a:solidFill>
                  <a:srgbClr val="C55A11"/>
                </a:solidFill>
                <a:latin typeface="Calibri"/>
                <a:cs typeface="Calibri"/>
              </a:rPr>
              <a:t> </a:t>
            </a:r>
            <a:r>
              <a:rPr sz="2400" b="1" dirty="0">
                <a:solidFill>
                  <a:srgbClr val="C55A11"/>
                </a:solidFill>
                <a:latin typeface="Calibri"/>
                <a:cs typeface="Calibri"/>
              </a:rPr>
              <a:t>PRESIDENTI</a:t>
            </a:r>
            <a:r>
              <a:rPr sz="2400" b="1" spc="-114" dirty="0">
                <a:solidFill>
                  <a:srgbClr val="C55A11"/>
                </a:solidFill>
                <a:latin typeface="Calibri"/>
                <a:cs typeface="Calibri"/>
              </a:rPr>
              <a:t> </a:t>
            </a:r>
            <a:r>
              <a:rPr sz="2400" b="1" spc="-5" dirty="0">
                <a:solidFill>
                  <a:srgbClr val="C55A11"/>
                </a:solidFill>
                <a:latin typeface="Calibri"/>
                <a:cs typeface="Calibri"/>
              </a:rPr>
              <a:t>CDD)</a:t>
            </a:r>
            <a:endParaRPr sz="2400">
              <a:latin typeface="Calibri"/>
              <a:cs typeface="Calibri"/>
            </a:endParaRPr>
          </a:p>
          <a:p>
            <a:pPr marR="1270" algn="ctr">
              <a:lnSpc>
                <a:spcPct val="100000"/>
              </a:lnSpc>
            </a:pPr>
            <a:r>
              <a:rPr sz="2400" b="1" dirty="0">
                <a:solidFill>
                  <a:srgbClr val="C55A11"/>
                </a:solidFill>
                <a:latin typeface="Calibri"/>
                <a:cs typeface="Calibri"/>
              </a:rPr>
              <a:t>art.</a:t>
            </a:r>
            <a:r>
              <a:rPr sz="2400" b="1" spc="-40" dirty="0">
                <a:solidFill>
                  <a:srgbClr val="C55A11"/>
                </a:solidFill>
                <a:latin typeface="Calibri"/>
                <a:cs typeface="Calibri"/>
              </a:rPr>
              <a:t> </a:t>
            </a:r>
            <a:r>
              <a:rPr sz="2400" b="1" spc="5" dirty="0">
                <a:solidFill>
                  <a:srgbClr val="C55A11"/>
                </a:solidFill>
                <a:latin typeface="Calibri"/>
                <a:cs typeface="Calibri"/>
              </a:rPr>
              <a:t>14 </a:t>
            </a:r>
            <a:r>
              <a:rPr sz="2400" b="1" spc="-5" dirty="0">
                <a:solidFill>
                  <a:srgbClr val="C55A11"/>
                </a:solidFill>
                <a:latin typeface="Calibri"/>
                <a:cs typeface="Calibri"/>
              </a:rPr>
              <a:t>Reg.</a:t>
            </a:r>
            <a:r>
              <a:rPr sz="2400" b="1" spc="-75" dirty="0">
                <a:solidFill>
                  <a:srgbClr val="C55A11"/>
                </a:solidFill>
                <a:latin typeface="Calibri"/>
                <a:cs typeface="Calibri"/>
              </a:rPr>
              <a:t> </a:t>
            </a:r>
            <a:r>
              <a:rPr sz="2400" b="1" spc="5" dirty="0">
                <a:solidFill>
                  <a:srgbClr val="C55A11"/>
                </a:solidFill>
                <a:latin typeface="Calibri"/>
                <a:cs typeface="Calibri"/>
              </a:rPr>
              <a:t>2/2014</a:t>
            </a:r>
            <a:r>
              <a:rPr sz="2400" b="1" spc="-65" dirty="0">
                <a:solidFill>
                  <a:srgbClr val="C55A11"/>
                </a:solidFill>
                <a:latin typeface="Calibri"/>
                <a:cs typeface="Calibri"/>
              </a:rPr>
              <a:t> </a:t>
            </a:r>
            <a:r>
              <a:rPr sz="2400" b="1" dirty="0">
                <a:solidFill>
                  <a:srgbClr val="C55A11"/>
                </a:solidFill>
                <a:latin typeface="Calibri"/>
                <a:cs typeface="Calibri"/>
              </a:rPr>
              <a:t>con</a:t>
            </a:r>
            <a:r>
              <a:rPr sz="2400" b="1" spc="-45" dirty="0">
                <a:solidFill>
                  <a:srgbClr val="C55A11"/>
                </a:solidFill>
                <a:latin typeface="Calibri"/>
                <a:cs typeface="Calibri"/>
              </a:rPr>
              <a:t> </a:t>
            </a:r>
            <a:r>
              <a:rPr sz="2400" b="1" spc="-10" dirty="0">
                <a:solidFill>
                  <a:srgbClr val="C55A11"/>
                </a:solidFill>
                <a:latin typeface="Calibri"/>
                <a:cs typeface="Calibri"/>
              </a:rPr>
              <a:t>proposta</a:t>
            </a:r>
            <a:r>
              <a:rPr sz="2400" b="1" dirty="0">
                <a:solidFill>
                  <a:srgbClr val="C55A11"/>
                </a:solidFill>
                <a:latin typeface="Calibri"/>
                <a:cs typeface="Calibri"/>
              </a:rPr>
              <a:t> </a:t>
            </a:r>
            <a:r>
              <a:rPr sz="2400" b="1" spc="5" dirty="0">
                <a:solidFill>
                  <a:srgbClr val="C55A11"/>
                </a:solidFill>
                <a:latin typeface="Calibri"/>
                <a:cs typeface="Calibri"/>
              </a:rPr>
              <a:t>per</a:t>
            </a:r>
            <a:r>
              <a:rPr sz="2400" b="1" spc="-30" dirty="0">
                <a:solidFill>
                  <a:srgbClr val="C55A11"/>
                </a:solidFill>
                <a:latin typeface="Calibri"/>
                <a:cs typeface="Calibri"/>
              </a:rPr>
              <a:t> </a:t>
            </a:r>
            <a:r>
              <a:rPr sz="2400" b="1" spc="-25" dirty="0">
                <a:solidFill>
                  <a:srgbClr val="C55A11"/>
                </a:solidFill>
                <a:latin typeface="Calibri"/>
                <a:cs typeface="Calibri"/>
              </a:rPr>
              <a:t>l’Assemblea</a:t>
            </a:r>
            <a:r>
              <a:rPr sz="2400" b="1" spc="-80" dirty="0">
                <a:solidFill>
                  <a:srgbClr val="C55A11"/>
                </a:solidFill>
                <a:latin typeface="Calibri"/>
                <a:cs typeface="Calibri"/>
              </a:rPr>
              <a:t> </a:t>
            </a:r>
            <a:r>
              <a:rPr sz="2400" b="1" spc="5" dirty="0">
                <a:solidFill>
                  <a:srgbClr val="C55A11"/>
                </a:solidFill>
                <a:latin typeface="Calibri"/>
                <a:cs typeface="Calibri"/>
              </a:rPr>
              <a:t>di</a:t>
            </a:r>
            <a:endParaRPr sz="2400">
              <a:latin typeface="Calibri"/>
              <a:cs typeface="Calibri"/>
            </a:endParaRPr>
          </a:p>
        </p:txBody>
      </p:sp>
      <p:sp>
        <p:nvSpPr>
          <p:cNvPr id="5" name="object 5"/>
          <p:cNvSpPr txBox="1"/>
          <p:nvPr/>
        </p:nvSpPr>
        <p:spPr>
          <a:xfrm>
            <a:off x="6654545" y="3220973"/>
            <a:ext cx="4951730" cy="1028700"/>
          </a:xfrm>
          <a:prstGeom prst="rect">
            <a:avLst/>
          </a:prstGeom>
          <a:solidFill>
            <a:srgbClr val="5B9BD4"/>
          </a:solidFill>
          <a:ln w="13715">
            <a:solidFill>
              <a:srgbClr val="41709C"/>
            </a:solidFill>
          </a:ln>
        </p:spPr>
        <p:txBody>
          <a:bodyPr vert="horz" wrap="square" lIns="0" tIns="278130" rIns="0" bIns="0" rtlCol="0">
            <a:spAutoFit/>
          </a:bodyPr>
          <a:lstStyle/>
          <a:p>
            <a:pPr marL="1905" algn="ctr">
              <a:lnSpc>
                <a:spcPct val="100000"/>
              </a:lnSpc>
              <a:spcBef>
                <a:spcPts val="2190"/>
              </a:spcBef>
            </a:pPr>
            <a:r>
              <a:rPr sz="2800" spc="-35" dirty="0">
                <a:solidFill>
                  <a:srgbClr val="FFFFFF"/>
                </a:solidFill>
                <a:latin typeface="Calibri"/>
                <a:cs typeface="Calibri"/>
              </a:rPr>
              <a:t>INOLTRO </a:t>
            </a:r>
            <a:r>
              <a:rPr sz="2800" spc="5" dirty="0">
                <a:solidFill>
                  <a:srgbClr val="FFFFFF"/>
                </a:solidFill>
                <a:latin typeface="Calibri"/>
                <a:cs typeface="Calibri"/>
              </a:rPr>
              <a:t>ALLA</a:t>
            </a:r>
            <a:r>
              <a:rPr sz="2800" spc="-45" dirty="0">
                <a:solidFill>
                  <a:srgbClr val="FFFFFF"/>
                </a:solidFill>
                <a:latin typeface="Calibri"/>
                <a:cs typeface="Calibri"/>
              </a:rPr>
              <a:t> </a:t>
            </a:r>
            <a:r>
              <a:rPr sz="2800" spc="5" dirty="0">
                <a:solidFill>
                  <a:srgbClr val="FFFFFF"/>
                </a:solidFill>
                <a:latin typeface="Calibri"/>
                <a:cs typeface="Calibri"/>
              </a:rPr>
              <a:t>SEZIONE</a:t>
            </a:r>
            <a:endParaRPr sz="2800">
              <a:latin typeface="Calibri"/>
              <a:cs typeface="Calibri"/>
            </a:endParaRPr>
          </a:p>
        </p:txBody>
      </p:sp>
      <p:grpSp>
        <p:nvGrpSpPr>
          <p:cNvPr id="6" name="object 6"/>
          <p:cNvGrpSpPr/>
          <p:nvPr/>
        </p:nvGrpSpPr>
        <p:grpSpPr>
          <a:xfrm>
            <a:off x="2144141" y="2752217"/>
            <a:ext cx="9713595" cy="3728720"/>
            <a:chOff x="2144141" y="2752217"/>
            <a:chExt cx="9713595" cy="3728720"/>
          </a:xfrm>
        </p:grpSpPr>
        <p:sp>
          <p:nvSpPr>
            <p:cNvPr id="7" name="object 7"/>
            <p:cNvSpPr/>
            <p:nvPr/>
          </p:nvSpPr>
          <p:spPr>
            <a:xfrm>
              <a:off x="2151126" y="2759202"/>
              <a:ext cx="1202690" cy="708660"/>
            </a:xfrm>
            <a:custGeom>
              <a:avLst/>
              <a:gdLst/>
              <a:ahLst/>
              <a:cxnLst/>
              <a:rect l="l" t="t" r="r" b="b"/>
              <a:pathLst>
                <a:path w="1202689" h="708660">
                  <a:moveTo>
                    <a:pt x="901826" y="0"/>
                  </a:moveTo>
                  <a:lnTo>
                    <a:pt x="300609" y="0"/>
                  </a:lnTo>
                  <a:lnTo>
                    <a:pt x="300609" y="354330"/>
                  </a:lnTo>
                  <a:lnTo>
                    <a:pt x="0" y="354330"/>
                  </a:lnTo>
                  <a:lnTo>
                    <a:pt x="601218" y="708660"/>
                  </a:lnTo>
                  <a:lnTo>
                    <a:pt x="1202436" y="354330"/>
                  </a:lnTo>
                  <a:lnTo>
                    <a:pt x="901826" y="354330"/>
                  </a:lnTo>
                  <a:lnTo>
                    <a:pt x="901826" y="0"/>
                  </a:lnTo>
                  <a:close/>
                </a:path>
              </a:pathLst>
            </a:custGeom>
            <a:solidFill>
              <a:srgbClr val="92D050"/>
            </a:solidFill>
          </p:spPr>
          <p:txBody>
            <a:bodyPr wrap="square" lIns="0" tIns="0" rIns="0" bIns="0" rtlCol="0"/>
            <a:lstStyle/>
            <a:p>
              <a:endParaRPr/>
            </a:p>
          </p:txBody>
        </p:sp>
        <p:sp>
          <p:nvSpPr>
            <p:cNvPr id="8" name="object 8"/>
            <p:cNvSpPr/>
            <p:nvPr/>
          </p:nvSpPr>
          <p:spPr>
            <a:xfrm>
              <a:off x="2151126" y="2759202"/>
              <a:ext cx="1202690" cy="708660"/>
            </a:xfrm>
            <a:custGeom>
              <a:avLst/>
              <a:gdLst/>
              <a:ahLst/>
              <a:cxnLst/>
              <a:rect l="l" t="t" r="r" b="b"/>
              <a:pathLst>
                <a:path w="1202689" h="708660">
                  <a:moveTo>
                    <a:pt x="1202436" y="354330"/>
                  </a:moveTo>
                  <a:lnTo>
                    <a:pt x="901826" y="354330"/>
                  </a:lnTo>
                  <a:lnTo>
                    <a:pt x="901826" y="0"/>
                  </a:lnTo>
                  <a:lnTo>
                    <a:pt x="300609" y="0"/>
                  </a:lnTo>
                  <a:lnTo>
                    <a:pt x="300609" y="354330"/>
                  </a:lnTo>
                  <a:lnTo>
                    <a:pt x="0" y="354330"/>
                  </a:lnTo>
                  <a:lnTo>
                    <a:pt x="601218" y="708660"/>
                  </a:lnTo>
                  <a:lnTo>
                    <a:pt x="1202436" y="354330"/>
                  </a:lnTo>
                  <a:close/>
                </a:path>
              </a:pathLst>
            </a:custGeom>
            <a:ln w="13716">
              <a:solidFill>
                <a:srgbClr val="41709C"/>
              </a:solidFill>
            </a:ln>
          </p:spPr>
          <p:txBody>
            <a:bodyPr wrap="square" lIns="0" tIns="0" rIns="0" bIns="0" rtlCol="0"/>
            <a:lstStyle/>
            <a:p>
              <a:endParaRPr/>
            </a:p>
          </p:txBody>
        </p:sp>
        <p:sp>
          <p:nvSpPr>
            <p:cNvPr id="9" name="object 9"/>
            <p:cNvSpPr/>
            <p:nvPr/>
          </p:nvSpPr>
          <p:spPr>
            <a:xfrm>
              <a:off x="8954261" y="2763774"/>
              <a:ext cx="1019810" cy="439420"/>
            </a:xfrm>
            <a:custGeom>
              <a:avLst/>
              <a:gdLst/>
              <a:ahLst/>
              <a:cxnLst/>
              <a:rect l="l" t="t" r="r" b="b"/>
              <a:pathLst>
                <a:path w="1019809" h="439419">
                  <a:moveTo>
                    <a:pt x="764667" y="0"/>
                  </a:moveTo>
                  <a:lnTo>
                    <a:pt x="254889" y="0"/>
                  </a:lnTo>
                  <a:lnTo>
                    <a:pt x="254889" y="219455"/>
                  </a:lnTo>
                  <a:lnTo>
                    <a:pt x="0" y="219455"/>
                  </a:lnTo>
                  <a:lnTo>
                    <a:pt x="509778" y="438912"/>
                  </a:lnTo>
                  <a:lnTo>
                    <a:pt x="1019556" y="219455"/>
                  </a:lnTo>
                  <a:lnTo>
                    <a:pt x="764667" y="219455"/>
                  </a:lnTo>
                  <a:lnTo>
                    <a:pt x="764667" y="0"/>
                  </a:lnTo>
                  <a:close/>
                </a:path>
              </a:pathLst>
            </a:custGeom>
            <a:solidFill>
              <a:srgbClr val="5B9BD4"/>
            </a:solidFill>
          </p:spPr>
          <p:txBody>
            <a:bodyPr wrap="square" lIns="0" tIns="0" rIns="0" bIns="0" rtlCol="0"/>
            <a:lstStyle/>
            <a:p>
              <a:endParaRPr/>
            </a:p>
          </p:txBody>
        </p:sp>
        <p:sp>
          <p:nvSpPr>
            <p:cNvPr id="10" name="object 10"/>
            <p:cNvSpPr/>
            <p:nvPr/>
          </p:nvSpPr>
          <p:spPr>
            <a:xfrm>
              <a:off x="8954261" y="2763774"/>
              <a:ext cx="1019810" cy="439420"/>
            </a:xfrm>
            <a:custGeom>
              <a:avLst/>
              <a:gdLst/>
              <a:ahLst/>
              <a:cxnLst/>
              <a:rect l="l" t="t" r="r" b="b"/>
              <a:pathLst>
                <a:path w="1019809" h="439419">
                  <a:moveTo>
                    <a:pt x="0" y="219455"/>
                  </a:moveTo>
                  <a:lnTo>
                    <a:pt x="254889" y="219455"/>
                  </a:lnTo>
                  <a:lnTo>
                    <a:pt x="254889" y="0"/>
                  </a:lnTo>
                  <a:lnTo>
                    <a:pt x="764667" y="0"/>
                  </a:lnTo>
                  <a:lnTo>
                    <a:pt x="764667" y="219455"/>
                  </a:lnTo>
                  <a:lnTo>
                    <a:pt x="1019556" y="219455"/>
                  </a:lnTo>
                  <a:lnTo>
                    <a:pt x="509778" y="438912"/>
                  </a:lnTo>
                  <a:lnTo>
                    <a:pt x="0" y="219455"/>
                  </a:lnTo>
                  <a:close/>
                </a:path>
              </a:pathLst>
            </a:custGeom>
            <a:ln w="13716">
              <a:solidFill>
                <a:srgbClr val="41709C"/>
              </a:solidFill>
            </a:ln>
          </p:spPr>
          <p:txBody>
            <a:bodyPr wrap="square" lIns="0" tIns="0" rIns="0" bIns="0" rtlCol="0"/>
            <a:lstStyle/>
            <a:p>
              <a:endParaRPr/>
            </a:p>
          </p:txBody>
        </p:sp>
        <p:sp>
          <p:nvSpPr>
            <p:cNvPr id="11" name="object 11"/>
            <p:cNvSpPr/>
            <p:nvPr/>
          </p:nvSpPr>
          <p:spPr>
            <a:xfrm>
              <a:off x="5196077" y="4757166"/>
              <a:ext cx="6661784" cy="1724025"/>
            </a:xfrm>
            <a:custGeom>
              <a:avLst/>
              <a:gdLst/>
              <a:ahLst/>
              <a:cxnLst/>
              <a:rect l="l" t="t" r="r" b="b"/>
              <a:pathLst>
                <a:path w="6661784" h="1724025">
                  <a:moveTo>
                    <a:pt x="6661404" y="0"/>
                  </a:moveTo>
                  <a:lnTo>
                    <a:pt x="0" y="0"/>
                  </a:lnTo>
                  <a:lnTo>
                    <a:pt x="0" y="1723643"/>
                  </a:lnTo>
                  <a:lnTo>
                    <a:pt x="6661404" y="1723643"/>
                  </a:lnTo>
                  <a:lnTo>
                    <a:pt x="6661404" y="0"/>
                  </a:lnTo>
                  <a:close/>
                </a:path>
              </a:pathLst>
            </a:custGeom>
            <a:solidFill>
              <a:srgbClr val="5B9BD4"/>
            </a:solidFill>
          </p:spPr>
          <p:txBody>
            <a:bodyPr wrap="square" lIns="0" tIns="0" rIns="0" bIns="0" rtlCol="0"/>
            <a:lstStyle/>
            <a:p>
              <a:endParaRPr/>
            </a:p>
          </p:txBody>
        </p:sp>
      </p:grpSp>
      <p:sp>
        <p:nvSpPr>
          <p:cNvPr id="12" name="object 12"/>
          <p:cNvSpPr txBox="1"/>
          <p:nvPr/>
        </p:nvSpPr>
        <p:spPr>
          <a:xfrm>
            <a:off x="5196078" y="4757165"/>
            <a:ext cx="6661784" cy="1724025"/>
          </a:xfrm>
          <a:prstGeom prst="rect">
            <a:avLst/>
          </a:prstGeom>
          <a:ln w="13715">
            <a:solidFill>
              <a:srgbClr val="41709C"/>
            </a:solidFill>
          </a:ln>
        </p:spPr>
        <p:txBody>
          <a:bodyPr vert="horz" wrap="square" lIns="0" tIns="201295" rIns="0" bIns="0" rtlCol="0">
            <a:spAutoFit/>
          </a:bodyPr>
          <a:lstStyle/>
          <a:p>
            <a:pPr marL="201930" marR="203200" algn="ctr">
              <a:lnSpc>
                <a:spcPct val="100000"/>
              </a:lnSpc>
              <a:spcBef>
                <a:spcPts val="1585"/>
              </a:spcBef>
            </a:pPr>
            <a:r>
              <a:rPr sz="2800" spc="-5" dirty="0">
                <a:solidFill>
                  <a:srgbClr val="FFFFFF"/>
                </a:solidFill>
                <a:latin typeface="Calibri"/>
                <a:cs typeface="Calibri"/>
              </a:rPr>
              <a:t>COSTITUZIONE</a:t>
            </a:r>
            <a:r>
              <a:rPr sz="2800" spc="-100" dirty="0">
                <a:solidFill>
                  <a:srgbClr val="FFFFFF"/>
                </a:solidFill>
                <a:latin typeface="Calibri"/>
                <a:cs typeface="Calibri"/>
              </a:rPr>
              <a:t> </a:t>
            </a:r>
            <a:r>
              <a:rPr sz="2800" dirty="0">
                <a:solidFill>
                  <a:srgbClr val="FFFFFF"/>
                </a:solidFill>
                <a:latin typeface="Calibri"/>
                <a:cs typeface="Calibri"/>
              </a:rPr>
              <a:t>SEZIONE</a:t>
            </a:r>
            <a:r>
              <a:rPr sz="2800" spc="-95" dirty="0">
                <a:solidFill>
                  <a:srgbClr val="FFFFFF"/>
                </a:solidFill>
                <a:latin typeface="Calibri"/>
                <a:cs typeface="Calibri"/>
              </a:rPr>
              <a:t> </a:t>
            </a:r>
            <a:r>
              <a:rPr sz="2800" spc="5" dirty="0">
                <a:solidFill>
                  <a:srgbClr val="FFFFFF"/>
                </a:solidFill>
                <a:latin typeface="Calibri"/>
                <a:cs typeface="Calibri"/>
              </a:rPr>
              <a:t>e</a:t>
            </a:r>
            <a:r>
              <a:rPr sz="2800" spc="-10" dirty="0">
                <a:solidFill>
                  <a:srgbClr val="FFFFFF"/>
                </a:solidFill>
                <a:latin typeface="Calibri"/>
                <a:cs typeface="Calibri"/>
              </a:rPr>
              <a:t> </a:t>
            </a:r>
            <a:r>
              <a:rPr sz="2800" spc="-5" dirty="0">
                <a:solidFill>
                  <a:srgbClr val="FFFFFF"/>
                </a:solidFill>
                <a:latin typeface="Calibri"/>
                <a:cs typeface="Calibri"/>
              </a:rPr>
              <a:t>INDIVIDUAZIONE </a:t>
            </a:r>
            <a:r>
              <a:rPr sz="2800" spc="-615" dirty="0">
                <a:solidFill>
                  <a:srgbClr val="FFFFFF"/>
                </a:solidFill>
                <a:latin typeface="Calibri"/>
                <a:cs typeface="Calibri"/>
              </a:rPr>
              <a:t> </a:t>
            </a:r>
            <a:r>
              <a:rPr sz="2800" dirty="0">
                <a:solidFill>
                  <a:srgbClr val="FFFFFF"/>
                </a:solidFill>
                <a:latin typeface="Calibri"/>
                <a:cs typeface="Calibri"/>
              </a:rPr>
              <a:t>CONSIGLIERE</a:t>
            </a:r>
            <a:r>
              <a:rPr sz="2800" spc="-100" dirty="0">
                <a:solidFill>
                  <a:srgbClr val="FFFFFF"/>
                </a:solidFill>
                <a:latin typeface="Calibri"/>
                <a:cs typeface="Calibri"/>
              </a:rPr>
              <a:t> </a:t>
            </a:r>
            <a:r>
              <a:rPr sz="2800" spc="-5" dirty="0">
                <a:solidFill>
                  <a:srgbClr val="FFFFFF"/>
                </a:solidFill>
                <a:latin typeface="Calibri"/>
                <a:cs typeface="Calibri"/>
              </a:rPr>
              <a:t>ISTRUTTORE</a:t>
            </a:r>
            <a:endParaRPr sz="2800" dirty="0">
              <a:latin typeface="Calibri"/>
              <a:cs typeface="Calibri"/>
            </a:endParaRPr>
          </a:p>
          <a:p>
            <a:pPr marR="6350" algn="ctr">
              <a:lnSpc>
                <a:spcPts val="3340"/>
              </a:lnSpc>
            </a:pPr>
            <a:r>
              <a:rPr sz="2800" dirty="0">
                <a:solidFill>
                  <a:srgbClr val="FFFFFF"/>
                </a:solidFill>
                <a:latin typeface="Calibri"/>
                <a:cs typeface="Calibri"/>
              </a:rPr>
              <a:t>(Art.</a:t>
            </a:r>
            <a:r>
              <a:rPr sz="2800" spc="-25" dirty="0">
                <a:solidFill>
                  <a:srgbClr val="FFFFFF"/>
                </a:solidFill>
                <a:latin typeface="Calibri"/>
                <a:cs typeface="Calibri"/>
              </a:rPr>
              <a:t> </a:t>
            </a:r>
            <a:r>
              <a:rPr sz="2800" spc="10" dirty="0">
                <a:solidFill>
                  <a:srgbClr val="FFFFFF"/>
                </a:solidFill>
                <a:latin typeface="Calibri"/>
                <a:cs typeface="Calibri"/>
              </a:rPr>
              <a:t>58</a:t>
            </a:r>
            <a:r>
              <a:rPr sz="2800" spc="-20" dirty="0">
                <a:solidFill>
                  <a:srgbClr val="FFFFFF"/>
                </a:solidFill>
                <a:latin typeface="Calibri"/>
                <a:cs typeface="Calibri"/>
              </a:rPr>
              <a:t> </a:t>
            </a:r>
            <a:r>
              <a:rPr sz="2800" spc="10" dirty="0">
                <a:solidFill>
                  <a:srgbClr val="FFFFFF"/>
                </a:solidFill>
                <a:latin typeface="Calibri"/>
                <a:cs typeface="Calibri"/>
              </a:rPr>
              <a:t>L.247/2012</a:t>
            </a:r>
            <a:r>
              <a:rPr sz="2800" spc="-90" dirty="0">
                <a:solidFill>
                  <a:srgbClr val="FFFFFF"/>
                </a:solidFill>
                <a:latin typeface="Calibri"/>
                <a:cs typeface="Calibri"/>
              </a:rPr>
              <a:t> </a:t>
            </a:r>
            <a:r>
              <a:rPr sz="2800" spc="5" dirty="0">
                <a:solidFill>
                  <a:srgbClr val="FFFFFF"/>
                </a:solidFill>
                <a:latin typeface="Calibri"/>
                <a:cs typeface="Calibri"/>
              </a:rPr>
              <a:t>E</a:t>
            </a:r>
            <a:r>
              <a:rPr sz="2800" spc="-35" dirty="0">
                <a:solidFill>
                  <a:srgbClr val="FFFFFF"/>
                </a:solidFill>
                <a:latin typeface="Calibri"/>
                <a:cs typeface="Calibri"/>
              </a:rPr>
              <a:t> </a:t>
            </a:r>
            <a:r>
              <a:rPr sz="2800" spc="-85" dirty="0">
                <a:solidFill>
                  <a:srgbClr val="FFFFFF"/>
                </a:solidFill>
                <a:latin typeface="Calibri"/>
                <a:cs typeface="Calibri"/>
              </a:rPr>
              <a:t>ART.</a:t>
            </a:r>
            <a:r>
              <a:rPr sz="2800" spc="45" dirty="0">
                <a:solidFill>
                  <a:srgbClr val="FFFFFF"/>
                </a:solidFill>
                <a:latin typeface="Calibri"/>
                <a:cs typeface="Calibri"/>
              </a:rPr>
              <a:t> </a:t>
            </a:r>
            <a:r>
              <a:rPr sz="2800" spc="10" dirty="0">
                <a:solidFill>
                  <a:srgbClr val="FFFFFF"/>
                </a:solidFill>
                <a:latin typeface="Calibri"/>
                <a:cs typeface="Calibri"/>
              </a:rPr>
              <a:t>14</a:t>
            </a:r>
            <a:r>
              <a:rPr sz="2800" spc="-60" dirty="0">
                <a:solidFill>
                  <a:srgbClr val="FFFFFF"/>
                </a:solidFill>
                <a:latin typeface="Calibri"/>
                <a:cs typeface="Calibri"/>
              </a:rPr>
              <a:t> </a:t>
            </a:r>
            <a:r>
              <a:rPr sz="2800" spc="-10" dirty="0">
                <a:solidFill>
                  <a:srgbClr val="FFFFFF"/>
                </a:solidFill>
                <a:latin typeface="Calibri"/>
                <a:cs typeface="Calibri"/>
              </a:rPr>
              <a:t>Reg.</a:t>
            </a:r>
            <a:r>
              <a:rPr sz="2800" spc="-20" dirty="0">
                <a:solidFill>
                  <a:srgbClr val="FFFFFF"/>
                </a:solidFill>
                <a:latin typeface="Calibri"/>
                <a:cs typeface="Calibri"/>
              </a:rPr>
              <a:t> </a:t>
            </a:r>
            <a:r>
              <a:rPr sz="2800" spc="10" dirty="0">
                <a:solidFill>
                  <a:srgbClr val="FFFFFF"/>
                </a:solidFill>
                <a:latin typeface="Calibri"/>
                <a:cs typeface="Calibri"/>
              </a:rPr>
              <a:t>2/2014)</a:t>
            </a:r>
            <a:endParaRPr sz="2800" dirty="0">
              <a:latin typeface="Calibri"/>
              <a:cs typeface="Calibri"/>
            </a:endParaRPr>
          </a:p>
        </p:txBody>
      </p:sp>
      <p:sp>
        <p:nvSpPr>
          <p:cNvPr id="13" name="object 13"/>
          <p:cNvSpPr/>
          <p:nvPr/>
        </p:nvSpPr>
        <p:spPr>
          <a:xfrm>
            <a:off x="816102" y="3509009"/>
            <a:ext cx="3977640" cy="2432685"/>
          </a:xfrm>
          <a:custGeom>
            <a:avLst/>
            <a:gdLst/>
            <a:ahLst/>
            <a:cxnLst/>
            <a:rect l="l" t="t" r="r" b="b"/>
            <a:pathLst>
              <a:path w="3977640" h="2432685">
                <a:moveTo>
                  <a:pt x="3977640" y="0"/>
                </a:moveTo>
                <a:lnTo>
                  <a:pt x="0" y="0"/>
                </a:lnTo>
                <a:lnTo>
                  <a:pt x="0" y="2432304"/>
                </a:lnTo>
                <a:lnTo>
                  <a:pt x="3977640" y="2432304"/>
                </a:lnTo>
                <a:lnTo>
                  <a:pt x="3977640" y="0"/>
                </a:lnTo>
                <a:close/>
              </a:path>
            </a:pathLst>
          </a:custGeom>
          <a:solidFill>
            <a:srgbClr val="92D050"/>
          </a:solidFill>
        </p:spPr>
        <p:txBody>
          <a:bodyPr wrap="square" lIns="0" tIns="0" rIns="0" bIns="0" rtlCol="0"/>
          <a:lstStyle/>
          <a:p>
            <a:endParaRPr/>
          </a:p>
        </p:txBody>
      </p:sp>
      <p:sp>
        <p:nvSpPr>
          <p:cNvPr id="14" name="object 14"/>
          <p:cNvSpPr txBox="1"/>
          <p:nvPr/>
        </p:nvSpPr>
        <p:spPr>
          <a:xfrm>
            <a:off x="816102" y="3509009"/>
            <a:ext cx="3977640" cy="2432685"/>
          </a:xfrm>
          <a:prstGeom prst="rect">
            <a:avLst/>
          </a:prstGeom>
          <a:ln w="13716">
            <a:solidFill>
              <a:srgbClr val="41709C"/>
            </a:solidFill>
          </a:ln>
        </p:spPr>
        <p:txBody>
          <a:bodyPr vert="horz" wrap="square" lIns="0" tIns="5080" rIns="0" bIns="0" rtlCol="0">
            <a:spAutoFit/>
          </a:bodyPr>
          <a:lstStyle/>
          <a:p>
            <a:pPr>
              <a:lnSpc>
                <a:spcPct val="100000"/>
              </a:lnSpc>
              <a:spcBef>
                <a:spcPts val="40"/>
              </a:spcBef>
            </a:pPr>
            <a:endParaRPr sz="2300">
              <a:latin typeface="Times New Roman"/>
              <a:cs typeface="Times New Roman"/>
            </a:endParaRPr>
          </a:p>
          <a:p>
            <a:pPr algn="ctr">
              <a:lnSpc>
                <a:spcPts val="3354"/>
              </a:lnSpc>
            </a:pPr>
            <a:r>
              <a:rPr sz="2800" b="1" spc="-5" dirty="0">
                <a:solidFill>
                  <a:srgbClr val="FFFFFF"/>
                </a:solidFill>
                <a:latin typeface="Calibri"/>
                <a:cs typeface="Calibri"/>
              </a:rPr>
              <a:t>ARCHIVIAZIONE</a:t>
            </a:r>
            <a:endParaRPr sz="2800">
              <a:latin typeface="Calibri"/>
              <a:cs typeface="Calibri"/>
            </a:endParaRPr>
          </a:p>
          <a:p>
            <a:pPr marL="213995" marR="213995" algn="ctr">
              <a:lnSpc>
                <a:spcPts val="3350"/>
              </a:lnSpc>
              <a:spcBef>
                <a:spcPts val="114"/>
              </a:spcBef>
            </a:pPr>
            <a:r>
              <a:rPr sz="2800" b="1" spc="-10" dirty="0">
                <a:solidFill>
                  <a:srgbClr val="FFFFFF"/>
                </a:solidFill>
                <a:latin typeface="Calibri"/>
                <a:cs typeface="Calibri"/>
              </a:rPr>
              <a:t>(manifesta </a:t>
            </a:r>
            <a:r>
              <a:rPr sz="2800" b="1" spc="-15" dirty="0">
                <a:solidFill>
                  <a:srgbClr val="FFFFFF"/>
                </a:solidFill>
                <a:latin typeface="Calibri"/>
                <a:cs typeface="Calibri"/>
              </a:rPr>
              <a:t>infondatezza </a:t>
            </a:r>
            <a:r>
              <a:rPr sz="2800" b="1" spc="-625" dirty="0">
                <a:solidFill>
                  <a:srgbClr val="FFFFFF"/>
                </a:solidFill>
                <a:latin typeface="Calibri"/>
                <a:cs typeface="Calibri"/>
              </a:rPr>
              <a:t> </a:t>
            </a:r>
            <a:r>
              <a:rPr sz="2800" b="1" spc="5" dirty="0">
                <a:solidFill>
                  <a:srgbClr val="FFFFFF"/>
                </a:solidFill>
                <a:latin typeface="Calibri"/>
                <a:cs typeface="Calibri"/>
              </a:rPr>
              <a:t>o</a:t>
            </a:r>
            <a:r>
              <a:rPr sz="2800" b="1" spc="-25" dirty="0">
                <a:solidFill>
                  <a:srgbClr val="FFFFFF"/>
                </a:solidFill>
                <a:latin typeface="Calibri"/>
                <a:cs typeface="Calibri"/>
              </a:rPr>
              <a:t> </a:t>
            </a:r>
            <a:r>
              <a:rPr sz="2800" b="1" dirty="0">
                <a:solidFill>
                  <a:srgbClr val="FFFFFF"/>
                </a:solidFill>
                <a:latin typeface="Calibri"/>
                <a:cs typeface="Calibri"/>
              </a:rPr>
              <a:t>prescrizione)</a:t>
            </a:r>
            <a:endParaRPr sz="2800">
              <a:latin typeface="Calibri"/>
              <a:cs typeface="Calibri"/>
            </a:endParaRPr>
          </a:p>
          <a:p>
            <a:pPr marL="72390" algn="ctr">
              <a:lnSpc>
                <a:spcPts val="3275"/>
              </a:lnSpc>
            </a:pPr>
            <a:r>
              <a:rPr sz="2800" b="1" dirty="0">
                <a:solidFill>
                  <a:srgbClr val="FFFFFF"/>
                </a:solidFill>
                <a:latin typeface="Calibri"/>
                <a:cs typeface="Calibri"/>
              </a:rPr>
              <a:t>RICHIAMO</a:t>
            </a:r>
            <a:r>
              <a:rPr sz="2800" b="1" spc="-60" dirty="0">
                <a:solidFill>
                  <a:srgbClr val="FFFFFF"/>
                </a:solidFill>
                <a:latin typeface="Calibri"/>
                <a:cs typeface="Calibri"/>
              </a:rPr>
              <a:t> </a:t>
            </a:r>
            <a:r>
              <a:rPr sz="2800" b="1" spc="-5" dirty="0">
                <a:solidFill>
                  <a:srgbClr val="FFFFFF"/>
                </a:solidFill>
                <a:latin typeface="Calibri"/>
                <a:cs typeface="Calibri"/>
              </a:rPr>
              <a:t>VERBALE</a:t>
            </a:r>
            <a:endParaRPr sz="2800">
              <a:latin typeface="Calibri"/>
              <a:cs typeface="Calibri"/>
            </a:endParaRPr>
          </a:p>
        </p:txBody>
      </p:sp>
      <p:grpSp>
        <p:nvGrpSpPr>
          <p:cNvPr id="15" name="object 15"/>
          <p:cNvGrpSpPr/>
          <p:nvPr/>
        </p:nvGrpSpPr>
        <p:grpSpPr>
          <a:xfrm>
            <a:off x="9004554" y="4304537"/>
            <a:ext cx="1019810" cy="407034"/>
            <a:chOff x="9004554" y="4304537"/>
            <a:chExt cx="1019810" cy="407034"/>
          </a:xfrm>
        </p:grpSpPr>
        <p:sp>
          <p:nvSpPr>
            <p:cNvPr id="16" name="object 16"/>
            <p:cNvSpPr/>
            <p:nvPr/>
          </p:nvSpPr>
          <p:spPr>
            <a:xfrm>
              <a:off x="9004554" y="4304537"/>
              <a:ext cx="1019810" cy="407034"/>
            </a:xfrm>
            <a:custGeom>
              <a:avLst/>
              <a:gdLst/>
              <a:ahLst/>
              <a:cxnLst/>
              <a:rect l="l" t="t" r="r" b="b"/>
              <a:pathLst>
                <a:path w="1019809" h="407035">
                  <a:moveTo>
                    <a:pt x="764667" y="0"/>
                  </a:moveTo>
                  <a:lnTo>
                    <a:pt x="254889" y="0"/>
                  </a:lnTo>
                  <a:lnTo>
                    <a:pt x="254889" y="233680"/>
                  </a:lnTo>
                  <a:lnTo>
                    <a:pt x="0" y="233680"/>
                  </a:lnTo>
                  <a:lnTo>
                    <a:pt x="509777" y="406907"/>
                  </a:lnTo>
                  <a:lnTo>
                    <a:pt x="1019555" y="233680"/>
                  </a:lnTo>
                  <a:lnTo>
                    <a:pt x="764667" y="233680"/>
                  </a:lnTo>
                  <a:lnTo>
                    <a:pt x="764667" y="0"/>
                  </a:lnTo>
                  <a:close/>
                </a:path>
              </a:pathLst>
            </a:custGeom>
            <a:solidFill>
              <a:srgbClr val="5B9BD4"/>
            </a:solidFill>
          </p:spPr>
          <p:txBody>
            <a:bodyPr wrap="square" lIns="0" tIns="0" rIns="0" bIns="0" rtlCol="0"/>
            <a:lstStyle/>
            <a:p>
              <a:endParaRPr/>
            </a:p>
          </p:txBody>
        </p:sp>
        <p:sp>
          <p:nvSpPr>
            <p:cNvPr id="17" name="object 17"/>
            <p:cNvSpPr/>
            <p:nvPr/>
          </p:nvSpPr>
          <p:spPr>
            <a:xfrm>
              <a:off x="9004554" y="4304537"/>
              <a:ext cx="1019810" cy="407034"/>
            </a:xfrm>
            <a:custGeom>
              <a:avLst/>
              <a:gdLst/>
              <a:ahLst/>
              <a:cxnLst/>
              <a:rect l="l" t="t" r="r" b="b"/>
              <a:pathLst>
                <a:path w="1019809" h="407035">
                  <a:moveTo>
                    <a:pt x="0" y="233680"/>
                  </a:moveTo>
                  <a:lnTo>
                    <a:pt x="254889" y="233680"/>
                  </a:lnTo>
                  <a:lnTo>
                    <a:pt x="254889" y="0"/>
                  </a:lnTo>
                  <a:lnTo>
                    <a:pt x="764667" y="0"/>
                  </a:lnTo>
                  <a:lnTo>
                    <a:pt x="764667" y="233680"/>
                  </a:lnTo>
                  <a:lnTo>
                    <a:pt x="1019555" y="233680"/>
                  </a:lnTo>
                  <a:lnTo>
                    <a:pt x="509777" y="406907"/>
                  </a:lnTo>
                  <a:lnTo>
                    <a:pt x="0" y="233680"/>
                  </a:lnTo>
                  <a:close/>
                </a:path>
              </a:pathLst>
            </a:custGeom>
            <a:ln w="13716">
              <a:solidFill>
                <a:srgbClr val="41709C"/>
              </a:solidFill>
            </a:ln>
          </p:spPr>
          <p:txBody>
            <a:bodyPr wrap="square" lIns="0" tIns="0" rIns="0" bIns="0" rtlCol="0"/>
            <a:lstStyle/>
            <a:p>
              <a:endParaRPr/>
            </a:p>
          </p:txBody>
        </p:sp>
      </p:grpSp>
      <p:sp>
        <p:nvSpPr>
          <p:cNvPr id="19" name="Segnaposto piè di pagina 11"/>
          <p:cNvSpPr>
            <a:spLocks noGrp="1"/>
          </p:cNvSpPr>
          <p:nvPr>
            <p:ph type="ftr" sz="quarter" idx="5"/>
          </p:nvPr>
        </p:nvSpPr>
        <p:spPr>
          <a:xfrm>
            <a:off x="10213163" y="6629400"/>
            <a:ext cx="1644698" cy="169277"/>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461772" y="73152"/>
            <a:ext cx="11528298" cy="1378458"/>
          </a:xfrm>
          <a:prstGeom prst="rect">
            <a:avLst/>
          </a:prstGeom>
        </p:spPr>
      </p:pic>
      <p:sp>
        <p:nvSpPr>
          <p:cNvPr id="3" name="object 3"/>
          <p:cNvSpPr txBox="1">
            <a:spLocks noGrp="1"/>
          </p:cNvSpPr>
          <p:nvPr>
            <p:ph type="title"/>
          </p:nvPr>
        </p:nvSpPr>
        <p:spPr>
          <a:xfrm>
            <a:off x="619505" y="230886"/>
            <a:ext cx="11215370" cy="1065530"/>
          </a:xfrm>
          <a:prstGeom prst="rect">
            <a:avLst/>
          </a:prstGeom>
          <a:solidFill>
            <a:srgbClr val="00AF50"/>
          </a:solidFill>
          <a:ln w="13715">
            <a:solidFill>
              <a:srgbClr val="006FC0"/>
            </a:solidFill>
          </a:ln>
        </p:spPr>
        <p:txBody>
          <a:bodyPr vert="horz" wrap="square" lIns="0" tIns="230504" rIns="0" bIns="0" rtlCol="0">
            <a:spAutoFit/>
          </a:bodyPr>
          <a:lstStyle/>
          <a:p>
            <a:pPr algn="ctr">
              <a:lnSpc>
                <a:spcPct val="100000"/>
              </a:lnSpc>
              <a:spcBef>
                <a:spcPts val="1814"/>
              </a:spcBef>
            </a:pPr>
            <a:r>
              <a:rPr sz="3600" b="1" spc="-55" dirty="0">
                <a:latin typeface="Calibri"/>
                <a:cs typeface="Calibri"/>
              </a:rPr>
              <a:t>FASE</a:t>
            </a:r>
            <a:r>
              <a:rPr sz="3600" b="1" spc="-35" dirty="0">
                <a:latin typeface="Calibri"/>
                <a:cs typeface="Calibri"/>
              </a:rPr>
              <a:t> </a:t>
            </a:r>
            <a:r>
              <a:rPr sz="3600" b="1" spc="-10" dirty="0">
                <a:latin typeface="Calibri"/>
                <a:cs typeface="Calibri"/>
              </a:rPr>
              <a:t>ISTRUTTORIA</a:t>
            </a:r>
            <a:r>
              <a:rPr sz="3600" b="1" spc="-20" dirty="0">
                <a:latin typeface="Calibri"/>
                <a:cs typeface="Calibri"/>
              </a:rPr>
              <a:t> </a:t>
            </a:r>
            <a:r>
              <a:rPr sz="3600" b="1" spc="-5" dirty="0">
                <a:latin typeface="Calibri"/>
                <a:cs typeface="Calibri"/>
              </a:rPr>
              <a:t>PRELIMINARE</a:t>
            </a:r>
            <a:endParaRPr sz="3600">
              <a:latin typeface="Calibri"/>
              <a:cs typeface="Calibri"/>
            </a:endParaRPr>
          </a:p>
        </p:txBody>
      </p:sp>
      <p:sp>
        <p:nvSpPr>
          <p:cNvPr id="4" name="object 4"/>
          <p:cNvSpPr txBox="1"/>
          <p:nvPr/>
        </p:nvSpPr>
        <p:spPr>
          <a:xfrm>
            <a:off x="2407157" y="1437894"/>
            <a:ext cx="7886700" cy="695325"/>
          </a:xfrm>
          <a:prstGeom prst="rect">
            <a:avLst/>
          </a:prstGeom>
          <a:solidFill>
            <a:srgbClr val="FFC000"/>
          </a:solidFill>
          <a:ln w="13715">
            <a:solidFill>
              <a:srgbClr val="41709C"/>
            </a:solidFill>
          </a:ln>
        </p:spPr>
        <p:txBody>
          <a:bodyPr vert="horz" wrap="square" lIns="0" tIns="109855" rIns="0" bIns="0" rtlCol="0">
            <a:spAutoFit/>
          </a:bodyPr>
          <a:lstStyle/>
          <a:p>
            <a:pPr algn="ctr">
              <a:lnSpc>
                <a:spcPct val="100000"/>
              </a:lnSpc>
              <a:spcBef>
                <a:spcPts val="865"/>
              </a:spcBef>
            </a:pPr>
            <a:r>
              <a:rPr sz="2800" b="1" spc="-45" dirty="0">
                <a:solidFill>
                  <a:srgbClr val="C55A11"/>
                </a:solidFill>
                <a:latin typeface="Calibri"/>
                <a:cs typeface="Calibri"/>
              </a:rPr>
              <a:t>ATTIVITÀ</a:t>
            </a:r>
            <a:r>
              <a:rPr sz="2800" b="1" spc="-75" dirty="0">
                <a:solidFill>
                  <a:srgbClr val="C55A11"/>
                </a:solidFill>
                <a:latin typeface="Calibri"/>
                <a:cs typeface="Calibri"/>
              </a:rPr>
              <a:t> </a:t>
            </a:r>
            <a:r>
              <a:rPr sz="2800" b="1" spc="-5" dirty="0">
                <a:solidFill>
                  <a:srgbClr val="C55A11"/>
                </a:solidFill>
                <a:latin typeface="Calibri"/>
                <a:cs typeface="Calibri"/>
              </a:rPr>
              <a:t>CONSIGLIERE</a:t>
            </a:r>
            <a:r>
              <a:rPr sz="2800" b="1" spc="-25" dirty="0">
                <a:solidFill>
                  <a:srgbClr val="C55A11"/>
                </a:solidFill>
                <a:latin typeface="Calibri"/>
                <a:cs typeface="Calibri"/>
              </a:rPr>
              <a:t> </a:t>
            </a:r>
            <a:r>
              <a:rPr sz="2800" b="1" dirty="0">
                <a:solidFill>
                  <a:srgbClr val="C55A11"/>
                </a:solidFill>
                <a:latin typeface="Calibri"/>
                <a:cs typeface="Calibri"/>
              </a:rPr>
              <a:t>ISTRUTTORE</a:t>
            </a:r>
            <a:endParaRPr sz="2800">
              <a:latin typeface="Calibri"/>
              <a:cs typeface="Calibri"/>
            </a:endParaRPr>
          </a:p>
        </p:txBody>
      </p:sp>
      <p:grpSp>
        <p:nvGrpSpPr>
          <p:cNvPr id="5" name="object 5"/>
          <p:cNvGrpSpPr/>
          <p:nvPr/>
        </p:nvGrpSpPr>
        <p:grpSpPr>
          <a:xfrm>
            <a:off x="2407158" y="2247137"/>
            <a:ext cx="7886700" cy="3754120"/>
            <a:chOff x="2407158" y="2247137"/>
            <a:chExt cx="7886700" cy="3754120"/>
          </a:xfrm>
        </p:grpSpPr>
        <p:sp>
          <p:nvSpPr>
            <p:cNvPr id="6" name="object 6"/>
            <p:cNvSpPr/>
            <p:nvPr/>
          </p:nvSpPr>
          <p:spPr>
            <a:xfrm>
              <a:off x="2407158" y="2247137"/>
              <a:ext cx="7886700" cy="3754120"/>
            </a:xfrm>
            <a:custGeom>
              <a:avLst/>
              <a:gdLst/>
              <a:ahLst/>
              <a:cxnLst/>
              <a:rect l="l" t="t" r="r" b="b"/>
              <a:pathLst>
                <a:path w="7886700" h="3754120">
                  <a:moveTo>
                    <a:pt x="7886700" y="0"/>
                  </a:moveTo>
                  <a:lnTo>
                    <a:pt x="0" y="0"/>
                  </a:lnTo>
                  <a:lnTo>
                    <a:pt x="0" y="3753612"/>
                  </a:lnTo>
                  <a:lnTo>
                    <a:pt x="7886700" y="3753612"/>
                  </a:lnTo>
                  <a:lnTo>
                    <a:pt x="7886700" y="0"/>
                  </a:lnTo>
                  <a:close/>
                </a:path>
              </a:pathLst>
            </a:custGeom>
            <a:solidFill>
              <a:srgbClr val="2D75B6"/>
            </a:solidFill>
          </p:spPr>
          <p:txBody>
            <a:bodyPr wrap="square" lIns="0" tIns="0" rIns="0" bIns="0" rtlCol="0"/>
            <a:lstStyle/>
            <a:p>
              <a:endParaRPr/>
            </a:p>
          </p:txBody>
        </p:sp>
        <p:sp>
          <p:nvSpPr>
            <p:cNvPr id="7" name="object 7"/>
            <p:cNvSpPr/>
            <p:nvPr/>
          </p:nvSpPr>
          <p:spPr>
            <a:xfrm>
              <a:off x="2407158" y="2247137"/>
              <a:ext cx="7886700" cy="3754120"/>
            </a:xfrm>
            <a:custGeom>
              <a:avLst/>
              <a:gdLst/>
              <a:ahLst/>
              <a:cxnLst/>
              <a:rect l="l" t="t" r="r" b="b"/>
              <a:pathLst>
                <a:path w="7886700" h="3754120">
                  <a:moveTo>
                    <a:pt x="0" y="3753612"/>
                  </a:moveTo>
                  <a:lnTo>
                    <a:pt x="7886700" y="3753612"/>
                  </a:lnTo>
                  <a:lnTo>
                    <a:pt x="7886700" y="0"/>
                  </a:lnTo>
                  <a:lnTo>
                    <a:pt x="0" y="0"/>
                  </a:lnTo>
                  <a:lnTo>
                    <a:pt x="0" y="3753612"/>
                  </a:lnTo>
                  <a:close/>
                </a:path>
              </a:pathLst>
            </a:custGeom>
            <a:ln w="13716">
              <a:solidFill>
                <a:srgbClr val="41709C"/>
              </a:solidFill>
            </a:ln>
          </p:spPr>
          <p:txBody>
            <a:bodyPr wrap="square" lIns="0" tIns="0" rIns="0" bIns="0" rtlCol="0"/>
            <a:lstStyle/>
            <a:p>
              <a:endParaRPr/>
            </a:p>
          </p:txBody>
        </p:sp>
      </p:grpSp>
      <p:sp>
        <p:nvSpPr>
          <p:cNvPr id="9" name="object 9"/>
          <p:cNvSpPr txBox="1"/>
          <p:nvPr/>
        </p:nvSpPr>
        <p:spPr>
          <a:xfrm>
            <a:off x="2780348" y="2517702"/>
            <a:ext cx="6936105" cy="3489417"/>
          </a:xfrm>
          <a:prstGeom prst="rect">
            <a:avLst/>
          </a:prstGeom>
        </p:spPr>
        <p:txBody>
          <a:bodyPr vert="horz" wrap="square" lIns="0" tIns="13970" rIns="0" bIns="0" rtlCol="0">
            <a:spAutoFit/>
          </a:bodyPr>
          <a:lstStyle/>
          <a:p>
            <a:pPr marL="890269" indent="-343535">
              <a:lnSpc>
                <a:spcPts val="3354"/>
              </a:lnSpc>
              <a:spcBef>
                <a:spcPts val="110"/>
              </a:spcBef>
              <a:buFont typeface="Arial"/>
              <a:buChar char="•"/>
              <a:tabLst>
                <a:tab pos="890269" algn="l"/>
                <a:tab pos="890905" algn="l"/>
              </a:tabLst>
            </a:pPr>
            <a:r>
              <a:rPr sz="2800" b="1" dirty="0">
                <a:solidFill>
                  <a:srgbClr val="FFFFFF"/>
                </a:solidFill>
                <a:latin typeface="Calibri"/>
                <a:cs typeface="Calibri"/>
              </a:rPr>
              <a:t>Comunicazione</a:t>
            </a:r>
            <a:r>
              <a:rPr sz="2800" b="1" spc="-85" dirty="0">
                <a:solidFill>
                  <a:srgbClr val="FFFFFF"/>
                </a:solidFill>
                <a:latin typeface="Calibri"/>
                <a:cs typeface="Calibri"/>
              </a:rPr>
              <a:t> </a:t>
            </a:r>
            <a:r>
              <a:rPr sz="2800" b="1" spc="-20" dirty="0">
                <a:solidFill>
                  <a:srgbClr val="FFFFFF"/>
                </a:solidFill>
                <a:latin typeface="Calibri"/>
                <a:cs typeface="Calibri"/>
              </a:rPr>
              <a:t>ex</a:t>
            </a:r>
            <a:r>
              <a:rPr sz="2800" b="1" spc="-30" dirty="0">
                <a:solidFill>
                  <a:srgbClr val="FFFFFF"/>
                </a:solidFill>
                <a:latin typeface="Calibri"/>
                <a:cs typeface="Calibri"/>
              </a:rPr>
              <a:t> </a:t>
            </a:r>
            <a:r>
              <a:rPr sz="2800" b="1" spc="5" dirty="0">
                <a:solidFill>
                  <a:srgbClr val="FFFFFF"/>
                </a:solidFill>
                <a:latin typeface="Calibri"/>
                <a:cs typeface="Calibri"/>
              </a:rPr>
              <a:t>art.</a:t>
            </a:r>
            <a:r>
              <a:rPr sz="2800" b="1" spc="-30" dirty="0">
                <a:solidFill>
                  <a:srgbClr val="FFFFFF"/>
                </a:solidFill>
                <a:latin typeface="Calibri"/>
                <a:cs typeface="Calibri"/>
              </a:rPr>
              <a:t> </a:t>
            </a:r>
            <a:r>
              <a:rPr sz="2800" b="1" spc="10" dirty="0">
                <a:solidFill>
                  <a:srgbClr val="FFFFFF"/>
                </a:solidFill>
                <a:latin typeface="Calibri"/>
                <a:cs typeface="Calibri"/>
              </a:rPr>
              <a:t>15</a:t>
            </a:r>
            <a:r>
              <a:rPr sz="2800" b="1" spc="-20" dirty="0">
                <a:solidFill>
                  <a:srgbClr val="FFFFFF"/>
                </a:solidFill>
                <a:latin typeface="Calibri"/>
                <a:cs typeface="Calibri"/>
              </a:rPr>
              <a:t> </a:t>
            </a:r>
            <a:r>
              <a:rPr sz="2800" b="1" spc="5" dirty="0">
                <a:solidFill>
                  <a:srgbClr val="FFFFFF"/>
                </a:solidFill>
                <a:latin typeface="Calibri"/>
                <a:cs typeface="Calibri"/>
              </a:rPr>
              <a:t>Reg.2/2014</a:t>
            </a:r>
            <a:endParaRPr sz="2800" dirty="0">
              <a:latin typeface="Calibri"/>
              <a:cs typeface="Calibri"/>
            </a:endParaRPr>
          </a:p>
          <a:p>
            <a:pPr marL="968375" indent="-448945">
              <a:lnSpc>
                <a:spcPts val="3354"/>
              </a:lnSpc>
              <a:buFont typeface="Arial"/>
              <a:buChar char="•"/>
              <a:tabLst>
                <a:tab pos="968375" algn="l"/>
                <a:tab pos="969010" algn="l"/>
              </a:tabLst>
            </a:pPr>
            <a:r>
              <a:rPr sz="2800" b="1" spc="-25" dirty="0">
                <a:solidFill>
                  <a:srgbClr val="FFFFFF"/>
                </a:solidFill>
                <a:latin typeface="Calibri"/>
                <a:cs typeface="Calibri"/>
              </a:rPr>
              <a:t>Attività </a:t>
            </a:r>
            <a:r>
              <a:rPr sz="2800" b="1" spc="-10" dirty="0">
                <a:solidFill>
                  <a:srgbClr val="FFFFFF"/>
                </a:solidFill>
                <a:latin typeface="Calibri"/>
                <a:cs typeface="Calibri"/>
              </a:rPr>
              <a:t>istruttoria</a:t>
            </a:r>
            <a:endParaRPr sz="2800" dirty="0">
              <a:latin typeface="Calibri"/>
              <a:cs typeface="Calibri"/>
            </a:endParaRPr>
          </a:p>
          <a:p>
            <a:pPr>
              <a:lnSpc>
                <a:spcPct val="100000"/>
              </a:lnSpc>
              <a:spcBef>
                <a:spcPts val="20"/>
              </a:spcBef>
              <a:buClr>
                <a:srgbClr val="FFFFFF"/>
              </a:buClr>
              <a:buFont typeface="Arial"/>
              <a:buChar char="•"/>
            </a:pPr>
            <a:endParaRPr sz="2750" dirty="0">
              <a:latin typeface="Calibri"/>
              <a:cs typeface="Calibri"/>
            </a:endParaRPr>
          </a:p>
          <a:p>
            <a:pPr marL="785495">
              <a:lnSpc>
                <a:spcPts val="3354"/>
              </a:lnSpc>
            </a:pPr>
            <a:r>
              <a:rPr sz="2800" b="1" spc="-30" dirty="0">
                <a:solidFill>
                  <a:srgbClr val="FFFF00"/>
                </a:solidFill>
                <a:effectLst>
                  <a:outerShdw blurRad="38100" dist="38100" dir="2700000" algn="tl">
                    <a:srgbClr val="000000">
                      <a:alpha val="43137"/>
                    </a:srgbClr>
                  </a:outerShdw>
                </a:effectLst>
                <a:latin typeface="Calibri"/>
                <a:cs typeface="Calibri"/>
              </a:rPr>
              <a:t>PROPOSTA</a:t>
            </a:r>
            <a:r>
              <a:rPr sz="2800" b="1" spc="-110" dirty="0">
                <a:solidFill>
                  <a:srgbClr val="FFFF00"/>
                </a:solidFill>
                <a:effectLst>
                  <a:outerShdw blurRad="38100" dist="38100" dir="2700000" algn="tl">
                    <a:srgbClr val="000000">
                      <a:alpha val="43137"/>
                    </a:srgbClr>
                  </a:outerShdw>
                </a:effectLst>
                <a:latin typeface="Calibri"/>
                <a:cs typeface="Calibri"/>
              </a:rPr>
              <a:t> </a:t>
            </a:r>
            <a:r>
              <a:rPr sz="2800" b="1" spc="-80" dirty="0">
                <a:solidFill>
                  <a:srgbClr val="FFFF00"/>
                </a:solidFill>
                <a:effectLst>
                  <a:outerShdw blurRad="38100" dist="38100" dir="2700000" algn="tl">
                    <a:srgbClr val="000000">
                      <a:alpha val="43137"/>
                    </a:srgbClr>
                  </a:outerShdw>
                </a:effectLst>
                <a:latin typeface="Calibri"/>
                <a:cs typeface="Calibri"/>
              </a:rPr>
              <a:t>MOTIVATA</a:t>
            </a:r>
            <a:r>
              <a:rPr sz="2800" b="1" spc="-70" dirty="0">
                <a:solidFill>
                  <a:srgbClr val="FFFF00"/>
                </a:solidFill>
                <a:effectLst>
                  <a:outerShdw blurRad="38100" dist="38100" dir="2700000" algn="tl">
                    <a:srgbClr val="000000">
                      <a:alpha val="43137"/>
                    </a:srgbClr>
                  </a:outerShdw>
                </a:effectLst>
                <a:latin typeface="Calibri"/>
                <a:cs typeface="Calibri"/>
              </a:rPr>
              <a:t> </a:t>
            </a:r>
            <a:r>
              <a:rPr sz="2800" b="1" dirty="0">
                <a:solidFill>
                  <a:srgbClr val="FFFF00"/>
                </a:solidFill>
                <a:effectLst>
                  <a:outerShdw blurRad="38100" dist="38100" dir="2700000" algn="tl">
                    <a:srgbClr val="000000">
                      <a:alpha val="43137"/>
                    </a:srgbClr>
                  </a:outerShdw>
                </a:effectLst>
                <a:latin typeface="Calibri"/>
                <a:cs typeface="Calibri"/>
              </a:rPr>
              <a:t>ALLA</a:t>
            </a:r>
            <a:r>
              <a:rPr sz="2800" b="1" spc="-5" dirty="0">
                <a:solidFill>
                  <a:srgbClr val="FFFF00"/>
                </a:solidFill>
                <a:effectLst>
                  <a:outerShdw blurRad="38100" dist="38100" dir="2700000" algn="tl">
                    <a:srgbClr val="000000">
                      <a:alpha val="43137"/>
                    </a:srgbClr>
                  </a:outerShdw>
                </a:effectLst>
                <a:latin typeface="Calibri"/>
                <a:cs typeface="Calibri"/>
              </a:rPr>
              <a:t> </a:t>
            </a:r>
            <a:r>
              <a:rPr sz="2800" b="1" dirty="0">
                <a:solidFill>
                  <a:srgbClr val="FFFF00"/>
                </a:solidFill>
                <a:effectLst>
                  <a:outerShdw blurRad="38100" dist="38100" dir="2700000" algn="tl">
                    <a:srgbClr val="000000">
                      <a:alpha val="43137"/>
                    </a:srgbClr>
                  </a:outerShdw>
                </a:effectLst>
                <a:latin typeface="Calibri"/>
                <a:cs typeface="Calibri"/>
              </a:rPr>
              <a:t>SEZIONE</a:t>
            </a:r>
            <a:endParaRPr sz="2800" dirty="0">
              <a:solidFill>
                <a:srgbClr val="FFFF00"/>
              </a:solidFill>
              <a:effectLst>
                <a:outerShdw blurRad="38100" dist="38100" dir="2700000" algn="tl">
                  <a:srgbClr val="000000">
                    <a:alpha val="43137"/>
                  </a:srgbClr>
                </a:outerShdw>
              </a:effectLst>
              <a:latin typeface="Calibri"/>
              <a:cs typeface="Calibri"/>
            </a:endParaRPr>
          </a:p>
          <a:p>
            <a:pPr marL="698500">
              <a:lnSpc>
                <a:spcPts val="3350"/>
              </a:lnSpc>
            </a:pPr>
            <a:r>
              <a:rPr sz="2800" b="1" dirty="0">
                <a:solidFill>
                  <a:srgbClr val="FFFFFF"/>
                </a:solidFill>
                <a:latin typeface="Calibri"/>
                <a:cs typeface="Calibri"/>
              </a:rPr>
              <a:t>(art.</a:t>
            </a:r>
            <a:r>
              <a:rPr sz="2800" b="1" spc="-30" dirty="0">
                <a:solidFill>
                  <a:srgbClr val="FFFFFF"/>
                </a:solidFill>
                <a:latin typeface="Calibri"/>
                <a:cs typeface="Calibri"/>
              </a:rPr>
              <a:t> </a:t>
            </a:r>
            <a:r>
              <a:rPr sz="2800" b="1" spc="10" dirty="0">
                <a:solidFill>
                  <a:srgbClr val="FFFFFF"/>
                </a:solidFill>
                <a:latin typeface="Calibri"/>
                <a:cs typeface="Calibri"/>
              </a:rPr>
              <a:t>58</a:t>
            </a:r>
            <a:r>
              <a:rPr sz="2800" b="1" spc="-15" dirty="0">
                <a:solidFill>
                  <a:srgbClr val="FFFFFF"/>
                </a:solidFill>
                <a:latin typeface="Calibri"/>
                <a:cs typeface="Calibri"/>
              </a:rPr>
              <a:t> </a:t>
            </a:r>
            <a:r>
              <a:rPr sz="2800" b="1" spc="10" dirty="0">
                <a:solidFill>
                  <a:srgbClr val="FFFFFF"/>
                </a:solidFill>
                <a:latin typeface="Calibri"/>
                <a:cs typeface="Calibri"/>
              </a:rPr>
              <a:t>L.247/12</a:t>
            </a:r>
            <a:r>
              <a:rPr sz="2800" b="1" spc="-90" dirty="0">
                <a:solidFill>
                  <a:srgbClr val="FFFFFF"/>
                </a:solidFill>
                <a:latin typeface="Calibri"/>
                <a:cs typeface="Calibri"/>
              </a:rPr>
              <a:t> </a:t>
            </a:r>
            <a:r>
              <a:rPr sz="2800" b="1" spc="5" dirty="0">
                <a:solidFill>
                  <a:srgbClr val="FFFFFF"/>
                </a:solidFill>
                <a:latin typeface="Calibri"/>
                <a:cs typeface="Calibri"/>
              </a:rPr>
              <a:t>e</a:t>
            </a:r>
            <a:r>
              <a:rPr sz="2800" b="1" spc="-5" dirty="0">
                <a:solidFill>
                  <a:srgbClr val="FFFFFF"/>
                </a:solidFill>
                <a:latin typeface="Calibri"/>
                <a:cs typeface="Calibri"/>
              </a:rPr>
              <a:t> </a:t>
            </a:r>
            <a:r>
              <a:rPr sz="2800" b="1" spc="5" dirty="0">
                <a:solidFill>
                  <a:srgbClr val="FFFFFF"/>
                </a:solidFill>
                <a:latin typeface="Calibri"/>
                <a:cs typeface="Calibri"/>
              </a:rPr>
              <a:t>Art.16</a:t>
            </a:r>
            <a:r>
              <a:rPr sz="2800" b="1" spc="-55" dirty="0">
                <a:solidFill>
                  <a:srgbClr val="FFFFFF"/>
                </a:solidFill>
                <a:latin typeface="Calibri"/>
                <a:cs typeface="Calibri"/>
              </a:rPr>
              <a:t> </a:t>
            </a:r>
            <a:r>
              <a:rPr sz="2800" b="1" spc="10" dirty="0">
                <a:solidFill>
                  <a:srgbClr val="FFFFFF"/>
                </a:solidFill>
                <a:latin typeface="Calibri"/>
                <a:cs typeface="Calibri"/>
              </a:rPr>
              <a:t>Reg.2/2014)</a:t>
            </a:r>
            <a:endParaRPr sz="2800" dirty="0">
              <a:latin typeface="Calibri"/>
              <a:cs typeface="Calibri"/>
            </a:endParaRPr>
          </a:p>
          <a:p>
            <a:pPr marL="2463800" lvl="1" indent="-343535">
              <a:lnSpc>
                <a:spcPts val="3354"/>
              </a:lnSpc>
              <a:buFont typeface="Arial"/>
              <a:buChar char="•"/>
              <a:tabLst>
                <a:tab pos="2463800" algn="l"/>
                <a:tab pos="2464435" algn="l"/>
              </a:tabLst>
            </a:pPr>
            <a:r>
              <a:rPr sz="2800" b="1" spc="-5" dirty="0">
                <a:solidFill>
                  <a:srgbClr val="FF6600"/>
                </a:solidFill>
                <a:latin typeface="Calibri"/>
                <a:cs typeface="Calibri"/>
              </a:rPr>
              <a:t>ARCHIVIAZIONE</a:t>
            </a:r>
            <a:endParaRPr sz="2800" dirty="0">
              <a:latin typeface="Calibri"/>
              <a:cs typeface="Calibri"/>
            </a:endParaRPr>
          </a:p>
          <a:p>
            <a:pPr marL="355600" indent="-342900">
              <a:lnSpc>
                <a:spcPts val="3354"/>
              </a:lnSpc>
              <a:spcBef>
                <a:spcPts val="25"/>
              </a:spcBef>
              <a:buFont typeface="Arial"/>
              <a:buChar char="•"/>
              <a:tabLst>
                <a:tab pos="354965" algn="l"/>
                <a:tab pos="355600" algn="l"/>
              </a:tabLst>
            </a:pPr>
            <a:r>
              <a:rPr sz="2800" b="1" spc="-20" dirty="0">
                <a:solidFill>
                  <a:srgbClr val="FF6600"/>
                </a:solidFill>
                <a:latin typeface="Calibri"/>
                <a:cs typeface="Calibri"/>
              </a:rPr>
              <a:t>APPROVAZIONE</a:t>
            </a:r>
            <a:r>
              <a:rPr sz="2800" b="1" spc="-100" dirty="0">
                <a:solidFill>
                  <a:srgbClr val="FF6600"/>
                </a:solidFill>
                <a:latin typeface="Calibri"/>
                <a:cs typeface="Calibri"/>
              </a:rPr>
              <a:t> </a:t>
            </a:r>
            <a:r>
              <a:rPr sz="2800" b="1" spc="-5" dirty="0">
                <a:solidFill>
                  <a:srgbClr val="FF6600"/>
                </a:solidFill>
                <a:latin typeface="Calibri"/>
                <a:cs typeface="Calibri"/>
              </a:rPr>
              <a:t>DEL</a:t>
            </a:r>
            <a:r>
              <a:rPr sz="2800" b="1" spc="10" dirty="0">
                <a:solidFill>
                  <a:srgbClr val="FF6600"/>
                </a:solidFill>
                <a:latin typeface="Calibri"/>
                <a:cs typeface="Calibri"/>
              </a:rPr>
              <a:t> </a:t>
            </a:r>
            <a:r>
              <a:rPr sz="2800" b="1" dirty="0">
                <a:solidFill>
                  <a:srgbClr val="FF6600"/>
                </a:solidFill>
                <a:latin typeface="Calibri"/>
                <a:cs typeface="Calibri"/>
              </a:rPr>
              <a:t>CAPO</a:t>
            </a:r>
            <a:r>
              <a:rPr sz="2800" b="1" spc="-10" dirty="0">
                <a:solidFill>
                  <a:srgbClr val="FF6600"/>
                </a:solidFill>
                <a:latin typeface="Calibri"/>
                <a:cs typeface="Calibri"/>
              </a:rPr>
              <a:t> </a:t>
            </a:r>
            <a:r>
              <a:rPr sz="2800" b="1" dirty="0">
                <a:solidFill>
                  <a:srgbClr val="FF6600"/>
                </a:solidFill>
                <a:latin typeface="Calibri"/>
                <a:cs typeface="Calibri"/>
              </a:rPr>
              <a:t>DI</a:t>
            </a:r>
            <a:r>
              <a:rPr sz="2800" b="1" spc="-30" dirty="0">
                <a:solidFill>
                  <a:srgbClr val="FF6600"/>
                </a:solidFill>
                <a:latin typeface="Calibri"/>
                <a:cs typeface="Calibri"/>
              </a:rPr>
              <a:t> </a:t>
            </a:r>
            <a:r>
              <a:rPr sz="2800" b="1" spc="-20" dirty="0">
                <a:solidFill>
                  <a:srgbClr val="FF6600"/>
                </a:solidFill>
                <a:latin typeface="Calibri"/>
                <a:cs typeface="Calibri"/>
              </a:rPr>
              <a:t>INCOLPAZIONE</a:t>
            </a:r>
            <a:endParaRPr sz="2800" dirty="0">
              <a:latin typeface="Calibri"/>
              <a:cs typeface="Calibri"/>
            </a:endParaRPr>
          </a:p>
          <a:p>
            <a:pPr marL="2212340" lvl="1" indent="-457834">
              <a:lnSpc>
                <a:spcPts val="3354"/>
              </a:lnSpc>
              <a:buFont typeface="Arial"/>
              <a:buChar char="•"/>
              <a:tabLst>
                <a:tab pos="2212340" algn="l"/>
                <a:tab pos="2212975" algn="l"/>
              </a:tabLst>
            </a:pPr>
            <a:r>
              <a:rPr sz="2800" b="1" dirty="0">
                <a:solidFill>
                  <a:srgbClr val="FF6600"/>
                </a:solidFill>
                <a:latin typeface="Calibri"/>
                <a:cs typeface="Calibri"/>
              </a:rPr>
              <a:t>RICHIAMO</a:t>
            </a:r>
            <a:r>
              <a:rPr sz="2800" b="1" spc="-40" dirty="0">
                <a:solidFill>
                  <a:srgbClr val="FF6600"/>
                </a:solidFill>
                <a:latin typeface="Calibri"/>
                <a:cs typeface="Calibri"/>
              </a:rPr>
              <a:t> </a:t>
            </a:r>
            <a:r>
              <a:rPr sz="2800" b="1" spc="-5" dirty="0">
                <a:solidFill>
                  <a:srgbClr val="FF6600"/>
                </a:solidFill>
                <a:latin typeface="Calibri"/>
                <a:cs typeface="Calibri"/>
              </a:rPr>
              <a:t>VERBALE</a:t>
            </a:r>
            <a:endParaRPr sz="2800" dirty="0">
              <a:latin typeface="Calibri"/>
              <a:cs typeface="Calibri"/>
            </a:endParaRPr>
          </a:p>
        </p:txBody>
      </p:sp>
      <p:grpSp>
        <p:nvGrpSpPr>
          <p:cNvPr id="10" name="object 10"/>
          <p:cNvGrpSpPr/>
          <p:nvPr/>
        </p:nvGrpSpPr>
        <p:grpSpPr>
          <a:xfrm>
            <a:off x="6350507" y="3276600"/>
            <a:ext cx="397128" cy="448309"/>
            <a:chOff x="6284213" y="3280410"/>
            <a:chExt cx="361315" cy="448309"/>
          </a:xfrm>
        </p:grpSpPr>
        <p:sp>
          <p:nvSpPr>
            <p:cNvPr id="11" name="object 11"/>
            <p:cNvSpPr/>
            <p:nvPr/>
          </p:nvSpPr>
          <p:spPr>
            <a:xfrm>
              <a:off x="6284213" y="3280410"/>
              <a:ext cx="361315" cy="448309"/>
            </a:xfrm>
            <a:custGeom>
              <a:avLst/>
              <a:gdLst/>
              <a:ahLst/>
              <a:cxnLst/>
              <a:rect l="l" t="t" r="r" b="b"/>
              <a:pathLst>
                <a:path w="361315" h="448310">
                  <a:moveTo>
                    <a:pt x="270890" y="0"/>
                  </a:moveTo>
                  <a:lnTo>
                    <a:pt x="90297" y="0"/>
                  </a:lnTo>
                  <a:lnTo>
                    <a:pt x="90297" y="267462"/>
                  </a:lnTo>
                  <a:lnTo>
                    <a:pt x="0" y="267462"/>
                  </a:lnTo>
                  <a:lnTo>
                    <a:pt x="180594" y="448056"/>
                  </a:lnTo>
                  <a:lnTo>
                    <a:pt x="361188" y="267462"/>
                  </a:lnTo>
                  <a:lnTo>
                    <a:pt x="270890" y="267462"/>
                  </a:lnTo>
                  <a:lnTo>
                    <a:pt x="270890" y="0"/>
                  </a:lnTo>
                  <a:close/>
                </a:path>
              </a:pathLst>
            </a:custGeom>
            <a:solidFill>
              <a:srgbClr val="FFFFFF"/>
            </a:solidFill>
          </p:spPr>
          <p:txBody>
            <a:bodyPr wrap="square" lIns="0" tIns="0" rIns="0" bIns="0" rtlCol="0"/>
            <a:lstStyle/>
            <a:p>
              <a:endParaRPr/>
            </a:p>
          </p:txBody>
        </p:sp>
        <p:sp>
          <p:nvSpPr>
            <p:cNvPr id="12" name="object 12"/>
            <p:cNvSpPr/>
            <p:nvPr/>
          </p:nvSpPr>
          <p:spPr>
            <a:xfrm>
              <a:off x="6284213" y="3280410"/>
              <a:ext cx="361315" cy="448309"/>
            </a:xfrm>
            <a:custGeom>
              <a:avLst/>
              <a:gdLst/>
              <a:ahLst/>
              <a:cxnLst/>
              <a:rect l="l" t="t" r="r" b="b"/>
              <a:pathLst>
                <a:path w="361315" h="448310">
                  <a:moveTo>
                    <a:pt x="0" y="267462"/>
                  </a:moveTo>
                  <a:lnTo>
                    <a:pt x="90297" y="267462"/>
                  </a:lnTo>
                  <a:lnTo>
                    <a:pt x="90297" y="0"/>
                  </a:lnTo>
                  <a:lnTo>
                    <a:pt x="270890" y="0"/>
                  </a:lnTo>
                  <a:lnTo>
                    <a:pt x="270890" y="267462"/>
                  </a:lnTo>
                  <a:lnTo>
                    <a:pt x="361188" y="267462"/>
                  </a:lnTo>
                  <a:lnTo>
                    <a:pt x="180594" y="448056"/>
                  </a:lnTo>
                  <a:lnTo>
                    <a:pt x="0" y="267462"/>
                  </a:lnTo>
                  <a:close/>
                </a:path>
              </a:pathLst>
            </a:custGeom>
            <a:ln w="13716">
              <a:solidFill>
                <a:srgbClr val="41709C"/>
              </a:solidFill>
            </a:ln>
          </p:spPr>
          <p:txBody>
            <a:bodyPr wrap="square" lIns="0" tIns="0" rIns="0" bIns="0" rtlCol="0"/>
            <a:lstStyle/>
            <a:p>
              <a:endParaRPr/>
            </a:p>
          </p:txBody>
        </p:sp>
      </p:grpSp>
      <p:sp>
        <p:nvSpPr>
          <p:cNvPr id="13" name="Segnaposto piè di pagina 11"/>
          <p:cNvSpPr>
            <a:spLocks noGrp="1"/>
          </p:cNvSpPr>
          <p:nvPr>
            <p:ph type="ftr" sz="quarter" idx="5"/>
          </p:nvPr>
        </p:nvSpPr>
        <p:spPr>
          <a:xfrm>
            <a:off x="10345372" y="6629400"/>
            <a:ext cx="1644698" cy="169277"/>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8358" y="1524761"/>
            <a:ext cx="3813175" cy="4274820"/>
          </a:xfrm>
          <a:prstGeom prst="rect">
            <a:avLst/>
          </a:prstGeom>
          <a:solidFill>
            <a:srgbClr val="EC7C30"/>
          </a:solidFill>
          <a:ln w="13716">
            <a:solidFill>
              <a:srgbClr val="41709C"/>
            </a:solidFill>
          </a:ln>
        </p:spPr>
        <p:txBody>
          <a:bodyPr vert="horz" wrap="square" lIns="0" tIns="0" rIns="0" bIns="0" rtlCol="0">
            <a:spAutoFit/>
          </a:bodyPr>
          <a:lstStyle/>
          <a:p>
            <a:pPr>
              <a:lnSpc>
                <a:spcPct val="100000"/>
              </a:lnSpc>
            </a:pPr>
            <a:endParaRPr sz="2800">
              <a:latin typeface="Times New Roman"/>
              <a:cs typeface="Times New Roman"/>
            </a:endParaRPr>
          </a:p>
          <a:p>
            <a:pPr>
              <a:lnSpc>
                <a:spcPct val="100000"/>
              </a:lnSpc>
            </a:pPr>
            <a:endParaRPr sz="2800">
              <a:latin typeface="Times New Roman"/>
              <a:cs typeface="Times New Roman"/>
            </a:endParaRPr>
          </a:p>
          <a:p>
            <a:pPr>
              <a:lnSpc>
                <a:spcPct val="100000"/>
              </a:lnSpc>
            </a:pPr>
            <a:endParaRPr sz="2800">
              <a:latin typeface="Times New Roman"/>
              <a:cs typeface="Times New Roman"/>
            </a:endParaRPr>
          </a:p>
          <a:p>
            <a:pPr marL="1275715" marR="229235" indent="-1043305">
              <a:lnSpc>
                <a:spcPct val="100000"/>
              </a:lnSpc>
              <a:spcBef>
                <a:spcPts val="1950"/>
              </a:spcBef>
            </a:pPr>
            <a:r>
              <a:rPr sz="2800" b="1" dirty="0">
                <a:solidFill>
                  <a:srgbClr val="FFFFFF"/>
                </a:solidFill>
                <a:latin typeface="Calibri"/>
                <a:cs typeface="Calibri"/>
              </a:rPr>
              <a:t>DELIBERAZIONE</a:t>
            </a:r>
            <a:r>
              <a:rPr sz="2800" b="1" spc="-100" dirty="0">
                <a:solidFill>
                  <a:srgbClr val="FFFFFF"/>
                </a:solidFill>
                <a:latin typeface="Calibri"/>
                <a:cs typeface="Calibri"/>
              </a:rPr>
              <a:t> </a:t>
            </a:r>
            <a:r>
              <a:rPr sz="2800" b="1" dirty="0">
                <a:solidFill>
                  <a:srgbClr val="FFFFFF"/>
                </a:solidFill>
                <a:latin typeface="Calibri"/>
                <a:cs typeface="Calibri"/>
              </a:rPr>
              <a:t>DELLA </a:t>
            </a:r>
            <a:r>
              <a:rPr sz="2800" b="1" spc="-620" dirty="0">
                <a:solidFill>
                  <a:srgbClr val="FFFFFF"/>
                </a:solidFill>
                <a:latin typeface="Calibri"/>
                <a:cs typeface="Calibri"/>
              </a:rPr>
              <a:t> </a:t>
            </a:r>
            <a:r>
              <a:rPr sz="2800" b="1" dirty="0">
                <a:solidFill>
                  <a:srgbClr val="FFFFFF"/>
                </a:solidFill>
                <a:latin typeface="Calibri"/>
                <a:cs typeface="Calibri"/>
              </a:rPr>
              <a:t>SEZIONE</a:t>
            </a:r>
            <a:endParaRPr sz="2800">
              <a:latin typeface="Calibri"/>
              <a:cs typeface="Calibri"/>
            </a:endParaRPr>
          </a:p>
          <a:p>
            <a:pPr marL="338455">
              <a:lnSpc>
                <a:spcPts val="3340"/>
              </a:lnSpc>
            </a:pPr>
            <a:r>
              <a:rPr sz="2800" b="1" spc="-60" dirty="0">
                <a:solidFill>
                  <a:srgbClr val="FFFFFF"/>
                </a:solidFill>
                <a:latin typeface="Calibri"/>
                <a:cs typeface="Calibri"/>
              </a:rPr>
              <a:t>ART.</a:t>
            </a:r>
            <a:r>
              <a:rPr sz="2800" b="1" spc="-35" dirty="0">
                <a:solidFill>
                  <a:srgbClr val="FFFFFF"/>
                </a:solidFill>
                <a:latin typeface="Calibri"/>
                <a:cs typeface="Calibri"/>
              </a:rPr>
              <a:t> </a:t>
            </a:r>
            <a:r>
              <a:rPr sz="2800" b="1" spc="10" dirty="0">
                <a:solidFill>
                  <a:srgbClr val="FFFFFF"/>
                </a:solidFill>
                <a:latin typeface="Calibri"/>
                <a:cs typeface="Calibri"/>
              </a:rPr>
              <a:t>17</a:t>
            </a:r>
            <a:r>
              <a:rPr sz="2800" b="1" spc="-25" dirty="0">
                <a:solidFill>
                  <a:srgbClr val="FFFFFF"/>
                </a:solidFill>
                <a:latin typeface="Calibri"/>
                <a:cs typeface="Calibri"/>
              </a:rPr>
              <a:t> </a:t>
            </a:r>
            <a:r>
              <a:rPr sz="2800" b="1" spc="-5" dirty="0">
                <a:solidFill>
                  <a:srgbClr val="FFFFFF"/>
                </a:solidFill>
                <a:latin typeface="Calibri"/>
                <a:cs typeface="Calibri"/>
              </a:rPr>
              <a:t>REG.</a:t>
            </a:r>
            <a:r>
              <a:rPr sz="2800" b="1" spc="-65" dirty="0">
                <a:solidFill>
                  <a:srgbClr val="FFFFFF"/>
                </a:solidFill>
                <a:latin typeface="Calibri"/>
                <a:cs typeface="Calibri"/>
              </a:rPr>
              <a:t> </a:t>
            </a:r>
            <a:r>
              <a:rPr sz="2800" b="1" spc="10" dirty="0">
                <a:solidFill>
                  <a:srgbClr val="FFFFFF"/>
                </a:solidFill>
                <a:latin typeface="Calibri"/>
                <a:cs typeface="Calibri"/>
              </a:rPr>
              <a:t>2/2014)</a:t>
            </a:r>
            <a:endParaRPr sz="2800">
              <a:latin typeface="Calibri"/>
              <a:cs typeface="Calibri"/>
            </a:endParaRPr>
          </a:p>
        </p:txBody>
      </p:sp>
      <p:grpSp>
        <p:nvGrpSpPr>
          <p:cNvPr id="3" name="object 3"/>
          <p:cNvGrpSpPr/>
          <p:nvPr/>
        </p:nvGrpSpPr>
        <p:grpSpPr>
          <a:xfrm>
            <a:off x="4603877" y="1417192"/>
            <a:ext cx="7054850" cy="1024890"/>
            <a:chOff x="4603877" y="1417192"/>
            <a:chExt cx="7054850" cy="1024890"/>
          </a:xfrm>
        </p:grpSpPr>
        <p:sp>
          <p:nvSpPr>
            <p:cNvPr id="4" name="object 4"/>
            <p:cNvSpPr/>
            <p:nvPr/>
          </p:nvSpPr>
          <p:spPr>
            <a:xfrm>
              <a:off x="4610862" y="1762505"/>
              <a:ext cx="978535" cy="452755"/>
            </a:xfrm>
            <a:custGeom>
              <a:avLst/>
              <a:gdLst/>
              <a:ahLst/>
              <a:cxnLst/>
              <a:rect l="l" t="t" r="r" b="b"/>
              <a:pathLst>
                <a:path w="978535" h="452755">
                  <a:moveTo>
                    <a:pt x="752093" y="0"/>
                  </a:moveTo>
                  <a:lnTo>
                    <a:pt x="752093" y="113157"/>
                  </a:lnTo>
                  <a:lnTo>
                    <a:pt x="0" y="113157"/>
                  </a:lnTo>
                  <a:lnTo>
                    <a:pt x="0" y="339471"/>
                  </a:lnTo>
                  <a:lnTo>
                    <a:pt x="752093" y="339471"/>
                  </a:lnTo>
                  <a:lnTo>
                    <a:pt x="752093" y="452628"/>
                  </a:lnTo>
                  <a:lnTo>
                    <a:pt x="978408" y="226314"/>
                  </a:lnTo>
                  <a:lnTo>
                    <a:pt x="752093" y="0"/>
                  </a:lnTo>
                  <a:close/>
                </a:path>
              </a:pathLst>
            </a:custGeom>
            <a:solidFill>
              <a:srgbClr val="5B9BD4"/>
            </a:solidFill>
          </p:spPr>
          <p:txBody>
            <a:bodyPr wrap="square" lIns="0" tIns="0" rIns="0" bIns="0" rtlCol="0"/>
            <a:lstStyle/>
            <a:p>
              <a:endParaRPr/>
            </a:p>
          </p:txBody>
        </p:sp>
        <p:sp>
          <p:nvSpPr>
            <p:cNvPr id="5" name="object 5"/>
            <p:cNvSpPr/>
            <p:nvPr/>
          </p:nvSpPr>
          <p:spPr>
            <a:xfrm>
              <a:off x="4610862" y="1762505"/>
              <a:ext cx="978535" cy="452755"/>
            </a:xfrm>
            <a:custGeom>
              <a:avLst/>
              <a:gdLst/>
              <a:ahLst/>
              <a:cxnLst/>
              <a:rect l="l" t="t" r="r" b="b"/>
              <a:pathLst>
                <a:path w="978535" h="452755">
                  <a:moveTo>
                    <a:pt x="0" y="113157"/>
                  </a:moveTo>
                  <a:lnTo>
                    <a:pt x="752093" y="113157"/>
                  </a:lnTo>
                  <a:lnTo>
                    <a:pt x="752093" y="0"/>
                  </a:lnTo>
                  <a:lnTo>
                    <a:pt x="978408" y="226314"/>
                  </a:lnTo>
                  <a:lnTo>
                    <a:pt x="752093" y="452628"/>
                  </a:lnTo>
                  <a:lnTo>
                    <a:pt x="752093" y="339471"/>
                  </a:lnTo>
                  <a:lnTo>
                    <a:pt x="0" y="339471"/>
                  </a:lnTo>
                  <a:lnTo>
                    <a:pt x="0" y="113157"/>
                  </a:lnTo>
                  <a:close/>
                </a:path>
              </a:pathLst>
            </a:custGeom>
            <a:ln w="13716">
              <a:solidFill>
                <a:srgbClr val="41709C"/>
              </a:solidFill>
            </a:ln>
          </p:spPr>
          <p:txBody>
            <a:bodyPr wrap="square" lIns="0" tIns="0" rIns="0" bIns="0" rtlCol="0"/>
            <a:lstStyle/>
            <a:p>
              <a:endParaRPr/>
            </a:p>
          </p:txBody>
        </p:sp>
        <p:sp>
          <p:nvSpPr>
            <p:cNvPr id="6" name="object 6"/>
            <p:cNvSpPr/>
            <p:nvPr/>
          </p:nvSpPr>
          <p:spPr>
            <a:xfrm>
              <a:off x="5840730" y="1424177"/>
              <a:ext cx="5811520" cy="1010919"/>
            </a:xfrm>
            <a:custGeom>
              <a:avLst/>
              <a:gdLst/>
              <a:ahLst/>
              <a:cxnLst/>
              <a:rect l="l" t="t" r="r" b="b"/>
              <a:pathLst>
                <a:path w="5811520" h="1010919">
                  <a:moveTo>
                    <a:pt x="2905505" y="0"/>
                  </a:moveTo>
                  <a:lnTo>
                    <a:pt x="2829327" y="170"/>
                  </a:lnTo>
                  <a:lnTo>
                    <a:pt x="2753633" y="678"/>
                  </a:lnTo>
                  <a:lnTo>
                    <a:pt x="2678445" y="1519"/>
                  </a:lnTo>
                  <a:lnTo>
                    <a:pt x="2603788" y="2691"/>
                  </a:lnTo>
                  <a:lnTo>
                    <a:pt x="2529686" y="4187"/>
                  </a:lnTo>
                  <a:lnTo>
                    <a:pt x="2456163" y="6004"/>
                  </a:lnTo>
                  <a:lnTo>
                    <a:pt x="2383243" y="8139"/>
                  </a:lnTo>
                  <a:lnTo>
                    <a:pt x="2310949" y="10586"/>
                  </a:lnTo>
                  <a:lnTo>
                    <a:pt x="2239306" y="13342"/>
                  </a:lnTo>
                  <a:lnTo>
                    <a:pt x="2168338" y="16403"/>
                  </a:lnTo>
                  <a:lnTo>
                    <a:pt x="2098068" y="19764"/>
                  </a:lnTo>
                  <a:lnTo>
                    <a:pt x="2028521" y="23420"/>
                  </a:lnTo>
                  <a:lnTo>
                    <a:pt x="1959720" y="27369"/>
                  </a:lnTo>
                  <a:lnTo>
                    <a:pt x="1891689" y="31606"/>
                  </a:lnTo>
                  <a:lnTo>
                    <a:pt x="1824452" y="36127"/>
                  </a:lnTo>
                  <a:lnTo>
                    <a:pt x="1758034" y="40927"/>
                  </a:lnTo>
                  <a:lnTo>
                    <a:pt x="1692458" y="46002"/>
                  </a:lnTo>
                  <a:lnTo>
                    <a:pt x="1627747" y="51349"/>
                  </a:lnTo>
                  <a:lnTo>
                    <a:pt x="1563926" y="56963"/>
                  </a:lnTo>
                  <a:lnTo>
                    <a:pt x="1501020" y="62839"/>
                  </a:lnTo>
                  <a:lnTo>
                    <a:pt x="1439051" y="68975"/>
                  </a:lnTo>
                  <a:lnTo>
                    <a:pt x="1378043" y="75365"/>
                  </a:lnTo>
                  <a:lnTo>
                    <a:pt x="1318021" y="82005"/>
                  </a:lnTo>
                  <a:lnTo>
                    <a:pt x="1259009" y="88891"/>
                  </a:lnTo>
                  <a:lnTo>
                    <a:pt x="1201030" y="96020"/>
                  </a:lnTo>
                  <a:lnTo>
                    <a:pt x="1144109" y="103387"/>
                  </a:lnTo>
                  <a:lnTo>
                    <a:pt x="1088269" y="110987"/>
                  </a:lnTo>
                  <a:lnTo>
                    <a:pt x="1033534" y="118817"/>
                  </a:lnTo>
                  <a:lnTo>
                    <a:pt x="979928" y="126873"/>
                  </a:lnTo>
                  <a:lnTo>
                    <a:pt x="927475" y="135149"/>
                  </a:lnTo>
                  <a:lnTo>
                    <a:pt x="876200" y="143643"/>
                  </a:lnTo>
                  <a:lnTo>
                    <a:pt x="826125" y="152350"/>
                  </a:lnTo>
                  <a:lnTo>
                    <a:pt x="777275" y="161266"/>
                  </a:lnTo>
                  <a:lnTo>
                    <a:pt x="729674" y="170386"/>
                  </a:lnTo>
                  <a:lnTo>
                    <a:pt x="683345" y="179707"/>
                  </a:lnTo>
                  <a:lnTo>
                    <a:pt x="638313" y="189224"/>
                  </a:lnTo>
                  <a:lnTo>
                    <a:pt x="594602" y="198934"/>
                  </a:lnTo>
                  <a:lnTo>
                    <a:pt x="552235" y="208831"/>
                  </a:lnTo>
                  <a:lnTo>
                    <a:pt x="511237" y="218912"/>
                  </a:lnTo>
                  <a:lnTo>
                    <a:pt x="471631" y="229173"/>
                  </a:lnTo>
                  <a:lnTo>
                    <a:pt x="433441" y="239610"/>
                  </a:lnTo>
                  <a:lnTo>
                    <a:pt x="396691" y="250218"/>
                  </a:lnTo>
                  <a:lnTo>
                    <a:pt x="327608" y="271931"/>
                  </a:lnTo>
                  <a:lnTo>
                    <a:pt x="264573" y="294280"/>
                  </a:lnTo>
                  <a:lnTo>
                    <a:pt x="207776" y="317231"/>
                  </a:lnTo>
                  <a:lnTo>
                    <a:pt x="157411" y="340751"/>
                  </a:lnTo>
                  <a:lnTo>
                    <a:pt x="113667" y="364807"/>
                  </a:lnTo>
                  <a:lnTo>
                    <a:pt x="76737" y="389366"/>
                  </a:lnTo>
                  <a:lnTo>
                    <a:pt x="46812" y="414394"/>
                  </a:lnTo>
                  <a:lnTo>
                    <a:pt x="15477" y="452742"/>
                  </a:lnTo>
                  <a:lnTo>
                    <a:pt x="979" y="491960"/>
                  </a:lnTo>
                  <a:lnTo>
                    <a:pt x="0" y="505206"/>
                  </a:lnTo>
                  <a:lnTo>
                    <a:pt x="979" y="518451"/>
                  </a:lnTo>
                  <a:lnTo>
                    <a:pt x="15477" y="557669"/>
                  </a:lnTo>
                  <a:lnTo>
                    <a:pt x="46812" y="596017"/>
                  </a:lnTo>
                  <a:lnTo>
                    <a:pt x="76737" y="621045"/>
                  </a:lnTo>
                  <a:lnTo>
                    <a:pt x="113667" y="645604"/>
                  </a:lnTo>
                  <a:lnTo>
                    <a:pt x="157411" y="669660"/>
                  </a:lnTo>
                  <a:lnTo>
                    <a:pt x="207776" y="693180"/>
                  </a:lnTo>
                  <a:lnTo>
                    <a:pt x="264573" y="716131"/>
                  </a:lnTo>
                  <a:lnTo>
                    <a:pt x="327608" y="738480"/>
                  </a:lnTo>
                  <a:lnTo>
                    <a:pt x="396691" y="760193"/>
                  </a:lnTo>
                  <a:lnTo>
                    <a:pt x="433441" y="770801"/>
                  </a:lnTo>
                  <a:lnTo>
                    <a:pt x="471631" y="781238"/>
                  </a:lnTo>
                  <a:lnTo>
                    <a:pt x="511237" y="791499"/>
                  </a:lnTo>
                  <a:lnTo>
                    <a:pt x="552235" y="801580"/>
                  </a:lnTo>
                  <a:lnTo>
                    <a:pt x="594602" y="811477"/>
                  </a:lnTo>
                  <a:lnTo>
                    <a:pt x="638313" y="821187"/>
                  </a:lnTo>
                  <a:lnTo>
                    <a:pt x="683345" y="830704"/>
                  </a:lnTo>
                  <a:lnTo>
                    <a:pt x="729674" y="840025"/>
                  </a:lnTo>
                  <a:lnTo>
                    <a:pt x="777275" y="849145"/>
                  </a:lnTo>
                  <a:lnTo>
                    <a:pt x="826125" y="858061"/>
                  </a:lnTo>
                  <a:lnTo>
                    <a:pt x="876200" y="866768"/>
                  </a:lnTo>
                  <a:lnTo>
                    <a:pt x="927475" y="875262"/>
                  </a:lnTo>
                  <a:lnTo>
                    <a:pt x="979928" y="883538"/>
                  </a:lnTo>
                  <a:lnTo>
                    <a:pt x="1033534" y="891594"/>
                  </a:lnTo>
                  <a:lnTo>
                    <a:pt x="1088269" y="899424"/>
                  </a:lnTo>
                  <a:lnTo>
                    <a:pt x="1144109" y="907024"/>
                  </a:lnTo>
                  <a:lnTo>
                    <a:pt x="1201030" y="914391"/>
                  </a:lnTo>
                  <a:lnTo>
                    <a:pt x="1259009" y="921520"/>
                  </a:lnTo>
                  <a:lnTo>
                    <a:pt x="1318021" y="928406"/>
                  </a:lnTo>
                  <a:lnTo>
                    <a:pt x="1378043" y="935046"/>
                  </a:lnTo>
                  <a:lnTo>
                    <a:pt x="1439051" y="941436"/>
                  </a:lnTo>
                  <a:lnTo>
                    <a:pt x="1501020" y="947572"/>
                  </a:lnTo>
                  <a:lnTo>
                    <a:pt x="1563926" y="953448"/>
                  </a:lnTo>
                  <a:lnTo>
                    <a:pt x="1627747" y="959062"/>
                  </a:lnTo>
                  <a:lnTo>
                    <a:pt x="1692458" y="964409"/>
                  </a:lnTo>
                  <a:lnTo>
                    <a:pt x="1758034" y="969484"/>
                  </a:lnTo>
                  <a:lnTo>
                    <a:pt x="1824452" y="974284"/>
                  </a:lnTo>
                  <a:lnTo>
                    <a:pt x="1891689" y="978805"/>
                  </a:lnTo>
                  <a:lnTo>
                    <a:pt x="1959720" y="983042"/>
                  </a:lnTo>
                  <a:lnTo>
                    <a:pt x="2028521" y="986991"/>
                  </a:lnTo>
                  <a:lnTo>
                    <a:pt x="2098068" y="990647"/>
                  </a:lnTo>
                  <a:lnTo>
                    <a:pt x="2168338" y="994008"/>
                  </a:lnTo>
                  <a:lnTo>
                    <a:pt x="2239306" y="997069"/>
                  </a:lnTo>
                  <a:lnTo>
                    <a:pt x="2310949" y="999825"/>
                  </a:lnTo>
                  <a:lnTo>
                    <a:pt x="2383243" y="1002272"/>
                  </a:lnTo>
                  <a:lnTo>
                    <a:pt x="2456163" y="1004407"/>
                  </a:lnTo>
                  <a:lnTo>
                    <a:pt x="2529686" y="1006224"/>
                  </a:lnTo>
                  <a:lnTo>
                    <a:pt x="2603788" y="1007720"/>
                  </a:lnTo>
                  <a:lnTo>
                    <a:pt x="2678445" y="1008892"/>
                  </a:lnTo>
                  <a:lnTo>
                    <a:pt x="2753633" y="1009733"/>
                  </a:lnTo>
                  <a:lnTo>
                    <a:pt x="2829327" y="1010241"/>
                  </a:lnTo>
                  <a:lnTo>
                    <a:pt x="2905505" y="1010412"/>
                  </a:lnTo>
                  <a:lnTo>
                    <a:pt x="2981684" y="1010241"/>
                  </a:lnTo>
                  <a:lnTo>
                    <a:pt x="3057378" y="1009733"/>
                  </a:lnTo>
                  <a:lnTo>
                    <a:pt x="3132566" y="1008892"/>
                  </a:lnTo>
                  <a:lnTo>
                    <a:pt x="3207223" y="1007720"/>
                  </a:lnTo>
                  <a:lnTo>
                    <a:pt x="3281325" y="1006224"/>
                  </a:lnTo>
                  <a:lnTo>
                    <a:pt x="3354848" y="1004407"/>
                  </a:lnTo>
                  <a:lnTo>
                    <a:pt x="3427768" y="1002272"/>
                  </a:lnTo>
                  <a:lnTo>
                    <a:pt x="3500062" y="999825"/>
                  </a:lnTo>
                  <a:lnTo>
                    <a:pt x="3571705" y="997069"/>
                  </a:lnTo>
                  <a:lnTo>
                    <a:pt x="3642673" y="994008"/>
                  </a:lnTo>
                  <a:lnTo>
                    <a:pt x="3712943" y="990647"/>
                  </a:lnTo>
                  <a:lnTo>
                    <a:pt x="3782490" y="986991"/>
                  </a:lnTo>
                  <a:lnTo>
                    <a:pt x="3851291" y="983042"/>
                  </a:lnTo>
                  <a:lnTo>
                    <a:pt x="3919322" y="978805"/>
                  </a:lnTo>
                  <a:lnTo>
                    <a:pt x="3986559" y="974284"/>
                  </a:lnTo>
                  <a:lnTo>
                    <a:pt x="4052977" y="969484"/>
                  </a:lnTo>
                  <a:lnTo>
                    <a:pt x="4118553" y="964409"/>
                  </a:lnTo>
                  <a:lnTo>
                    <a:pt x="4183264" y="959062"/>
                  </a:lnTo>
                  <a:lnTo>
                    <a:pt x="4247085" y="953448"/>
                  </a:lnTo>
                  <a:lnTo>
                    <a:pt x="4309991" y="947572"/>
                  </a:lnTo>
                  <a:lnTo>
                    <a:pt x="4371960" y="941436"/>
                  </a:lnTo>
                  <a:lnTo>
                    <a:pt x="4432968" y="935046"/>
                  </a:lnTo>
                  <a:lnTo>
                    <a:pt x="4492990" y="928406"/>
                  </a:lnTo>
                  <a:lnTo>
                    <a:pt x="4552002" y="921520"/>
                  </a:lnTo>
                  <a:lnTo>
                    <a:pt x="4609981" y="914391"/>
                  </a:lnTo>
                  <a:lnTo>
                    <a:pt x="4666902" y="907024"/>
                  </a:lnTo>
                  <a:lnTo>
                    <a:pt x="4722742" y="899424"/>
                  </a:lnTo>
                  <a:lnTo>
                    <a:pt x="4777477" y="891594"/>
                  </a:lnTo>
                  <a:lnTo>
                    <a:pt x="4831083" y="883538"/>
                  </a:lnTo>
                  <a:lnTo>
                    <a:pt x="4883536" y="875262"/>
                  </a:lnTo>
                  <a:lnTo>
                    <a:pt x="4934811" y="866768"/>
                  </a:lnTo>
                  <a:lnTo>
                    <a:pt x="4984886" y="858061"/>
                  </a:lnTo>
                  <a:lnTo>
                    <a:pt x="5033736" y="849145"/>
                  </a:lnTo>
                  <a:lnTo>
                    <a:pt x="5081337" y="840025"/>
                  </a:lnTo>
                  <a:lnTo>
                    <a:pt x="5127666" y="830704"/>
                  </a:lnTo>
                  <a:lnTo>
                    <a:pt x="5172698" y="821187"/>
                  </a:lnTo>
                  <a:lnTo>
                    <a:pt x="5216409" y="811477"/>
                  </a:lnTo>
                  <a:lnTo>
                    <a:pt x="5258776" y="801580"/>
                  </a:lnTo>
                  <a:lnTo>
                    <a:pt x="5299774" y="791499"/>
                  </a:lnTo>
                  <a:lnTo>
                    <a:pt x="5339380" y="781238"/>
                  </a:lnTo>
                  <a:lnTo>
                    <a:pt x="5377570" y="770801"/>
                  </a:lnTo>
                  <a:lnTo>
                    <a:pt x="5414320" y="760193"/>
                  </a:lnTo>
                  <a:lnTo>
                    <a:pt x="5483403" y="738480"/>
                  </a:lnTo>
                  <a:lnTo>
                    <a:pt x="5546438" y="716131"/>
                  </a:lnTo>
                  <a:lnTo>
                    <a:pt x="5603235" y="693180"/>
                  </a:lnTo>
                  <a:lnTo>
                    <a:pt x="5653600" y="669660"/>
                  </a:lnTo>
                  <a:lnTo>
                    <a:pt x="5697344" y="645604"/>
                  </a:lnTo>
                  <a:lnTo>
                    <a:pt x="5734274" y="621045"/>
                  </a:lnTo>
                  <a:lnTo>
                    <a:pt x="5764199" y="596017"/>
                  </a:lnTo>
                  <a:lnTo>
                    <a:pt x="5795534" y="557669"/>
                  </a:lnTo>
                  <a:lnTo>
                    <a:pt x="5810032" y="518451"/>
                  </a:lnTo>
                  <a:lnTo>
                    <a:pt x="5811012" y="505206"/>
                  </a:lnTo>
                  <a:lnTo>
                    <a:pt x="5810032" y="491960"/>
                  </a:lnTo>
                  <a:lnTo>
                    <a:pt x="5795534" y="452742"/>
                  </a:lnTo>
                  <a:lnTo>
                    <a:pt x="5764199" y="414394"/>
                  </a:lnTo>
                  <a:lnTo>
                    <a:pt x="5734274" y="389366"/>
                  </a:lnTo>
                  <a:lnTo>
                    <a:pt x="5697344" y="364807"/>
                  </a:lnTo>
                  <a:lnTo>
                    <a:pt x="5653600" y="340751"/>
                  </a:lnTo>
                  <a:lnTo>
                    <a:pt x="5603235" y="317231"/>
                  </a:lnTo>
                  <a:lnTo>
                    <a:pt x="5546438" y="294280"/>
                  </a:lnTo>
                  <a:lnTo>
                    <a:pt x="5483403" y="271931"/>
                  </a:lnTo>
                  <a:lnTo>
                    <a:pt x="5414320" y="250218"/>
                  </a:lnTo>
                  <a:lnTo>
                    <a:pt x="5377570" y="239610"/>
                  </a:lnTo>
                  <a:lnTo>
                    <a:pt x="5339380" y="229173"/>
                  </a:lnTo>
                  <a:lnTo>
                    <a:pt x="5299774" y="218912"/>
                  </a:lnTo>
                  <a:lnTo>
                    <a:pt x="5258776" y="208831"/>
                  </a:lnTo>
                  <a:lnTo>
                    <a:pt x="5216409" y="198934"/>
                  </a:lnTo>
                  <a:lnTo>
                    <a:pt x="5172698" y="189224"/>
                  </a:lnTo>
                  <a:lnTo>
                    <a:pt x="5127666" y="179707"/>
                  </a:lnTo>
                  <a:lnTo>
                    <a:pt x="5081337" y="170386"/>
                  </a:lnTo>
                  <a:lnTo>
                    <a:pt x="5033736" y="161266"/>
                  </a:lnTo>
                  <a:lnTo>
                    <a:pt x="4984886" y="152350"/>
                  </a:lnTo>
                  <a:lnTo>
                    <a:pt x="4934811" y="143643"/>
                  </a:lnTo>
                  <a:lnTo>
                    <a:pt x="4883536" y="135149"/>
                  </a:lnTo>
                  <a:lnTo>
                    <a:pt x="4831083" y="126873"/>
                  </a:lnTo>
                  <a:lnTo>
                    <a:pt x="4777477" y="118817"/>
                  </a:lnTo>
                  <a:lnTo>
                    <a:pt x="4722742" y="110987"/>
                  </a:lnTo>
                  <a:lnTo>
                    <a:pt x="4666902" y="103387"/>
                  </a:lnTo>
                  <a:lnTo>
                    <a:pt x="4609981" y="96020"/>
                  </a:lnTo>
                  <a:lnTo>
                    <a:pt x="4552002" y="88891"/>
                  </a:lnTo>
                  <a:lnTo>
                    <a:pt x="4492990" y="82005"/>
                  </a:lnTo>
                  <a:lnTo>
                    <a:pt x="4432968" y="75365"/>
                  </a:lnTo>
                  <a:lnTo>
                    <a:pt x="4371960" y="68975"/>
                  </a:lnTo>
                  <a:lnTo>
                    <a:pt x="4309991" y="62839"/>
                  </a:lnTo>
                  <a:lnTo>
                    <a:pt x="4247085" y="56963"/>
                  </a:lnTo>
                  <a:lnTo>
                    <a:pt x="4183264" y="51349"/>
                  </a:lnTo>
                  <a:lnTo>
                    <a:pt x="4118553" y="46002"/>
                  </a:lnTo>
                  <a:lnTo>
                    <a:pt x="4052977" y="40927"/>
                  </a:lnTo>
                  <a:lnTo>
                    <a:pt x="3986559" y="36127"/>
                  </a:lnTo>
                  <a:lnTo>
                    <a:pt x="3919322" y="31606"/>
                  </a:lnTo>
                  <a:lnTo>
                    <a:pt x="3851291" y="27369"/>
                  </a:lnTo>
                  <a:lnTo>
                    <a:pt x="3782490" y="23420"/>
                  </a:lnTo>
                  <a:lnTo>
                    <a:pt x="3712943" y="19764"/>
                  </a:lnTo>
                  <a:lnTo>
                    <a:pt x="3642673" y="16403"/>
                  </a:lnTo>
                  <a:lnTo>
                    <a:pt x="3571705" y="13342"/>
                  </a:lnTo>
                  <a:lnTo>
                    <a:pt x="3500062" y="10586"/>
                  </a:lnTo>
                  <a:lnTo>
                    <a:pt x="3427768" y="8139"/>
                  </a:lnTo>
                  <a:lnTo>
                    <a:pt x="3354848" y="6004"/>
                  </a:lnTo>
                  <a:lnTo>
                    <a:pt x="3281325" y="4187"/>
                  </a:lnTo>
                  <a:lnTo>
                    <a:pt x="3207223" y="2691"/>
                  </a:lnTo>
                  <a:lnTo>
                    <a:pt x="3132566" y="1519"/>
                  </a:lnTo>
                  <a:lnTo>
                    <a:pt x="3057378" y="678"/>
                  </a:lnTo>
                  <a:lnTo>
                    <a:pt x="2981684" y="170"/>
                  </a:lnTo>
                  <a:lnTo>
                    <a:pt x="2905505" y="0"/>
                  </a:lnTo>
                  <a:close/>
                </a:path>
              </a:pathLst>
            </a:custGeom>
            <a:solidFill>
              <a:srgbClr val="92D050"/>
            </a:solidFill>
          </p:spPr>
          <p:txBody>
            <a:bodyPr wrap="square" lIns="0" tIns="0" rIns="0" bIns="0" rtlCol="0"/>
            <a:lstStyle/>
            <a:p>
              <a:endParaRPr/>
            </a:p>
          </p:txBody>
        </p:sp>
        <p:sp>
          <p:nvSpPr>
            <p:cNvPr id="7" name="object 7"/>
            <p:cNvSpPr/>
            <p:nvPr/>
          </p:nvSpPr>
          <p:spPr>
            <a:xfrm>
              <a:off x="5840730" y="1424177"/>
              <a:ext cx="5811520" cy="1010919"/>
            </a:xfrm>
            <a:custGeom>
              <a:avLst/>
              <a:gdLst/>
              <a:ahLst/>
              <a:cxnLst/>
              <a:rect l="l" t="t" r="r" b="b"/>
              <a:pathLst>
                <a:path w="5811520" h="1010919">
                  <a:moveTo>
                    <a:pt x="0" y="505206"/>
                  </a:moveTo>
                  <a:lnTo>
                    <a:pt x="8741" y="465724"/>
                  </a:lnTo>
                  <a:lnTo>
                    <a:pt x="34536" y="427073"/>
                  </a:lnTo>
                  <a:lnTo>
                    <a:pt x="76737" y="389366"/>
                  </a:lnTo>
                  <a:lnTo>
                    <a:pt x="113667" y="364807"/>
                  </a:lnTo>
                  <a:lnTo>
                    <a:pt x="157411" y="340751"/>
                  </a:lnTo>
                  <a:lnTo>
                    <a:pt x="207776" y="317231"/>
                  </a:lnTo>
                  <a:lnTo>
                    <a:pt x="264573" y="294280"/>
                  </a:lnTo>
                  <a:lnTo>
                    <a:pt x="327608" y="271931"/>
                  </a:lnTo>
                  <a:lnTo>
                    <a:pt x="396691" y="250218"/>
                  </a:lnTo>
                  <a:lnTo>
                    <a:pt x="433441" y="239610"/>
                  </a:lnTo>
                  <a:lnTo>
                    <a:pt x="471631" y="229173"/>
                  </a:lnTo>
                  <a:lnTo>
                    <a:pt x="511237" y="218912"/>
                  </a:lnTo>
                  <a:lnTo>
                    <a:pt x="552235" y="208831"/>
                  </a:lnTo>
                  <a:lnTo>
                    <a:pt x="594602" y="198934"/>
                  </a:lnTo>
                  <a:lnTo>
                    <a:pt x="638313" y="189224"/>
                  </a:lnTo>
                  <a:lnTo>
                    <a:pt x="683345" y="179707"/>
                  </a:lnTo>
                  <a:lnTo>
                    <a:pt x="729674" y="170386"/>
                  </a:lnTo>
                  <a:lnTo>
                    <a:pt x="777275" y="161266"/>
                  </a:lnTo>
                  <a:lnTo>
                    <a:pt x="826125" y="152350"/>
                  </a:lnTo>
                  <a:lnTo>
                    <a:pt x="876200" y="143643"/>
                  </a:lnTo>
                  <a:lnTo>
                    <a:pt x="927475" y="135149"/>
                  </a:lnTo>
                  <a:lnTo>
                    <a:pt x="979928" y="126873"/>
                  </a:lnTo>
                  <a:lnTo>
                    <a:pt x="1033534" y="118817"/>
                  </a:lnTo>
                  <a:lnTo>
                    <a:pt x="1088269" y="110987"/>
                  </a:lnTo>
                  <a:lnTo>
                    <a:pt x="1144109" y="103387"/>
                  </a:lnTo>
                  <a:lnTo>
                    <a:pt x="1201030" y="96020"/>
                  </a:lnTo>
                  <a:lnTo>
                    <a:pt x="1259009" y="88891"/>
                  </a:lnTo>
                  <a:lnTo>
                    <a:pt x="1318021" y="82005"/>
                  </a:lnTo>
                  <a:lnTo>
                    <a:pt x="1378043" y="75365"/>
                  </a:lnTo>
                  <a:lnTo>
                    <a:pt x="1439051" y="68975"/>
                  </a:lnTo>
                  <a:lnTo>
                    <a:pt x="1501020" y="62839"/>
                  </a:lnTo>
                  <a:lnTo>
                    <a:pt x="1563926" y="56963"/>
                  </a:lnTo>
                  <a:lnTo>
                    <a:pt x="1627747" y="51349"/>
                  </a:lnTo>
                  <a:lnTo>
                    <a:pt x="1692458" y="46002"/>
                  </a:lnTo>
                  <a:lnTo>
                    <a:pt x="1758034" y="40927"/>
                  </a:lnTo>
                  <a:lnTo>
                    <a:pt x="1824452" y="36127"/>
                  </a:lnTo>
                  <a:lnTo>
                    <a:pt x="1891689" y="31606"/>
                  </a:lnTo>
                  <a:lnTo>
                    <a:pt x="1959720" y="27369"/>
                  </a:lnTo>
                  <a:lnTo>
                    <a:pt x="2028521" y="23420"/>
                  </a:lnTo>
                  <a:lnTo>
                    <a:pt x="2098068" y="19764"/>
                  </a:lnTo>
                  <a:lnTo>
                    <a:pt x="2168338" y="16403"/>
                  </a:lnTo>
                  <a:lnTo>
                    <a:pt x="2239306" y="13342"/>
                  </a:lnTo>
                  <a:lnTo>
                    <a:pt x="2310949" y="10586"/>
                  </a:lnTo>
                  <a:lnTo>
                    <a:pt x="2383243" y="8139"/>
                  </a:lnTo>
                  <a:lnTo>
                    <a:pt x="2456163" y="6004"/>
                  </a:lnTo>
                  <a:lnTo>
                    <a:pt x="2529686" y="4187"/>
                  </a:lnTo>
                  <a:lnTo>
                    <a:pt x="2603788" y="2691"/>
                  </a:lnTo>
                  <a:lnTo>
                    <a:pt x="2678445" y="1519"/>
                  </a:lnTo>
                  <a:lnTo>
                    <a:pt x="2753633" y="678"/>
                  </a:lnTo>
                  <a:lnTo>
                    <a:pt x="2829327" y="170"/>
                  </a:lnTo>
                  <a:lnTo>
                    <a:pt x="2905505" y="0"/>
                  </a:lnTo>
                  <a:lnTo>
                    <a:pt x="2981684" y="170"/>
                  </a:lnTo>
                  <a:lnTo>
                    <a:pt x="3057378" y="678"/>
                  </a:lnTo>
                  <a:lnTo>
                    <a:pt x="3132566" y="1519"/>
                  </a:lnTo>
                  <a:lnTo>
                    <a:pt x="3207223" y="2691"/>
                  </a:lnTo>
                  <a:lnTo>
                    <a:pt x="3281325" y="4187"/>
                  </a:lnTo>
                  <a:lnTo>
                    <a:pt x="3354848" y="6004"/>
                  </a:lnTo>
                  <a:lnTo>
                    <a:pt x="3427768" y="8139"/>
                  </a:lnTo>
                  <a:lnTo>
                    <a:pt x="3500062" y="10586"/>
                  </a:lnTo>
                  <a:lnTo>
                    <a:pt x="3571705" y="13342"/>
                  </a:lnTo>
                  <a:lnTo>
                    <a:pt x="3642673" y="16403"/>
                  </a:lnTo>
                  <a:lnTo>
                    <a:pt x="3712943" y="19764"/>
                  </a:lnTo>
                  <a:lnTo>
                    <a:pt x="3782490" y="23420"/>
                  </a:lnTo>
                  <a:lnTo>
                    <a:pt x="3851291" y="27369"/>
                  </a:lnTo>
                  <a:lnTo>
                    <a:pt x="3919322" y="31606"/>
                  </a:lnTo>
                  <a:lnTo>
                    <a:pt x="3986559" y="36127"/>
                  </a:lnTo>
                  <a:lnTo>
                    <a:pt x="4052977" y="40927"/>
                  </a:lnTo>
                  <a:lnTo>
                    <a:pt x="4118553" y="46002"/>
                  </a:lnTo>
                  <a:lnTo>
                    <a:pt x="4183264" y="51349"/>
                  </a:lnTo>
                  <a:lnTo>
                    <a:pt x="4247085" y="56963"/>
                  </a:lnTo>
                  <a:lnTo>
                    <a:pt x="4309991" y="62839"/>
                  </a:lnTo>
                  <a:lnTo>
                    <a:pt x="4371960" y="68975"/>
                  </a:lnTo>
                  <a:lnTo>
                    <a:pt x="4432968" y="75365"/>
                  </a:lnTo>
                  <a:lnTo>
                    <a:pt x="4492990" y="82005"/>
                  </a:lnTo>
                  <a:lnTo>
                    <a:pt x="4552002" y="88891"/>
                  </a:lnTo>
                  <a:lnTo>
                    <a:pt x="4609981" y="96020"/>
                  </a:lnTo>
                  <a:lnTo>
                    <a:pt x="4666902" y="103387"/>
                  </a:lnTo>
                  <a:lnTo>
                    <a:pt x="4722742" y="110987"/>
                  </a:lnTo>
                  <a:lnTo>
                    <a:pt x="4777477" y="118817"/>
                  </a:lnTo>
                  <a:lnTo>
                    <a:pt x="4831083" y="126873"/>
                  </a:lnTo>
                  <a:lnTo>
                    <a:pt x="4883536" y="135149"/>
                  </a:lnTo>
                  <a:lnTo>
                    <a:pt x="4934811" y="143643"/>
                  </a:lnTo>
                  <a:lnTo>
                    <a:pt x="4984886" y="152350"/>
                  </a:lnTo>
                  <a:lnTo>
                    <a:pt x="5033736" y="161266"/>
                  </a:lnTo>
                  <a:lnTo>
                    <a:pt x="5081337" y="170386"/>
                  </a:lnTo>
                  <a:lnTo>
                    <a:pt x="5127666" y="179707"/>
                  </a:lnTo>
                  <a:lnTo>
                    <a:pt x="5172698" y="189224"/>
                  </a:lnTo>
                  <a:lnTo>
                    <a:pt x="5216409" y="198934"/>
                  </a:lnTo>
                  <a:lnTo>
                    <a:pt x="5258776" y="208831"/>
                  </a:lnTo>
                  <a:lnTo>
                    <a:pt x="5299774" y="218912"/>
                  </a:lnTo>
                  <a:lnTo>
                    <a:pt x="5339380" y="229173"/>
                  </a:lnTo>
                  <a:lnTo>
                    <a:pt x="5377570" y="239610"/>
                  </a:lnTo>
                  <a:lnTo>
                    <a:pt x="5414320" y="250218"/>
                  </a:lnTo>
                  <a:lnTo>
                    <a:pt x="5483403" y="271931"/>
                  </a:lnTo>
                  <a:lnTo>
                    <a:pt x="5546438" y="294280"/>
                  </a:lnTo>
                  <a:lnTo>
                    <a:pt x="5603235" y="317231"/>
                  </a:lnTo>
                  <a:lnTo>
                    <a:pt x="5653600" y="340751"/>
                  </a:lnTo>
                  <a:lnTo>
                    <a:pt x="5697344" y="364807"/>
                  </a:lnTo>
                  <a:lnTo>
                    <a:pt x="5734274" y="389366"/>
                  </a:lnTo>
                  <a:lnTo>
                    <a:pt x="5764199" y="414394"/>
                  </a:lnTo>
                  <a:lnTo>
                    <a:pt x="5795534" y="452742"/>
                  </a:lnTo>
                  <a:lnTo>
                    <a:pt x="5810032" y="491960"/>
                  </a:lnTo>
                  <a:lnTo>
                    <a:pt x="5811012" y="505206"/>
                  </a:lnTo>
                  <a:lnTo>
                    <a:pt x="5810032" y="518451"/>
                  </a:lnTo>
                  <a:lnTo>
                    <a:pt x="5795534" y="557669"/>
                  </a:lnTo>
                  <a:lnTo>
                    <a:pt x="5764199" y="596017"/>
                  </a:lnTo>
                  <a:lnTo>
                    <a:pt x="5734274" y="621045"/>
                  </a:lnTo>
                  <a:lnTo>
                    <a:pt x="5697344" y="645604"/>
                  </a:lnTo>
                  <a:lnTo>
                    <a:pt x="5653600" y="669660"/>
                  </a:lnTo>
                  <a:lnTo>
                    <a:pt x="5603235" y="693180"/>
                  </a:lnTo>
                  <a:lnTo>
                    <a:pt x="5546438" y="716131"/>
                  </a:lnTo>
                  <a:lnTo>
                    <a:pt x="5483403" y="738480"/>
                  </a:lnTo>
                  <a:lnTo>
                    <a:pt x="5414320" y="760193"/>
                  </a:lnTo>
                  <a:lnTo>
                    <a:pt x="5377570" y="770801"/>
                  </a:lnTo>
                  <a:lnTo>
                    <a:pt x="5339380" y="781238"/>
                  </a:lnTo>
                  <a:lnTo>
                    <a:pt x="5299774" y="791499"/>
                  </a:lnTo>
                  <a:lnTo>
                    <a:pt x="5258776" y="801580"/>
                  </a:lnTo>
                  <a:lnTo>
                    <a:pt x="5216409" y="811477"/>
                  </a:lnTo>
                  <a:lnTo>
                    <a:pt x="5172698" y="821187"/>
                  </a:lnTo>
                  <a:lnTo>
                    <a:pt x="5127666" y="830704"/>
                  </a:lnTo>
                  <a:lnTo>
                    <a:pt x="5081337" y="840025"/>
                  </a:lnTo>
                  <a:lnTo>
                    <a:pt x="5033736" y="849145"/>
                  </a:lnTo>
                  <a:lnTo>
                    <a:pt x="4984886" y="858061"/>
                  </a:lnTo>
                  <a:lnTo>
                    <a:pt x="4934811" y="866768"/>
                  </a:lnTo>
                  <a:lnTo>
                    <a:pt x="4883536" y="875262"/>
                  </a:lnTo>
                  <a:lnTo>
                    <a:pt x="4831083" y="883538"/>
                  </a:lnTo>
                  <a:lnTo>
                    <a:pt x="4777477" y="891594"/>
                  </a:lnTo>
                  <a:lnTo>
                    <a:pt x="4722742" y="899424"/>
                  </a:lnTo>
                  <a:lnTo>
                    <a:pt x="4666902" y="907024"/>
                  </a:lnTo>
                  <a:lnTo>
                    <a:pt x="4609981" y="914391"/>
                  </a:lnTo>
                  <a:lnTo>
                    <a:pt x="4552002" y="921520"/>
                  </a:lnTo>
                  <a:lnTo>
                    <a:pt x="4492990" y="928406"/>
                  </a:lnTo>
                  <a:lnTo>
                    <a:pt x="4432968" y="935046"/>
                  </a:lnTo>
                  <a:lnTo>
                    <a:pt x="4371960" y="941436"/>
                  </a:lnTo>
                  <a:lnTo>
                    <a:pt x="4309991" y="947572"/>
                  </a:lnTo>
                  <a:lnTo>
                    <a:pt x="4247085" y="953448"/>
                  </a:lnTo>
                  <a:lnTo>
                    <a:pt x="4183264" y="959062"/>
                  </a:lnTo>
                  <a:lnTo>
                    <a:pt x="4118553" y="964409"/>
                  </a:lnTo>
                  <a:lnTo>
                    <a:pt x="4052977" y="969484"/>
                  </a:lnTo>
                  <a:lnTo>
                    <a:pt x="3986559" y="974284"/>
                  </a:lnTo>
                  <a:lnTo>
                    <a:pt x="3919322" y="978805"/>
                  </a:lnTo>
                  <a:lnTo>
                    <a:pt x="3851291" y="983042"/>
                  </a:lnTo>
                  <a:lnTo>
                    <a:pt x="3782490" y="986991"/>
                  </a:lnTo>
                  <a:lnTo>
                    <a:pt x="3712943" y="990647"/>
                  </a:lnTo>
                  <a:lnTo>
                    <a:pt x="3642673" y="994008"/>
                  </a:lnTo>
                  <a:lnTo>
                    <a:pt x="3571705" y="997069"/>
                  </a:lnTo>
                  <a:lnTo>
                    <a:pt x="3500062" y="999825"/>
                  </a:lnTo>
                  <a:lnTo>
                    <a:pt x="3427768" y="1002272"/>
                  </a:lnTo>
                  <a:lnTo>
                    <a:pt x="3354848" y="1004407"/>
                  </a:lnTo>
                  <a:lnTo>
                    <a:pt x="3281325" y="1006224"/>
                  </a:lnTo>
                  <a:lnTo>
                    <a:pt x="3207223" y="1007720"/>
                  </a:lnTo>
                  <a:lnTo>
                    <a:pt x="3132566" y="1008892"/>
                  </a:lnTo>
                  <a:lnTo>
                    <a:pt x="3057378" y="1009733"/>
                  </a:lnTo>
                  <a:lnTo>
                    <a:pt x="2981684" y="1010241"/>
                  </a:lnTo>
                  <a:lnTo>
                    <a:pt x="2905505" y="1010412"/>
                  </a:lnTo>
                  <a:lnTo>
                    <a:pt x="2829327" y="1010241"/>
                  </a:lnTo>
                  <a:lnTo>
                    <a:pt x="2753633" y="1009733"/>
                  </a:lnTo>
                  <a:lnTo>
                    <a:pt x="2678445" y="1008892"/>
                  </a:lnTo>
                  <a:lnTo>
                    <a:pt x="2603788" y="1007720"/>
                  </a:lnTo>
                  <a:lnTo>
                    <a:pt x="2529686" y="1006224"/>
                  </a:lnTo>
                  <a:lnTo>
                    <a:pt x="2456163" y="1004407"/>
                  </a:lnTo>
                  <a:lnTo>
                    <a:pt x="2383243" y="1002272"/>
                  </a:lnTo>
                  <a:lnTo>
                    <a:pt x="2310949" y="999825"/>
                  </a:lnTo>
                  <a:lnTo>
                    <a:pt x="2239306" y="997069"/>
                  </a:lnTo>
                  <a:lnTo>
                    <a:pt x="2168338" y="994008"/>
                  </a:lnTo>
                  <a:lnTo>
                    <a:pt x="2098068" y="990647"/>
                  </a:lnTo>
                  <a:lnTo>
                    <a:pt x="2028521" y="986991"/>
                  </a:lnTo>
                  <a:lnTo>
                    <a:pt x="1959720" y="983042"/>
                  </a:lnTo>
                  <a:lnTo>
                    <a:pt x="1891689" y="978805"/>
                  </a:lnTo>
                  <a:lnTo>
                    <a:pt x="1824452" y="974284"/>
                  </a:lnTo>
                  <a:lnTo>
                    <a:pt x="1758034" y="969484"/>
                  </a:lnTo>
                  <a:lnTo>
                    <a:pt x="1692458" y="964409"/>
                  </a:lnTo>
                  <a:lnTo>
                    <a:pt x="1627747" y="959062"/>
                  </a:lnTo>
                  <a:lnTo>
                    <a:pt x="1563926" y="953448"/>
                  </a:lnTo>
                  <a:lnTo>
                    <a:pt x="1501020" y="947572"/>
                  </a:lnTo>
                  <a:lnTo>
                    <a:pt x="1439051" y="941436"/>
                  </a:lnTo>
                  <a:lnTo>
                    <a:pt x="1378043" y="935046"/>
                  </a:lnTo>
                  <a:lnTo>
                    <a:pt x="1318021" y="928406"/>
                  </a:lnTo>
                  <a:lnTo>
                    <a:pt x="1259009" y="921520"/>
                  </a:lnTo>
                  <a:lnTo>
                    <a:pt x="1201030" y="914391"/>
                  </a:lnTo>
                  <a:lnTo>
                    <a:pt x="1144109" y="907024"/>
                  </a:lnTo>
                  <a:lnTo>
                    <a:pt x="1088269" y="899424"/>
                  </a:lnTo>
                  <a:lnTo>
                    <a:pt x="1033534" y="891594"/>
                  </a:lnTo>
                  <a:lnTo>
                    <a:pt x="979928" y="883538"/>
                  </a:lnTo>
                  <a:lnTo>
                    <a:pt x="927475" y="875262"/>
                  </a:lnTo>
                  <a:lnTo>
                    <a:pt x="876200" y="866768"/>
                  </a:lnTo>
                  <a:lnTo>
                    <a:pt x="826125" y="858061"/>
                  </a:lnTo>
                  <a:lnTo>
                    <a:pt x="777275" y="849145"/>
                  </a:lnTo>
                  <a:lnTo>
                    <a:pt x="729674" y="840025"/>
                  </a:lnTo>
                  <a:lnTo>
                    <a:pt x="683345" y="830704"/>
                  </a:lnTo>
                  <a:lnTo>
                    <a:pt x="638313" y="821187"/>
                  </a:lnTo>
                  <a:lnTo>
                    <a:pt x="594602" y="811477"/>
                  </a:lnTo>
                  <a:lnTo>
                    <a:pt x="552235" y="801580"/>
                  </a:lnTo>
                  <a:lnTo>
                    <a:pt x="511237" y="791499"/>
                  </a:lnTo>
                  <a:lnTo>
                    <a:pt x="471631" y="781238"/>
                  </a:lnTo>
                  <a:lnTo>
                    <a:pt x="433441" y="770801"/>
                  </a:lnTo>
                  <a:lnTo>
                    <a:pt x="396691" y="760193"/>
                  </a:lnTo>
                  <a:lnTo>
                    <a:pt x="327608" y="738480"/>
                  </a:lnTo>
                  <a:lnTo>
                    <a:pt x="264573" y="716131"/>
                  </a:lnTo>
                  <a:lnTo>
                    <a:pt x="207776" y="693180"/>
                  </a:lnTo>
                  <a:lnTo>
                    <a:pt x="157411" y="669660"/>
                  </a:lnTo>
                  <a:lnTo>
                    <a:pt x="113667" y="645604"/>
                  </a:lnTo>
                  <a:lnTo>
                    <a:pt x="76737" y="621045"/>
                  </a:lnTo>
                  <a:lnTo>
                    <a:pt x="46812" y="596017"/>
                  </a:lnTo>
                  <a:lnTo>
                    <a:pt x="15477" y="557669"/>
                  </a:lnTo>
                  <a:lnTo>
                    <a:pt x="979" y="518451"/>
                  </a:lnTo>
                  <a:lnTo>
                    <a:pt x="0" y="505206"/>
                  </a:lnTo>
                  <a:close/>
                </a:path>
              </a:pathLst>
            </a:custGeom>
            <a:ln w="13716">
              <a:solidFill>
                <a:srgbClr val="41709C"/>
              </a:solidFill>
            </a:ln>
          </p:spPr>
          <p:txBody>
            <a:bodyPr wrap="square" lIns="0" tIns="0" rIns="0" bIns="0" rtlCol="0"/>
            <a:lstStyle/>
            <a:p>
              <a:endParaRPr/>
            </a:p>
          </p:txBody>
        </p:sp>
      </p:grpSp>
      <p:sp>
        <p:nvSpPr>
          <p:cNvPr id="8" name="object 8"/>
          <p:cNvSpPr txBox="1"/>
          <p:nvPr/>
        </p:nvSpPr>
        <p:spPr>
          <a:xfrm>
            <a:off x="7559420" y="1678635"/>
            <a:ext cx="2381250" cy="454025"/>
          </a:xfrm>
          <a:prstGeom prst="rect">
            <a:avLst/>
          </a:prstGeom>
        </p:spPr>
        <p:txBody>
          <a:bodyPr vert="horz" wrap="square" lIns="0" tIns="13970" rIns="0" bIns="0" rtlCol="0">
            <a:spAutoFit/>
          </a:bodyPr>
          <a:lstStyle/>
          <a:p>
            <a:pPr marL="12700">
              <a:lnSpc>
                <a:spcPct val="100000"/>
              </a:lnSpc>
              <a:spcBef>
                <a:spcPts val="110"/>
              </a:spcBef>
            </a:pPr>
            <a:r>
              <a:rPr sz="2800" b="1" spc="-5" dirty="0">
                <a:solidFill>
                  <a:srgbClr val="FFFFFF"/>
                </a:solidFill>
                <a:latin typeface="Calibri"/>
                <a:cs typeface="Calibri"/>
              </a:rPr>
              <a:t>ARCHIVIAZIONE</a:t>
            </a:r>
            <a:endParaRPr sz="2800">
              <a:latin typeface="Calibri"/>
              <a:cs typeface="Calibri"/>
            </a:endParaRPr>
          </a:p>
        </p:txBody>
      </p:sp>
      <p:grpSp>
        <p:nvGrpSpPr>
          <p:cNvPr id="9" name="object 9"/>
          <p:cNvGrpSpPr/>
          <p:nvPr/>
        </p:nvGrpSpPr>
        <p:grpSpPr>
          <a:xfrm>
            <a:off x="4645025" y="2596769"/>
            <a:ext cx="7214870" cy="1824989"/>
            <a:chOff x="4645025" y="2596769"/>
            <a:chExt cx="7214870" cy="1824989"/>
          </a:xfrm>
        </p:grpSpPr>
        <p:sp>
          <p:nvSpPr>
            <p:cNvPr id="10" name="object 10"/>
            <p:cNvSpPr/>
            <p:nvPr/>
          </p:nvSpPr>
          <p:spPr>
            <a:xfrm>
              <a:off x="4652010" y="3257550"/>
              <a:ext cx="978535" cy="485140"/>
            </a:xfrm>
            <a:custGeom>
              <a:avLst/>
              <a:gdLst/>
              <a:ahLst/>
              <a:cxnLst/>
              <a:rect l="l" t="t" r="r" b="b"/>
              <a:pathLst>
                <a:path w="978535" h="485139">
                  <a:moveTo>
                    <a:pt x="736091" y="0"/>
                  </a:moveTo>
                  <a:lnTo>
                    <a:pt x="736091" y="121158"/>
                  </a:lnTo>
                  <a:lnTo>
                    <a:pt x="0" y="121158"/>
                  </a:lnTo>
                  <a:lnTo>
                    <a:pt x="0" y="363474"/>
                  </a:lnTo>
                  <a:lnTo>
                    <a:pt x="736091" y="363474"/>
                  </a:lnTo>
                  <a:lnTo>
                    <a:pt x="736091" y="484631"/>
                  </a:lnTo>
                  <a:lnTo>
                    <a:pt x="978407" y="242315"/>
                  </a:lnTo>
                  <a:lnTo>
                    <a:pt x="736091" y="0"/>
                  </a:lnTo>
                  <a:close/>
                </a:path>
              </a:pathLst>
            </a:custGeom>
            <a:solidFill>
              <a:srgbClr val="5B9BD4"/>
            </a:solidFill>
          </p:spPr>
          <p:txBody>
            <a:bodyPr wrap="square" lIns="0" tIns="0" rIns="0" bIns="0" rtlCol="0"/>
            <a:lstStyle/>
            <a:p>
              <a:endParaRPr/>
            </a:p>
          </p:txBody>
        </p:sp>
        <p:sp>
          <p:nvSpPr>
            <p:cNvPr id="11" name="object 11"/>
            <p:cNvSpPr/>
            <p:nvPr/>
          </p:nvSpPr>
          <p:spPr>
            <a:xfrm>
              <a:off x="4652010" y="3257550"/>
              <a:ext cx="978535" cy="485140"/>
            </a:xfrm>
            <a:custGeom>
              <a:avLst/>
              <a:gdLst/>
              <a:ahLst/>
              <a:cxnLst/>
              <a:rect l="l" t="t" r="r" b="b"/>
              <a:pathLst>
                <a:path w="978535" h="485139">
                  <a:moveTo>
                    <a:pt x="0" y="121158"/>
                  </a:moveTo>
                  <a:lnTo>
                    <a:pt x="736091" y="121158"/>
                  </a:lnTo>
                  <a:lnTo>
                    <a:pt x="736091" y="0"/>
                  </a:lnTo>
                  <a:lnTo>
                    <a:pt x="978407" y="242315"/>
                  </a:lnTo>
                  <a:lnTo>
                    <a:pt x="736091" y="484631"/>
                  </a:lnTo>
                  <a:lnTo>
                    <a:pt x="736091" y="363474"/>
                  </a:lnTo>
                  <a:lnTo>
                    <a:pt x="0" y="363474"/>
                  </a:lnTo>
                  <a:lnTo>
                    <a:pt x="0" y="121158"/>
                  </a:lnTo>
                  <a:close/>
                </a:path>
              </a:pathLst>
            </a:custGeom>
            <a:ln w="13716">
              <a:solidFill>
                <a:srgbClr val="41709C"/>
              </a:solidFill>
            </a:ln>
          </p:spPr>
          <p:txBody>
            <a:bodyPr wrap="square" lIns="0" tIns="0" rIns="0" bIns="0" rtlCol="0"/>
            <a:lstStyle/>
            <a:p>
              <a:endParaRPr/>
            </a:p>
          </p:txBody>
        </p:sp>
        <p:sp>
          <p:nvSpPr>
            <p:cNvPr id="12" name="object 12"/>
            <p:cNvSpPr/>
            <p:nvPr/>
          </p:nvSpPr>
          <p:spPr>
            <a:xfrm>
              <a:off x="5781294" y="2603754"/>
              <a:ext cx="6071870" cy="1811020"/>
            </a:xfrm>
            <a:custGeom>
              <a:avLst/>
              <a:gdLst/>
              <a:ahLst/>
              <a:cxnLst/>
              <a:rect l="l" t="t" r="r" b="b"/>
              <a:pathLst>
                <a:path w="6071870" h="1811020">
                  <a:moveTo>
                    <a:pt x="3035807" y="0"/>
                  </a:moveTo>
                  <a:lnTo>
                    <a:pt x="2965155" y="240"/>
                  </a:lnTo>
                  <a:lnTo>
                    <a:pt x="2894898" y="957"/>
                  </a:lnTo>
                  <a:lnTo>
                    <a:pt x="2825053" y="2147"/>
                  </a:lnTo>
                  <a:lnTo>
                    <a:pt x="2755639" y="3803"/>
                  </a:lnTo>
                  <a:lnTo>
                    <a:pt x="2686672" y="5920"/>
                  </a:lnTo>
                  <a:lnTo>
                    <a:pt x="2618171" y="8494"/>
                  </a:lnTo>
                  <a:lnTo>
                    <a:pt x="2550153" y="11520"/>
                  </a:lnTo>
                  <a:lnTo>
                    <a:pt x="2482634" y="14991"/>
                  </a:lnTo>
                  <a:lnTo>
                    <a:pt x="2415633" y="18902"/>
                  </a:lnTo>
                  <a:lnTo>
                    <a:pt x="2349168" y="23250"/>
                  </a:lnTo>
                  <a:lnTo>
                    <a:pt x="2283254" y="28027"/>
                  </a:lnTo>
                  <a:lnTo>
                    <a:pt x="2217911" y="33230"/>
                  </a:lnTo>
                  <a:lnTo>
                    <a:pt x="2153155" y="38852"/>
                  </a:lnTo>
                  <a:lnTo>
                    <a:pt x="2089004" y="44889"/>
                  </a:lnTo>
                  <a:lnTo>
                    <a:pt x="2025476" y="51336"/>
                  </a:lnTo>
                  <a:lnTo>
                    <a:pt x="1962587" y="58187"/>
                  </a:lnTo>
                  <a:lnTo>
                    <a:pt x="1900356" y="65437"/>
                  </a:lnTo>
                  <a:lnTo>
                    <a:pt x="1838799" y="73081"/>
                  </a:lnTo>
                  <a:lnTo>
                    <a:pt x="1777935" y="81114"/>
                  </a:lnTo>
                  <a:lnTo>
                    <a:pt x="1717780" y="89530"/>
                  </a:lnTo>
                  <a:lnTo>
                    <a:pt x="1658352" y="98324"/>
                  </a:lnTo>
                  <a:lnTo>
                    <a:pt x="1599669" y="107491"/>
                  </a:lnTo>
                  <a:lnTo>
                    <a:pt x="1541749" y="117026"/>
                  </a:lnTo>
                  <a:lnTo>
                    <a:pt x="1484607" y="126924"/>
                  </a:lnTo>
                  <a:lnTo>
                    <a:pt x="1428263" y="137179"/>
                  </a:lnTo>
                  <a:lnTo>
                    <a:pt x="1372733" y="147786"/>
                  </a:lnTo>
                  <a:lnTo>
                    <a:pt x="1318035" y="158741"/>
                  </a:lnTo>
                  <a:lnTo>
                    <a:pt x="1264186" y="170037"/>
                  </a:lnTo>
                  <a:lnTo>
                    <a:pt x="1211204" y="181670"/>
                  </a:lnTo>
                  <a:lnTo>
                    <a:pt x="1159107" y="193634"/>
                  </a:lnTo>
                  <a:lnTo>
                    <a:pt x="1107911" y="205924"/>
                  </a:lnTo>
                  <a:lnTo>
                    <a:pt x="1057635" y="218536"/>
                  </a:lnTo>
                  <a:lnTo>
                    <a:pt x="1008295" y="231463"/>
                  </a:lnTo>
                  <a:lnTo>
                    <a:pt x="959909" y="244700"/>
                  </a:lnTo>
                  <a:lnTo>
                    <a:pt x="912495" y="258243"/>
                  </a:lnTo>
                  <a:lnTo>
                    <a:pt x="866071" y="272087"/>
                  </a:lnTo>
                  <a:lnTo>
                    <a:pt x="820652" y="286225"/>
                  </a:lnTo>
                  <a:lnTo>
                    <a:pt x="776258" y="300653"/>
                  </a:lnTo>
                  <a:lnTo>
                    <a:pt x="732905" y="315365"/>
                  </a:lnTo>
                  <a:lnTo>
                    <a:pt x="690611" y="330357"/>
                  </a:lnTo>
                  <a:lnTo>
                    <a:pt x="649393" y="345623"/>
                  </a:lnTo>
                  <a:lnTo>
                    <a:pt x="609269" y="361158"/>
                  </a:lnTo>
                  <a:lnTo>
                    <a:pt x="570257" y="376957"/>
                  </a:lnTo>
                  <a:lnTo>
                    <a:pt x="532373" y="393014"/>
                  </a:lnTo>
                  <a:lnTo>
                    <a:pt x="495636" y="409324"/>
                  </a:lnTo>
                  <a:lnTo>
                    <a:pt x="460062" y="425883"/>
                  </a:lnTo>
                  <a:lnTo>
                    <a:pt x="425670" y="442684"/>
                  </a:lnTo>
                  <a:lnTo>
                    <a:pt x="360498" y="476995"/>
                  </a:lnTo>
                  <a:lnTo>
                    <a:pt x="300260" y="512215"/>
                  </a:lnTo>
                  <a:lnTo>
                    <a:pt x="245097" y="548302"/>
                  </a:lnTo>
                  <a:lnTo>
                    <a:pt x="195147" y="585216"/>
                  </a:lnTo>
                  <a:lnTo>
                    <a:pt x="150550" y="622913"/>
                  </a:lnTo>
                  <a:lnTo>
                    <a:pt x="111446" y="661353"/>
                  </a:lnTo>
                  <a:lnTo>
                    <a:pt x="77975" y="700494"/>
                  </a:lnTo>
                  <a:lnTo>
                    <a:pt x="50276" y="740294"/>
                  </a:lnTo>
                  <a:lnTo>
                    <a:pt x="28490" y="780712"/>
                  </a:lnTo>
                  <a:lnTo>
                    <a:pt x="12755" y="821706"/>
                  </a:lnTo>
                  <a:lnTo>
                    <a:pt x="3212" y="863235"/>
                  </a:lnTo>
                  <a:lnTo>
                    <a:pt x="0" y="905256"/>
                  </a:lnTo>
                  <a:lnTo>
                    <a:pt x="805" y="926325"/>
                  </a:lnTo>
                  <a:lnTo>
                    <a:pt x="7201" y="968105"/>
                  </a:lnTo>
                  <a:lnTo>
                    <a:pt x="19857" y="1009371"/>
                  </a:lnTo>
                  <a:lnTo>
                    <a:pt x="38635" y="1050082"/>
                  </a:lnTo>
                  <a:lnTo>
                    <a:pt x="63395" y="1090196"/>
                  </a:lnTo>
                  <a:lnTo>
                    <a:pt x="93998" y="1129672"/>
                  </a:lnTo>
                  <a:lnTo>
                    <a:pt x="130303" y="1168468"/>
                  </a:lnTo>
                  <a:lnTo>
                    <a:pt x="172170" y="1206542"/>
                  </a:lnTo>
                  <a:lnTo>
                    <a:pt x="219461" y="1243853"/>
                  </a:lnTo>
                  <a:lnTo>
                    <a:pt x="272036" y="1280358"/>
                  </a:lnTo>
                  <a:lnTo>
                    <a:pt x="329754" y="1316017"/>
                  </a:lnTo>
                  <a:lnTo>
                    <a:pt x="392476" y="1350788"/>
                  </a:lnTo>
                  <a:lnTo>
                    <a:pt x="460062" y="1384628"/>
                  </a:lnTo>
                  <a:lnTo>
                    <a:pt x="495636" y="1401187"/>
                  </a:lnTo>
                  <a:lnTo>
                    <a:pt x="532373" y="1417497"/>
                  </a:lnTo>
                  <a:lnTo>
                    <a:pt x="570257" y="1433554"/>
                  </a:lnTo>
                  <a:lnTo>
                    <a:pt x="609269" y="1449353"/>
                  </a:lnTo>
                  <a:lnTo>
                    <a:pt x="649393" y="1464888"/>
                  </a:lnTo>
                  <a:lnTo>
                    <a:pt x="690611" y="1480154"/>
                  </a:lnTo>
                  <a:lnTo>
                    <a:pt x="732905" y="1495146"/>
                  </a:lnTo>
                  <a:lnTo>
                    <a:pt x="776258" y="1509858"/>
                  </a:lnTo>
                  <a:lnTo>
                    <a:pt x="820652" y="1524286"/>
                  </a:lnTo>
                  <a:lnTo>
                    <a:pt x="866071" y="1538424"/>
                  </a:lnTo>
                  <a:lnTo>
                    <a:pt x="912495" y="1552268"/>
                  </a:lnTo>
                  <a:lnTo>
                    <a:pt x="959909" y="1565811"/>
                  </a:lnTo>
                  <a:lnTo>
                    <a:pt x="1008295" y="1579048"/>
                  </a:lnTo>
                  <a:lnTo>
                    <a:pt x="1057635" y="1591975"/>
                  </a:lnTo>
                  <a:lnTo>
                    <a:pt x="1107911" y="1604587"/>
                  </a:lnTo>
                  <a:lnTo>
                    <a:pt x="1159107" y="1616877"/>
                  </a:lnTo>
                  <a:lnTo>
                    <a:pt x="1211204" y="1628841"/>
                  </a:lnTo>
                  <a:lnTo>
                    <a:pt x="1264186" y="1640474"/>
                  </a:lnTo>
                  <a:lnTo>
                    <a:pt x="1318035" y="1651770"/>
                  </a:lnTo>
                  <a:lnTo>
                    <a:pt x="1372733" y="1662725"/>
                  </a:lnTo>
                  <a:lnTo>
                    <a:pt x="1428263" y="1673332"/>
                  </a:lnTo>
                  <a:lnTo>
                    <a:pt x="1484607" y="1683587"/>
                  </a:lnTo>
                  <a:lnTo>
                    <a:pt x="1541749" y="1693485"/>
                  </a:lnTo>
                  <a:lnTo>
                    <a:pt x="1599669" y="1703020"/>
                  </a:lnTo>
                  <a:lnTo>
                    <a:pt x="1658352" y="1712187"/>
                  </a:lnTo>
                  <a:lnTo>
                    <a:pt x="1717780" y="1720981"/>
                  </a:lnTo>
                  <a:lnTo>
                    <a:pt x="1777935" y="1729397"/>
                  </a:lnTo>
                  <a:lnTo>
                    <a:pt x="1838799" y="1737430"/>
                  </a:lnTo>
                  <a:lnTo>
                    <a:pt x="1900356" y="1745074"/>
                  </a:lnTo>
                  <a:lnTo>
                    <a:pt x="1962587" y="1752324"/>
                  </a:lnTo>
                  <a:lnTo>
                    <a:pt x="2025476" y="1759175"/>
                  </a:lnTo>
                  <a:lnTo>
                    <a:pt x="2089004" y="1765622"/>
                  </a:lnTo>
                  <a:lnTo>
                    <a:pt x="2153155" y="1771659"/>
                  </a:lnTo>
                  <a:lnTo>
                    <a:pt x="2217911" y="1777281"/>
                  </a:lnTo>
                  <a:lnTo>
                    <a:pt x="2283254" y="1782484"/>
                  </a:lnTo>
                  <a:lnTo>
                    <a:pt x="2349168" y="1787261"/>
                  </a:lnTo>
                  <a:lnTo>
                    <a:pt x="2415633" y="1791609"/>
                  </a:lnTo>
                  <a:lnTo>
                    <a:pt x="2482634" y="1795520"/>
                  </a:lnTo>
                  <a:lnTo>
                    <a:pt x="2550153" y="1798991"/>
                  </a:lnTo>
                  <a:lnTo>
                    <a:pt x="2618171" y="1802017"/>
                  </a:lnTo>
                  <a:lnTo>
                    <a:pt x="2686672" y="1804591"/>
                  </a:lnTo>
                  <a:lnTo>
                    <a:pt x="2755639" y="1806708"/>
                  </a:lnTo>
                  <a:lnTo>
                    <a:pt x="2825053" y="1808364"/>
                  </a:lnTo>
                  <a:lnTo>
                    <a:pt x="2894898" y="1809554"/>
                  </a:lnTo>
                  <a:lnTo>
                    <a:pt x="2965155" y="1810271"/>
                  </a:lnTo>
                  <a:lnTo>
                    <a:pt x="3035807" y="1810512"/>
                  </a:lnTo>
                  <a:lnTo>
                    <a:pt x="3106460" y="1810271"/>
                  </a:lnTo>
                  <a:lnTo>
                    <a:pt x="3176717" y="1809554"/>
                  </a:lnTo>
                  <a:lnTo>
                    <a:pt x="3246562" y="1808364"/>
                  </a:lnTo>
                  <a:lnTo>
                    <a:pt x="3315976" y="1806708"/>
                  </a:lnTo>
                  <a:lnTo>
                    <a:pt x="3384943" y="1804591"/>
                  </a:lnTo>
                  <a:lnTo>
                    <a:pt x="3453444" y="1802017"/>
                  </a:lnTo>
                  <a:lnTo>
                    <a:pt x="3521462" y="1798991"/>
                  </a:lnTo>
                  <a:lnTo>
                    <a:pt x="3588981" y="1795520"/>
                  </a:lnTo>
                  <a:lnTo>
                    <a:pt x="3655982" y="1791609"/>
                  </a:lnTo>
                  <a:lnTo>
                    <a:pt x="3722447" y="1787261"/>
                  </a:lnTo>
                  <a:lnTo>
                    <a:pt x="3788361" y="1782484"/>
                  </a:lnTo>
                  <a:lnTo>
                    <a:pt x="3853704" y="1777281"/>
                  </a:lnTo>
                  <a:lnTo>
                    <a:pt x="3918460" y="1771659"/>
                  </a:lnTo>
                  <a:lnTo>
                    <a:pt x="3982611" y="1765622"/>
                  </a:lnTo>
                  <a:lnTo>
                    <a:pt x="4046139" y="1759175"/>
                  </a:lnTo>
                  <a:lnTo>
                    <a:pt x="4109028" y="1752324"/>
                  </a:lnTo>
                  <a:lnTo>
                    <a:pt x="4171259" y="1745074"/>
                  </a:lnTo>
                  <a:lnTo>
                    <a:pt x="4232816" y="1737430"/>
                  </a:lnTo>
                  <a:lnTo>
                    <a:pt x="4293680" y="1729397"/>
                  </a:lnTo>
                  <a:lnTo>
                    <a:pt x="4353835" y="1720981"/>
                  </a:lnTo>
                  <a:lnTo>
                    <a:pt x="4413263" y="1712187"/>
                  </a:lnTo>
                  <a:lnTo>
                    <a:pt x="4471946" y="1703020"/>
                  </a:lnTo>
                  <a:lnTo>
                    <a:pt x="4529866" y="1693485"/>
                  </a:lnTo>
                  <a:lnTo>
                    <a:pt x="4587008" y="1683587"/>
                  </a:lnTo>
                  <a:lnTo>
                    <a:pt x="4643352" y="1673332"/>
                  </a:lnTo>
                  <a:lnTo>
                    <a:pt x="4698882" y="1662725"/>
                  </a:lnTo>
                  <a:lnTo>
                    <a:pt x="4753580" y="1651770"/>
                  </a:lnTo>
                  <a:lnTo>
                    <a:pt x="4807429" y="1640474"/>
                  </a:lnTo>
                  <a:lnTo>
                    <a:pt x="4860411" y="1628841"/>
                  </a:lnTo>
                  <a:lnTo>
                    <a:pt x="4912508" y="1616877"/>
                  </a:lnTo>
                  <a:lnTo>
                    <a:pt x="4963704" y="1604587"/>
                  </a:lnTo>
                  <a:lnTo>
                    <a:pt x="5013980" y="1591975"/>
                  </a:lnTo>
                  <a:lnTo>
                    <a:pt x="5063320" y="1579048"/>
                  </a:lnTo>
                  <a:lnTo>
                    <a:pt x="5111706" y="1565811"/>
                  </a:lnTo>
                  <a:lnTo>
                    <a:pt x="5159120" y="1552268"/>
                  </a:lnTo>
                  <a:lnTo>
                    <a:pt x="5205544" y="1538424"/>
                  </a:lnTo>
                  <a:lnTo>
                    <a:pt x="5250963" y="1524286"/>
                  </a:lnTo>
                  <a:lnTo>
                    <a:pt x="5295357" y="1509858"/>
                  </a:lnTo>
                  <a:lnTo>
                    <a:pt x="5338710" y="1495146"/>
                  </a:lnTo>
                  <a:lnTo>
                    <a:pt x="5381004" y="1480154"/>
                  </a:lnTo>
                  <a:lnTo>
                    <a:pt x="5422222" y="1464888"/>
                  </a:lnTo>
                  <a:lnTo>
                    <a:pt x="5462346" y="1449353"/>
                  </a:lnTo>
                  <a:lnTo>
                    <a:pt x="5501358" y="1433554"/>
                  </a:lnTo>
                  <a:lnTo>
                    <a:pt x="5539242" y="1417497"/>
                  </a:lnTo>
                  <a:lnTo>
                    <a:pt x="5575979" y="1401187"/>
                  </a:lnTo>
                  <a:lnTo>
                    <a:pt x="5611553" y="1384628"/>
                  </a:lnTo>
                  <a:lnTo>
                    <a:pt x="5645945" y="1367827"/>
                  </a:lnTo>
                  <a:lnTo>
                    <a:pt x="5711117" y="1333516"/>
                  </a:lnTo>
                  <a:lnTo>
                    <a:pt x="5771355" y="1298296"/>
                  </a:lnTo>
                  <a:lnTo>
                    <a:pt x="5826518" y="1262209"/>
                  </a:lnTo>
                  <a:lnTo>
                    <a:pt x="5876468" y="1225295"/>
                  </a:lnTo>
                  <a:lnTo>
                    <a:pt x="5921065" y="1187598"/>
                  </a:lnTo>
                  <a:lnTo>
                    <a:pt x="5960169" y="1149158"/>
                  </a:lnTo>
                  <a:lnTo>
                    <a:pt x="5993640" y="1110017"/>
                  </a:lnTo>
                  <a:lnTo>
                    <a:pt x="6021339" y="1070217"/>
                  </a:lnTo>
                  <a:lnTo>
                    <a:pt x="6043125" y="1029799"/>
                  </a:lnTo>
                  <a:lnTo>
                    <a:pt x="6058860" y="988805"/>
                  </a:lnTo>
                  <a:lnTo>
                    <a:pt x="6068403" y="947276"/>
                  </a:lnTo>
                  <a:lnTo>
                    <a:pt x="6071615" y="905256"/>
                  </a:lnTo>
                  <a:lnTo>
                    <a:pt x="6070810" y="884186"/>
                  </a:lnTo>
                  <a:lnTo>
                    <a:pt x="6064414" y="842406"/>
                  </a:lnTo>
                  <a:lnTo>
                    <a:pt x="6051758" y="801140"/>
                  </a:lnTo>
                  <a:lnTo>
                    <a:pt x="6032980" y="760429"/>
                  </a:lnTo>
                  <a:lnTo>
                    <a:pt x="6008220" y="720315"/>
                  </a:lnTo>
                  <a:lnTo>
                    <a:pt x="5977617" y="680839"/>
                  </a:lnTo>
                  <a:lnTo>
                    <a:pt x="5941312" y="642043"/>
                  </a:lnTo>
                  <a:lnTo>
                    <a:pt x="5899445" y="603969"/>
                  </a:lnTo>
                  <a:lnTo>
                    <a:pt x="5852154" y="566658"/>
                  </a:lnTo>
                  <a:lnTo>
                    <a:pt x="5799579" y="530153"/>
                  </a:lnTo>
                  <a:lnTo>
                    <a:pt x="5741861" y="494494"/>
                  </a:lnTo>
                  <a:lnTo>
                    <a:pt x="5679139" y="459723"/>
                  </a:lnTo>
                  <a:lnTo>
                    <a:pt x="5611553" y="425883"/>
                  </a:lnTo>
                  <a:lnTo>
                    <a:pt x="5575979" y="409324"/>
                  </a:lnTo>
                  <a:lnTo>
                    <a:pt x="5539242" y="393014"/>
                  </a:lnTo>
                  <a:lnTo>
                    <a:pt x="5501358" y="376957"/>
                  </a:lnTo>
                  <a:lnTo>
                    <a:pt x="5462346" y="361158"/>
                  </a:lnTo>
                  <a:lnTo>
                    <a:pt x="5422222" y="345623"/>
                  </a:lnTo>
                  <a:lnTo>
                    <a:pt x="5381004" y="330357"/>
                  </a:lnTo>
                  <a:lnTo>
                    <a:pt x="5338710" y="315365"/>
                  </a:lnTo>
                  <a:lnTo>
                    <a:pt x="5295357" y="300653"/>
                  </a:lnTo>
                  <a:lnTo>
                    <a:pt x="5250963" y="286225"/>
                  </a:lnTo>
                  <a:lnTo>
                    <a:pt x="5205544" y="272087"/>
                  </a:lnTo>
                  <a:lnTo>
                    <a:pt x="5159120" y="258243"/>
                  </a:lnTo>
                  <a:lnTo>
                    <a:pt x="5111706" y="244700"/>
                  </a:lnTo>
                  <a:lnTo>
                    <a:pt x="5063320" y="231463"/>
                  </a:lnTo>
                  <a:lnTo>
                    <a:pt x="5013980" y="218536"/>
                  </a:lnTo>
                  <a:lnTo>
                    <a:pt x="4963704" y="205924"/>
                  </a:lnTo>
                  <a:lnTo>
                    <a:pt x="4912508" y="193634"/>
                  </a:lnTo>
                  <a:lnTo>
                    <a:pt x="4860411" y="181670"/>
                  </a:lnTo>
                  <a:lnTo>
                    <a:pt x="4807429" y="170037"/>
                  </a:lnTo>
                  <a:lnTo>
                    <a:pt x="4753580" y="158741"/>
                  </a:lnTo>
                  <a:lnTo>
                    <a:pt x="4698882" y="147786"/>
                  </a:lnTo>
                  <a:lnTo>
                    <a:pt x="4643352" y="137179"/>
                  </a:lnTo>
                  <a:lnTo>
                    <a:pt x="4587008" y="126924"/>
                  </a:lnTo>
                  <a:lnTo>
                    <a:pt x="4529866" y="117026"/>
                  </a:lnTo>
                  <a:lnTo>
                    <a:pt x="4471946" y="107491"/>
                  </a:lnTo>
                  <a:lnTo>
                    <a:pt x="4413263" y="98324"/>
                  </a:lnTo>
                  <a:lnTo>
                    <a:pt x="4353835" y="89530"/>
                  </a:lnTo>
                  <a:lnTo>
                    <a:pt x="4293680" y="81114"/>
                  </a:lnTo>
                  <a:lnTo>
                    <a:pt x="4232816" y="73081"/>
                  </a:lnTo>
                  <a:lnTo>
                    <a:pt x="4171259" y="65437"/>
                  </a:lnTo>
                  <a:lnTo>
                    <a:pt x="4109028" y="58187"/>
                  </a:lnTo>
                  <a:lnTo>
                    <a:pt x="4046139" y="51336"/>
                  </a:lnTo>
                  <a:lnTo>
                    <a:pt x="3982611" y="44889"/>
                  </a:lnTo>
                  <a:lnTo>
                    <a:pt x="3918460" y="38852"/>
                  </a:lnTo>
                  <a:lnTo>
                    <a:pt x="3853704" y="33230"/>
                  </a:lnTo>
                  <a:lnTo>
                    <a:pt x="3788361" y="28027"/>
                  </a:lnTo>
                  <a:lnTo>
                    <a:pt x="3722447" y="23250"/>
                  </a:lnTo>
                  <a:lnTo>
                    <a:pt x="3655982" y="18902"/>
                  </a:lnTo>
                  <a:lnTo>
                    <a:pt x="3588981" y="14991"/>
                  </a:lnTo>
                  <a:lnTo>
                    <a:pt x="3521462" y="11520"/>
                  </a:lnTo>
                  <a:lnTo>
                    <a:pt x="3453444" y="8494"/>
                  </a:lnTo>
                  <a:lnTo>
                    <a:pt x="3384943" y="5920"/>
                  </a:lnTo>
                  <a:lnTo>
                    <a:pt x="3315976" y="3803"/>
                  </a:lnTo>
                  <a:lnTo>
                    <a:pt x="3246562" y="2147"/>
                  </a:lnTo>
                  <a:lnTo>
                    <a:pt x="3176717" y="957"/>
                  </a:lnTo>
                  <a:lnTo>
                    <a:pt x="3106460" y="240"/>
                  </a:lnTo>
                  <a:lnTo>
                    <a:pt x="3035807" y="0"/>
                  </a:lnTo>
                  <a:close/>
                </a:path>
              </a:pathLst>
            </a:custGeom>
            <a:solidFill>
              <a:srgbClr val="5B9BD4"/>
            </a:solidFill>
          </p:spPr>
          <p:txBody>
            <a:bodyPr wrap="square" lIns="0" tIns="0" rIns="0" bIns="0" rtlCol="0"/>
            <a:lstStyle/>
            <a:p>
              <a:endParaRPr/>
            </a:p>
          </p:txBody>
        </p:sp>
        <p:sp>
          <p:nvSpPr>
            <p:cNvPr id="13" name="object 13"/>
            <p:cNvSpPr/>
            <p:nvPr/>
          </p:nvSpPr>
          <p:spPr>
            <a:xfrm>
              <a:off x="5781294" y="2603754"/>
              <a:ext cx="6071870" cy="1811020"/>
            </a:xfrm>
            <a:custGeom>
              <a:avLst/>
              <a:gdLst/>
              <a:ahLst/>
              <a:cxnLst/>
              <a:rect l="l" t="t" r="r" b="b"/>
              <a:pathLst>
                <a:path w="6071870" h="1811020">
                  <a:moveTo>
                    <a:pt x="0" y="905256"/>
                  </a:moveTo>
                  <a:lnTo>
                    <a:pt x="3212" y="863235"/>
                  </a:lnTo>
                  <a:lnTo>
                    <a:pt x="12755" y="821706"/>
                  </a:lnTo>
                  <a:lnTo>
                    <a:pt x="28490" y="780712"/>
                  </a:lnTo>
                  <a:lnTo>
                    <a:pt x="50276" y="740294"/>
                  </a:lnTo>
                  <a:lnTo>
                    <a:pt x="77975" y="700494"/>
                  </a:lnTo>
                  <a:lnTo>
                    <a:pt x="111446" y="661353"/>
                  </a:lnTo>
                  <a:lnTo>
                    <a:pt x="150550" y="622913"/>
                  </a:lnTo>
                  <a:lnTo>
                    <a:pt x="195147" y="585216"/>
                  </a:lnTo>
                  <a:lnTo>
                    <a:pt x="245097" y="548302"/>
                  </a:lnTo>
                  <a:lnTo>
                    <a:pt x="300260" y="512215"/>
                  </a:lnTo>
                  <a:lnTo>
                    <a:pt x="360498" y="476995"/>
                  </a:lnTo>
                  <a:lnTo>
                    <a:pt x="425670" y="442684"/>
                  </a:lnTo>
                  <a:lnTo>
                    <a:pt x="460062" y="425883"/>
                  </a:lnTo>
                  <a:lnTo>
                    <a:pt x="495636" y="409324"/>
                  </a:lnTo>
                  <a:lnTo>
                    <a:pt x="532373" y="393014"/>
                  </a:lnTo>
                  <a:lnTo>
                    <a:pt x="570257" y="376957"/>
                  </a:lnTo>
                  <a:lnTo>
                    <a:pt x="609269" y="361158"/>
                  </a:lnTo>
                  <a:lnTo>
                    <a:pt x="649393" y="345623"/>
                  </a:lnTo>
                  <a:lnTo>
                    <a:pt x="690611" y="330357"/>
                  </a:lnTo>
                  <a:lnTo>
                    <a:pt x="732905" y="315365"/>
                  </a:lnTo>
                  <a:lnTo>
                    <a:pt x="776258" y="300653"/>
                  </a:lnTo>
                  <a:lnTo>
                    <a:pt x="820652" y="286225"/>
                  </a:lnTo>
                  <a:lnTo>
                    <a:pt x="866071" y="272087"/>
                  </a:lnTo>
                  <a:lnTo>
                    <a:pt x="912495" y="258243"/>
                  </a:lnTo>
                  <a:lnTo>
                    <a:pt x="959909" y="244700"/>
                  </a:lnTo>
                  <a:lnTo>
                    <a:pt x="1008295" y="231463"/>
                  </a:lnTo>
                  <a:lnTo>
                    <a:pt x="1057635" y="218536"/>
                  </a:lnTo>
                  <a:lnTo>
                    <a:pt x="1107911" y="205924"/>
                  </a:lnTo>
                  <a:lnTo>
                    <a:pt x="1159107" y="193634"/>
                  </a:lnTo>
                  <a:lnTo>
                    <a:pt x="1211204" y="181670"/>
                  </a:lnTo>
                  <a:lnTo>
                    <a:pt x="1264186" y="170037"/>
                  </a:lnTo>
                  <a:lnTo>
                    <a:pt x="1318035" y="158741"/>
                  </a:lnTo>
                  <a:lnTo>
                    <a:pt x="1372733" y="147786"/>
                  </a:lnTo>
                  <a:lnTo>
                    <a:pt x="1428263" y="137179"/>
                  </a:lnTo>
                  <a:lnTo>
                    <a:pt x="1484607" y="126924"/>
                  </a:lnTo>
                  <a:lnTo>
                    <a:pt x="1541749" y="117026"/>
                  </a:lnTo>
                  <a:lnTo>
                    <a:pt x="1599669" y="107491"/>
                  </a:lnTo>
                  <a:lnTo>
                    <a:pt x="1658352" y="98324"/>
                  </a:lnTo>
                  <a:lnTo>
                    <a:pt x="1717780" y="89530"/>
                  </a:lnTo>
                  <a:lnTo>
                    <a:pt x="1777935" y="81114"/>
                  </a:lnTo>
                  <a:lnTo>
                    <a:pt x="1838799" y="73081"/>
                  </a:lnTo>
                  <a:lnTo>
                    <a:pt x="1900356" y="65437"/>
                  </a:lnTo>
                  <a:lnTo>
                    <a:pt x="1962587" y="58187"/>
                  </a:lnTo>
                  <a:lnTo>
                    <a:pt x="2025476" y="51336"/>
                  </a:lnTo>
                  <a:lnTo>
                    <a:pt x="2089004" y="44889"/>
                  </a:lnTo>
                  <a:lnTo>
                    <a:pt x="2153155" y="38852"/>
                  </a:lnTo>
                  <a:lnTo>
                    <a:pt x="2217911" y="33230"/>
                  </a:lnTo>
                  <a:lnTo>
                    <a:pt x="2283254" y="28027"/>
                  </a:lnTo>
                  <a:lnTo>
                    <a:pt x="2349168" y="23250"/>
                  </a:lnTo>
                  <a:lnTo>
                    <a:pt x="2415633" y="18902"/>
                  </a:lnTo>
                  <a:lnTo>
                    <a:pt x="2482634" y="14991"/>
                  </a:lnTo>
                  <a:lnTo>
                    <a:pt x="2550153" y="11520"/>
                  </a:lnTo>
                  <a:lnTo>
                    <a:pt x="2618171" y="8494"/>
                  </a:lnTo>
                  <a:lnTo>
                    <a:pt x="2686672" y="5920"/>
                  </a:lnTo>
                  <a:lnTo>
                    <a:pt x="2755639" y="3803"/>
                  </a:lnTo>
                  <a:lnTo>
                    <a:pt x="2825053" y="2147"/>
                  </a:lnTo>
                  <a:lnTo>
                    <a:pt x="2894898" y="957"/>
                  </a:lnTo>
                  <a:lnTo>
                    <a:pt x="2965155" y="240"/>
                  </a:lnTo>
                  <a:lnTo>
                    <a:pt x="3035807" y="0"/>
                  </a:lnTo>
                  <a:lnTo>
                    <a:pt x="3106460" y="240"/>
                  </a:lnTo>
                  <a:lnTo>
                    <a:pt x="3176717" y="957"/>
                  </a:lnTo>
                  <a:lnTo>
                    <a:pt x="3246562" y="2147"/>
                  </a:lnTo>
                  <a:lnTo>
                    <a:pt x="3315976" y="3803"/>
                  </a:lnTo>
                  <a:lnTo>
                    <a:pt x="3384943" y="5920"/>
                  </a:lnTo>
                  <a:lnTo>
                    <a:pt x="3453444" y="8494"/>
                  </a:lnTo>
                  <a:lnTo>
                    <a:pt x="3521462" y="11520"/>
                  </a:lnTo>
                  <a:lnTo>
                    <a:pt x="3588981" y="14991"/>
                  </a:lnTo>
                  <a:lnTo>
                    <a:pt x="3655982" y="18902"/>
                  </a:lnTo>
                  <a:lnTo>
                    <a:pt x="3722447" y="23250"/>
                  </a:lnTo>
                  <a:lnTo>
                    <a:pt x="3788361" y="28027"/>
                  </a:lnTo>
                  <a:lnTo>
                    <a:pt x="3853704" y="33230"/>
                  </a:lnTo>
                  <a:lnTo>
                    <a:pt x="3918460" y="38852"/>
                  </a:lnTo>
                  <a:lnTo>
                    <a:pt x="3982611" y="44889"/>
                  </a:lnTo>
                  <a:lnTo>
                    <a:pt x="4046139" y="51336"/>
                  </a:lnTo>
                  <a:lnTo>
                    <a:pt x="4109028" y="58187"/>
                  </a:lnTo>
                  <a:lnTo>
                    <a:pt x="4171259" y="65437"/>
                  </a:lnTo>
                  <a:lnTo>
                    <a:pt x="4232816" y="73081"/>
                  </a:lnTo>
                  <a:lnTo>
                    <a:pt x="4293680" y="81114"/>
                  </a:lnTo>
                  <a:lnTo>
                    <a:pt x="4353835" y="89530"/>
                  </a:lnTo>
                  <a:lnTo>
                    <a:pt x="4413263" y="98324"/>
                  </a:lnTo>
                  <a:lnTo>
                    <a:pt x="4471946" y="107491"/>
                  </a:lnTo>
                  <a:lnTo>
                    <a:pt x="4529866" y="117026"/>
                  </a:lnTo>
                  <a:lnTo>
                    <a:pt x="4587008" y="126924"/>
                  </a:lnTo>
                  <a:lnTo>
                    <a:pt x="4643352" y="137179"/>
                  </a:lnTo>
                  <a:lnTo>
                    <a:pt x="4698882" y="147786"/>
                  </a:lnTo>
                  <a:lnTo>
                    <a:pt x="4753580" y="158741"/>
                  </a:lnTo>
                  <a:lnTo>
                    <a:pt x="4807429" y="170037"/>
                  </a:lnTo>
                  <a:lnTo>
                    <a:pt x="4860411" y="181670"/>
                  </a:lnTo>
                  <a:lnTo>
                    <a:pt x="4912508" y="193634"/>
                  </a:lnTo>
                  <a:lnTo>
                    <a:pt x="4963704" y="205924"/>
                  </a:lnTo>
                  <a:lnTo>
                    <a:pt x="5013980" y="218536"/>
                  </a:lnTo>
                  <a:lnTo>
                    <a:pt x="5063320" y="231463"/>
                  </a:lnTo>
                  <a:lnTo>
                    <a:pt x="5111706" y="244700"/>
                  </a:lnTo>
                  <a:lnTo>
                    <a:pt x="5159120" y="258243"/>
                  </a:lnTo>
                  <a:lnTo>
                    <a:pt x="5205544" y="272087"/>
                  </a:lnTo>
                  <a:lnTo>
                    <a:pt x="5250963" y="286225"/>
                  </a:lnTo>
                  <a:lnTo>
                    <a:pt x="5295357" y="300653"/>
                  </a:lnTo>
                  <a:lnTo>
                    <a:pt x="5338710" y="315365"/>
                  </a:lnTo>
                  <a:lnTo>
                    <a:pt x="5381004" y="330357"/>
                  </a:lnTo>
                  <a:lnTo>
                    <a:pt x="5422222" y="345623"/>
                  </a:lnTo>
                  <a:lnTo>
                    <a:pt x="5462346" y="361158"/>
                  </a:lnTo>
                  <a:lnTo>
                    <a:pt x="5501358" y="376957"/>
                  </a:lnTo>
                  <a:lnTo>
                    <a:pt x="5539242" y="393014"/>
                  </a:lnTo>
                  <a:lnTo>
                    <a:pt x="5575979" y="409324"/>
                  </a:lnTo>
                  <a:lnTo>
                    <a:pt x="5611553" y="425883"/>
                  </a:lnTo>
                  <a:lnTo>
                    <a:pt x="5645945" y="442684"/>
                  </a:lnTo>
                  <a:lnTo>
                    <a:pt x="5711117" y="476995"/>
                  </a:lnTo>
                  <a:lnTo>
                    <a:pt x="5771355" y="512215"/>
                  </a:lnTo>
                  <a:lnTo>
                    <a:pt x="5826518" y="548302"/>
                  </a:lnTo>
                  <a:lnTo>
                    <a:pt x="5876468" y="585216"/>
                  </a:lnTo>
                  <a:lnTo>
                    <a:pt x="5921065" y="622913"/>
                  </a:lnTo>
                  <a:lnTo>
                    <a:pt x="5960169" y="661353"/>
                  </a:lnTo>
                  <a:lnTo>
                    <a:pt x="5993640" y="700494"/>
                  </a:lnTo>
                  <a:lnTo>
                    <a:pt x="6021339" y="740294"/>
                  </a:lnTo>
                  <a:lnTo>
                    <a:pt x="6043125" y="780712"/>
                  </a:lnTo>
                  <a:lnTo>
                    <a:pt x="6058860" y="821706"/>
                  </a:lnTo>
                  <a:lnTo>
                    <a:pt x="6068403" y="863235"/>
                  </a:lnTo>
                  <a:lnTo>
                    <a:pt x="6071615" y="905256"/>
                  </a:lnTo>
                  <a:lnTo>
                    <a:pt x="6070810" y="926325"/>
                  </a:lnTo>
                  <a:lnTo>
                    <a:pt x="6064414" y="968105"/>
                  </a:lnTo>
                  <a:lnTo>
                    <a:pt x="6051758" y="1009371"/>
                  </a:lnTo>
                  <a:lnTo>
                    <a:pt x="6032980" y="1050082"/>
                  </a:lnTo>
                  <a:lnTo>
                    <a:pt x="6008220" y="1090196"/>
                  </a:lnTo>
                  <a:lnTo>
                    <a:pt x="5977617" y="1129672"/>
                  </a:lnTo>
                  <a:lnTo>
                    <a:pt x="5941312" y="1168468"/>
                  </a:lnTo>
                  <a:lnTo>
                    <a:pt x="5899445" y="1206542"/>
                  </a:lnTo>
                  <a:lnTo>
                    <a:pt x="5852154" y="1243853"/>
                  </a:lnTo>
                  <a:lnTo>
                    <a:pt x="5799579" y="1280358"/>
                  </a:lnTo>
                  <a:lnTo>
                    <a:pt x="5741861" y="1316017"/>
                  </a:lnTo>
                  <a:lnTo>
                    <a:pt x="5679139" y="1350788"/>
                  </a:lnTo>
                  <a:lnTo>
                    <a:pt x="5611553" y="1384628"/>
                  </a:lnTo>
                  <a:lnTo>
                    <a:pt x="5575979" y="1401187"/>
                  </a:lnTo>
                  <a:lnTo>
                    <a:pt x="5539242" y="1417497"/>
                  </a:lnTo>
                  <a:lnTo>
                    <a:pt x="5501358" y="1433554"/>
                  </a:lnTo>
                  <a:lnTo>
                    <a:pt x="5462346" y="1449353"/>
                  </a:lnTo>
                  <a:lnTo>
                    <a:pt x="5422222" y="1464888"/>
                  </a:lnTo>
                  <a:lnTo>
                    <a:pt x="5381004" y="1480154"/>
                  </a:lnTo>
                  <a:lnTo>
                    <a:pt x="5338710" y="1495146"/>
                  </a:lnTo>
                  <a:lnTo>
                    <a:pt x="5295357" y="1509858"/>
                  </a:lnTo>
                  <a:lnTo>
                    <a:pt x="5250963" y="1524286"/>
                  </a:lnTo>
                  <a:lnTo>
                    <a:pt x="5205544" y="1538424"/>
                  </a:lnTo>
                  <a:lnTo>
                    <a:pt x="5159120" y="1552268"/>
                  </a:lnTo>
                  <a:lnTo>
                    <a:pt x="5111706" y="1565811"/>
                  </a:lnTo>
                  <a:lnTo>
                    <a:pt x="5063320" y="1579048"/>
                  </a:lnTo>
                  <a:lnTo>
                    <a:pt x="5013980" y="1591975"/>
                  </a:lnTo>
                  <a:lnTo>
                    <a:pt x="4963704" y="1604587"/>
                  </a:lnTo>
                  <a:lnTo>
                    <a:pt x="4912508" y="1616877"/>
                  </a:lnTo>
                  <a:lnTo>
                    <a:pt x="4860411" y="1628841"/>
                  </a:lnTo>
                  <a:lnTo>
                    <a:pt x="4807429" y="1640474"/>
                  </a:lnTo>
                  <a:lnTo>
                    <a:pt x="4753580" y="1651770"/>
                  </a:lnTo>
                  <a:lnTo>
                    <a:pt x="4698882" y="1662725"/>
                  </a:lnTo>
                  <a:lnTo>
                    <a:pt x="4643352" y="1673332"/>
                  </a:lnTo>
                  <a:lnTo>
                    <a:pt x="4587008" y="1683587"/>
                  </a:lnTo>
                  <a:lnTo>
                    <a:pt x="4529866" y="1693485"/>
                  </a:lnTo>
                  <a:lnTo>
                    <a:pt x="4471946" y="1703020"/>
                  </a:lnTo>
                  <a:lnTo>
                    <a:pt x="4413263" y="1712187"/>
                  </a:lnTo>
                  <a:lnTo>
                    <a:pt x="4353835" y="1720981"/>
                  </a:lnTo>
                  <a:lnTo>
                    <a:pt x="4293680" y="1729397"/>
                  </a:lnTo>
                  <a:lnTo>
                    <a:pt x="4232816" y="1737430"/>
                  </a:lnTo>
                  <a:lnTo>
                    <a:pt x="4171259" y="1745074"/>
                  </a:lnTo>
                  <a:lnTo>
                    <a:pt x="4109028" y="1752324"/>
                  </a:lnTo>
                  <a:lnTo>
                    <a:pt x="4046139" y="1759175"/>
                  </a:lnTo>
                  <a:lnTo>
                    <a:pt x="3982611" y="1765622"/>
                  </a:lnTo>
                  <a:lnTo>
                    <a:pt x="3918460" y="1771659"/>
                  </a:lnTo>
                  <a:lnTo>
                    <a:pt x="3853704" y="1777281"/>
                  </a:lnTo>
                  <a:lnTo>
                    <a:pt x="3788361" y="1782484"/>
                  </a:lnTo>
                  <a:lnTo>
                    <a:pt x="3722447" y="1787261"/>
                  </a:lnTo>
                  <a:lnTo>
                    <a:pt x="3655982" y="1791609"/>
                  </a:lnTo>
                  <a:lnTo>
                    <a:pt x="3588981" y="1795520"/>
                  </a:lnTo>
                  <a:lnTo>
                    <a:pt x="3521462" y="1798991"/>
                  </a:lnTo>
                  <a:lnTo>
                    <a:pt x="3453444" y="1802017"/>
                  </a:lnTo>
                  <a:lnTo>
                    <a:pt x="3384943" y="1804591"/>
                  </a:lnTo>
                  <a:lnTo>
                    <a:pt x="3315976" y="1806708"/>
                  </a:lnTo>
                  <a:lnTo>
                    <a:pt x="3246562" y="1808364"/>
                  </a:lnTo>
                  <a:lnTo>
                    <a:pt x="3176717" y="1809554"/>
                  </a:lnTo>
                  <a:lnTo>
                    <a:pt x="3106460" y="1810271"/>
                  </a:lnTo>
                  <a:lnTo>
                    <a:pt x="3035807" y="1810512"/>
                  </a:lnTo>
                  <a:lnTo>
                    <a:pt x="2965155" y="1810271"/>
                  </a:lnTo>
                  <a:lnTo>
                    <a:pt x="2894898" y="1809554"/>
                  </a:lnTo>
                  <a:lnTo>
                    <a:pt x="2825053" y="1808364"/>
                  </a:lnTo>
                  <a:lnTo>
                    <a:pt x="2755639" y="1806708"/>
                  </a:lnTo>
                  <a:lnTo>
                    <a:pt x="2686672" y="1804591"/>
                  </a:lnTo>
                  <a:lnTo>
                    <a:pt x="2618171" y="1802017"/>
                  </a:lnTo>
                  <a:lnTo>
                    <a:pt x="2550153" y="1798991"/>
                  </a:lnTo>
                  <a:lnTo>
                    <a:pt x="2482634" y="1795520"/>
                  </a:lnTo>
                  <a:lnTo>
                    <a:pt x="2415633" y="1791609"/>
                  </a:lnTo>
                  <a:lnTo>
                    <a:pt x="2349168" y="1787261"/>
                  </a:lnTo>
                  <a:lnTo>
                    <a:pt x="2283254" y="1782484"/>
                  </a:lnTo>
                  <a:lnTo>
                    <a:pt x="2217911" y="1777281"/>
                  </a:lnTo>
                  <a:lnTo>
                    <a:pt x="2153155" y="1771659"/>
                  </a:lnTo>
                  <a:lnTo>
                    <a:pt x="2089004" y="1765622"/>
                  </a:lnTo>
                  <a:lnTo>
                    <a:pt x="2025476" y="1759175"/>
                  </a:lnTo>
                  <a:lnTo>
                    <a:pt x="1962587" y="1752324"/>
                  </a:lnTo>
                  <a:lnTo>
                    <a:pt x="1900356" y="1745074"/>
                  </a:lnTo>
                  <a:lnTo>
                    <a:pt x="1838799" y="1737430"/>
                  </a:lnTo>
                  <a:lnTo>
                    <a:pt x="1777935" y="1729397"/>
                  </a:lnTo>
                  <a:lnTo>
                    <a:pt x="1717780" y="1720981"/>
                  </a:lnTo>
                  <a:lnTo>
                    <a:pt x="1658352" y="1712187"/>
                  </a:lnTo>
                  <a:lnTo>
                    <a:pt x="1599669" y="1703020"/>
                  </a:lnTo>
                  <a:lnTo>
                    <a:pt x="1541749" y="1693485"/>
                  </a:lnTo>
                  <a:lnTo>
                    <a:pt x="1484607" y="1683587"/>
                  </a:lnTo>
                  <a:lnTo>
                    <a:pt x="1428263" y="1673332"/>
                  </a:lnTo>
                  <a:lnTo>
                    <a:pt x="1372733" y="1662725"/>
                  </a:lnTo>
                  <a:lnTo>
                    <a:pt x="1318035" y="1651770"/>
                  </a:lnTo>
                  <a:lnTo>
                    <a:pt x="1264186" y="1640474"/>
                  </a:lnTo>
                  <a:lnTo>
                    <a:pt x="1211204" y="1628841"/>
                  </a:lnTo>
                  <a:lnTo>
                    <a:pt x="1159107" y="1616877"/>
                  </a:lnTo>
                  <a:lnTo>
                    <a:pt x="1107911" y="1604587"/>
                  </a:lnTo>
                  <a:lnTo>
                    <a:pt x="1057635" y="1591975"/>
                  </a:lnTo>
                  <a:lnTo>
                    <a:pt x="1008295" y="1579048"/>
                  </a:lnTo>
                  <a:lnTo>
                    <a:pt x="959909" y="1565811"/>
                  </a:lnTo>
                  <a:lnTo>
                    <a:pt x="912495" y="1552268"/>
                  </a:lnTo>
                  <a:lnTo>
                    <a:pt x="866071" y="1538424"/>
                  </a:lnTo>
                  <a:lnTo>
                    <a:pt x="820652" y="1524286"/>
                  </a:lnTo>
                  <a:lnTo>
                    <a:pt x="776258" y="1509858"/>
                  </a:lnTo>
                  <a:lnTo>
                    <a:pt x="732905" y="1495146"/>
                  </a:lnTo>
                  <a:lnTo>
                    <a:pt x="690611" y="1480154"/>
                  </a:lnTo>
                  <a:lnTo>
                    <a:pt x="649393" y="1464888"/>
                  </a:lnTo>
                  <a:lnTo>
                    <a:pt x="609269" y="1449353"/>
                  </a:lnTo>
                  <a:lnTo>
                    <a:pt x="570257" y="1433554"/>
                  </a:lnTo>
                  <a:lnTo>
                    <a:pt x="532373" y="1417497"/>
                  </a:lnTo>
                  <a:lnTo>
                    <a:pt x="495636" y="1401187"/>
                  </a:lnTo>
                  <a:lnTo>
                    <a:pt x="460062" y="1384628"/>
                  </a:lnTo>
                  <a:lnTo>
                    <a:pt x="425670" y="1367827"/>
                  </a:lnTo>
                  <a:lnTo>
                    <a:pt x="360498" y="1333516"/>
                  </a:lnTo>
                  <a:lnTo>
                    <a:pt x="300260" y="1298296"/>
                  </a:lnTo>
                  <a:lnTo>
                    <a:pt x="245097" y="1262209"/>
                  </a:lnTo>
                  <a:lnTo>
                    <a:pt x="195147" y="1225295"/>
                  </a:lnTo>
                  <a:lnTo>
                    <a:pt x="150550" y="1187598"/>
                  </a:lnTo>
                  <a:lnTo>
                    <a:pt x="111446" y="1149158"/>
                  </a:lnTo>
                  <a:lnTo>
                    <a:pt x="77975" y="1110017"/>
                  </a:lnTo>
                  <a:lnTo>
                    <a:pt x="50276" y="1070217"/>
                  </a:lnTo>
                  <a:lnTo>
                    <a:pt x="28490" y="1029799"/>
                  </a:lnTo>
                  <a:lnTo>
                    <a:pt x="12755" y="988805"/>
                  </a:lnTo>
                  <a:lnTo>
                    <a:pt x="3212" y="947276"/>
                  </a:lnTo>
                  <a:lnTo>
                    <a:pt x="0" y="905256"/>
                  </a:lnTo>
                  <a:close/>
                </a:path>
              </a:pathLst>
            </a:custGeom>
            <a:ln w="13716">
              <a:solidFill>
                <a:srgbClr val="41709C"/>
              </a:solidFill>
            </a:ln>
          </p:spPr>
          <p:txBody>
            <a:bodyPr wrap="square" lIns="0" tIns="0" rIns="0" bIns="0" rtlCol="0"/>
            <a:lstStyle/>
            <a:p>
              <a:endParaRPr/>
            </a:p>
          </p:txBody>
        </p:sp>
      </p:grpSp>
      <p:sp>
        <p:nvSpPr>
          <p:cNvPr id="14" name="object 14"/>
          <p:cNvSpPr txBox="1"/>
          <p:nvPr/>
        </p:nvSpPr>
        <p:spPr>
          <a:xfrm>
            <a:off x="6900164" y="2906090"/>
            <a:ext cx="3828415" cy="1299210"/>
          </a:xfrm>
          <a:prstGeom prst="rect">
            <a:avLst/>
          </a:prstGeom>
        </p:spPr>
        <p:txBody>
          <a:bodyPr vert="horz" wrap="square" lIns="0" tIns="29209" rIns="0" bIns="0" rtlCol="0">
            <a:spAutoFit/>
          </a:bodyPr>
          <a:lstStyle/>
          <a:p>
            <a:pPr marL="643255" marR="5080" indent="-631190">
              <a:lnSpc>
                <a:spcPts val="3350"/>
              </a:lnSpc>
              <a:spcBef>
                <a:spcPts val="229"/>
              </a:spcBef>
            </a:pPr>
            <a:r>
              <a:rPr sz="2800" spc="-20" dirty="0">
                <a:solidFill>
                  <a:srgbClr val="FFFFFF"/>
                </a:solidFill>
                <a:latin typeface="Calibri"/>
                <a:cs typeface="Calibri"/>
              </a:rPr>
              <a:t>APPROVAZIONE </a:t>
            </a:r>
            <a:r>
              <a:rPr sz="2800" dirty="0">
                <a:solidFill>
                  <a:srgbClr val="FFFFFF"/>
                </a:solidFill>
                <a:latin typeface="Calibri"/>
                <a:cs typeface="Calibri"/>
              </a:rPr>
              <a:t>DEL CAPO </a:t>
            </a:r>
            <a:r>
              <a:rPr sz="2800" spc="-620" dirty="0">
                <a:solidFill>
                  <a:srgbClr val="FFFFFF"/>
                </a:solidFill>
                <a:latin typeface="Calibri"/>
                <a:cs typeface="Calibri"/>
              </a:rPr>
              <a:t> </a:t>
            </a:r>
            <a:r>
              <a:rPr sz="2800" dirty="0">
                <a:solidFill>
                  <a:srgbClr val="FFFFFF"/>
                </a:solidFill>
                <a:latin typeface="Calibri"/>
                <a:cs typeface="Calibri"/>
              </a:rPr>
              <a:t>DI</a:t>
            </a:r>
            <a:r>
              <a:rPr sz="2800" spc="-25" dirty="0">
                <a:solidFill>
                  <a:srgbClr val="FFFFFF"/>
                </a:solidFill>
                <a:latin typeface="Calibri"/>
                <a:cs typeface="Calibri"/>
              </a:rPr>
              <a:t> </a:t>
            </a:r>
            <a:r>
              <a:rPr sz="2800" spc="-15" dirty="0">
                <a:solidFill>
                  <a:srgbClr val="FFFFFF"/>
                </a:solidFill>
                <a:latin typeface="Calibri"/>
                <a:cs typeface="Calibri"/>
              </a:rPr>
              <a:t>INCOLPAZIONE</a:t>
            </a:r>
            <a:endParaRPr sz="2800">
              <a:latin typeface="Calibri"/>
              <a:cs typeface="Calibri"/>
            </a:endParaRPr>
          </a:p>
          <a:p>
            <a:pPr marL="821690">
              <a:lnSpc>
                <a:spcPct val="100000"/>
              </a:lnSpc>
              <a:spcBef>
                <a:spcPts val="315"/>
              </a:spcBef>
            </a:pPr>
            <a:r>
              <a:rPr sz="2400" spc="-5" dirty="0">
                <a:solidFill>
                  <a:srgbClr val="FFFFFF"/>
                </a:solidFill>
                <a:latin typeface="Calibri"/>
                <a:cs typeface="Calibri"/>
              </a:rPr>
              <a:t>(Art.</a:t>
            </a:r>
            <a:r>
              <a:rPr sz="2400" spc="-60" dirty="0">
                <a:solidFill>
                  <a:srgbClr val="FFFFFF"/>
                </a:solidFill>
                <a:latin typeface="Calibri"/>
                <a:cs typeface="Calibri"/>
              </a:rPr>
              <a:t> </a:t>
            </a:r>
            <a:r>
              <a:rPr sz="2400" spc="5" dirty="0">
                <a:solidFill>
                  <a:srgbClr val="FFFFFF"/>
                </a:solidFill>
                <a:latin typeface="Calibri"/>
                <a:cs typeface="Calibri"/>
              </a:rPr>
              <a:t>17</a:t>
            </a:r>
            <a:r>
              <a:rPr sz="2400" spc="-20" dirty="0">
                <a:solidFill>
                  <a:srgbClr val="FFFFFF"/>
                </a:solidFill>
                <a:latin typeface="Calibri"/>
                <a:cs typeface="Calibri"/>
              </a:rPr>
              <a:t> </a:t>
            </a:r>
            <a:r>
              <a:rPr sz="2400" spc="-10" dirty="0">
                <a:solidFill>
                  <a:srgbClr val="FFFFFF"/>
                </a:solidFill>
                <a:latin typeface="Calibri"/>
                <a:cs typeface="Calibri"/>
              </a:rPr>
              <a:t>Reg.</a:t>
            </a:r>
            <a:r>
              <a:rPr sz="2400" spc="-55" dirty="0">
                <a:solidFill>
                  <a:srgbClr val="FFFFFF"/>
                </a:solidFill>
                <a:latin typeface="Calibri"/>
                <a:cs typeface="Calibri"/>
              </a:rPr>
              <a:t> </a:t>
            </a:r>
            <a:r>
              <a:rPr sz="2400" spc="5" dirty="0">
                <a:solidFill>
                  <a:srgbClr val="FFFFFF"/>
                </a:solidFill>
                <a:latin typeface="Calibri"/>
                <a:cs typeface="Calibri"/>
              </a:rPr>
              <a:t>2/14)</a:t>
            </a:r>
            <a:endParaRPr sz="2400">
              <a:latin typeface="Calibri"/>
              <a:cs typeface="Calibri"/>
            </a:endParaRPr>
          </a:p>
        </p:txBody>
      </p:sp>
      <p:pic>
        <p:nvPicPr>
          <p:cNvPr id="15" name="object 15"/>
          <p:cNvPicPr/>
          <p:nvPr/>
        </p:nvPicPr>
        <p:blipFill>
          <a:blip r:embed="rId3" cstate="print"/>
          <a:stretch>
            <a:fillRect/>
          </a:stretch>
        </p:blipFill>
        <p:spPr>
          <a:xfrm>
            <a:off x="137160" y="59435"/>
            <a:ext cx="11528298" cy="1373885"/>
          </a:xfrm>
          <a:prstGeom prst="rect">
            <a:avLst/>
          </a:prstGeom>
        </p:spPr>
      </p:pic>
      <p:sp>
        <p:nvSpPr>
          <p:cNvPr id="16" name="object 16"/>
          <p:cNvSpPr txBox="1">
            <a:spLocks noGrp="1"/>
          </p:cNvSpPr>
          <p:nvPr>
            <p:ph type="title"/>
          </p:nvPr>
        </p:nvSpPr>
        <p:spPr>
          <a:xfrm>
            <a:off x="294893" y="217170"/>
            <a:ext cx="11215370" cy="1061085"/>
          </a:xfrm>
          <a:prstGeom prst="rect">
            <a:avLst/>
          </a:prstGeom>
          <a:solidFill>
            <a:srgbClr val="00AF50"/>
          </a:solidFill>
          <a:ln w="13715">
            <a:solidFill>
              <a:srgbClr val="006FC0"/>
            </a:solidFill>
          </a:ln>
        </p:spPr>
        <p:txBody>
          <a:bodyPr vert="horz" wrap="square" lIns="0" tIns="226695" rIns="0" bIns="0" rtlCol="0">
            <a:spAutoFit/>
          </a:bodyPr>
          <a:lstStyle/>
          <a:p>
            <a:pPr algn="ctr">
              <a:lnSpc>
                <a:spcPct val="100000"/>
              </a:lnSpc>
              <a:spcBef>
                <a:spcPts val="1785"/>
              </a:spcBef>
            </a:pPr>
            <a:r>
              <a:rPr sz="3600" b="1" spc="-55" dirty="0">
                <a:latin typeface="Calibri"/>
                <a:cs typeface="Calibri"/>
              </a:rPr>
              <a:t>FASE</a:t>
            </a:r>
            <a:r>
              <a:rPr sz="3600" b="1" spc="-30" dirty="0">
                <a:latin typeface="Calibri"/>
                <a:cs typeface="Calibri"/>
              </a:rPr>
              <a:t> </a:t>
            </a:r>
            <a:r>
              <a:rPr sz="3600" b="1" spc="-10" dirty="0">
                <a:latin typeface="Calibri"/>
                <a:cs typeface="Calibri"/>
              </a:rPr>
              <a:t>ISTRUTTORIA</a:t>
            </a:r>
            <a:r>
              <a:rPr sz="3600" b="1" spc="-15" dirty="0">
                <a:latin typeface="Calibri"/>
                <a:cs typeface="Calibri"/>
              </a:rPr>
              <a:t> </a:t>
            </a:r>
            <a:r>
              <a:rPr sz="3600" b="1" spc="-5" dirty="0">
                <a:latin typeface="Calibri"/>
                <a:cs typeface="Calibri"/>
              </a:rPr>
              <a:t>PRELIMINARE</a:t>
            </a:r>
            <a:endParaRPr sz="3600">
              <a:latin typeface="Calibri"/>
              <a:cs typeface="Calibri"/>
            </a:endParaRPr>
          </a:p>
        </p:txBody>
      </p:sp>
      <p:grpSp>
        <p:nvGrpSpPr>
          <p:cNvPr id="17" name="object 17"/>
          <p:cNvGrpSpPr/>
          <p:nvPr/>
        </p:nvGrpSpPr>
        <p:grpSpPr>
          <a:xfrm>
            <a:off x="4658740" y="4599304"/>
            <a:ext cx="6986270" cy="1687830"/>
            <a:chOff x="4658740" y="4599304"/>
            <a:chExt cx="6986270" cy="1687830"/>
          </a:xfrm>
        </p:grpSpPr>
        <p:sp>
          <p:nvSpPr>
            <p:cNvPr id="18" name="object 18"/>
            <p:cNvSpPr/>
            <p:nvPr/>
          </p:nvSpPr>
          <p:spPr>
            <a:xfrm>
              <a:off x="4665725" y="5141213"/>
              <a:ext cx="1120140" cy="485140"/>
            </a:xfrm>
            <a:custGeom>
              <a:avLst/>
              <a:gdLst/>
              <a:ahLst/>
              <a:cxnLst/>
              <a:rect l="l" t="t" r="r" b="b"/>
              <a:pathLst>
                <a:path w="1120139" h="485139">
                  <a:moveTo>
                    <a:pt x="877824" y="0"/>
                  </a:moveTo>
                  <a:lnTo>
                    <a:pt x="877824" y="121158"/>
                  </a:lnTo>
                  <a:lnTo>
                    <a:pt x="0" y="121158"/>
                  </a:lnTo>
                  <a:lnTo>
                    <a:pt x="0" y="363474"/>
                  </a:lnTo>
                  <a:lnTo>
                    <a:pt x="877824" y="363474"/>
                  </a:lnTo>
                  <a:lnTo>
                    <a:pt x="877824" y="484632"/>
                  </a:lnTo>
                  <a:lnTo>
                    <a:pt x="1120139" y="242316"/>
                  </a:lnTo>
                  <a:lnTo>
                    <a:pt x="877824" y="0"/>
                  </a:lnTo>
                  <a:close/>
                </a:path>
              </a:pathLst>
            </a:custGeom>
            <a:solidFill>
              <a:srgbClr val="5B9BD4"/>
            </a:solidFill>
          </p:spPr>
          <p:txBody>
            <a:bodyPr wrap="square" lIns="0" tIns="0" rIns="0" bIns="0" rtlCol="0"/>
            <a:lstStyle/>
            <a:p>
              <a:endParaRPr/>
            </a:p>
          </p:txBody>
        </p:sp>
        <p:sp>
          <p:nvSpPr>
            <p:cNvPr id="19" name="object 19"/>
            <p:cNvSpPr/>
            <p:nvPr/>
          </p:nvSpPr>
          <p:spPr>
            <a:xfrm>
              <a:off x="4665725" y="5141213"/>
              <a:ext cx="1120140" cy="485140"/>
            </a:xfrm>
            <a:custGeom>
              <a:avLst/>
              <a:gdLst/>
              <a:ahLst/>
              <a:cxnLst/>
              <a:rect l="l" t="t" r="r" b="b"/>
              <a:pathLst>
                <a:path w="1120139" h="485139">
                  <a:moveTo>
                    <a:pt x="0" y="121158"/>
                  </a:moveTo>
                  <a:lnTo>
                    <a:pt x="877824" y="121158"/>
                  </a:lnTo>
                  <a:lnTo>
                    <a:pt x="877824" y="0"/>
                  </a:lnTo>
                  <a:lnTo>
                    <a:pt x="1120139" y="242316"/>
                  </a:lnTo>
                  <a:lnTo>
                    <a:pt x="877824" y="484632"/>
                  </a:lnTo>
                  <a:lnTo>
                    <a:pt x="877824" y="363474"/>
                  </a:lnTo>
                  <a:lnTo>
                    <a:pt x="0" y="363474"/>
                  </a:lnTo>
                  <a:lnTo>
                    <a:pt x="0" y="121158"/>
                  </a:lnTo>
                  <a:close/>
                </a:path>
              </a:pathLst>
            </a:custGeom>
            <a:ln w="13716">
              <a:solidFill>
                <a:srgbClr val="41709C"/>
              </a:solidFill>
            </a:ln>
          </p:spPr>
          <p:txBody>
            <a:bodyPr wrap="square" lIns="0" tIns="0" rIns="0" bIns="0" rtlCol="0"/>
            <a:lstStyle/>
            <a:p>
              <a:endParaRPr/>
            </a:p>
          </p:txBody>
        </p:sp>
        <p:sp>
          <p:nvSpPr>
            <p:cNvPr id="20" name="object 20"/>
            <p:cNvSpPr/>
            <p:nvPr/>
          </p:nvSpPr>
          <p:spPr>
            <a:xfrm>
              <a:off x="6110477" y="4606289"/>
              <a:ext cx="5527675" cy="1673860"/>
            </a:xfrm>
            <a:custGeom>
              <a:avLst/>
              <a:gdLst/>
              <a:ahLst/>
              <a:cxnLst/>
              <a:rect l="l" t="t" r="r" b="b"/>
              <a:pathLst>
                <a:path w="5527675" h="1673860">
                  <a:moveTo>
                    <a:pt x="2763774" y="0"/>
                  </a:moveTo>
                  <a:lnTo>
                    <a:pt x="2693532" y="264"/>
                  </a:lnTo>
                  <a:lnTo>
                    <a:pt x="2623722" y="1055"/>
                  </a:lnTo>
                  <a:lnTo>
                    <a:pt x="2554364" y="2365"/>
                  </a:lnTo>
                  <a:lnTo>
                    <a:pt x="2485479" y="4189"/>
                  </a:lnTo>
                  <a:lnTo>
                    <a:pt x="2417087" y="6519"/>
                  </a:lnTo>
                  <a:lnTo>
                    <a:pt x="2349209" y="9350"/>
                  </a:lnTo>
                  <a:lnTo>
                    <a:pt x="2281866" y="12676"/>
                  </a:lnTo>
                  <a:lnTo>
                    <a:pt x="2215078" y="16489"/>
                  </a:lnTo>
                  <a:lnTo>
                    <a:pt x="2148867" y="20785"/>
                  </a:lnTo>
                  <a:lnTo>
                    <a:pt x="2083253" y="25556"/>
                  </a:lnTo>
                  <a:lnTo>
                    <a:pt x="2018256" y="30796"/>
                  </a:lnTo>
                  <a:lnTo>
                    <a:pt x="1953898" y="36499"/>
                  </a:lnTo>
                  <a:lnTo>
                    <a:pt x="1890198" y="42659"/>
                  </a:lnTo>
                  <a:lnTo>
                    <a:pt x="1827179" y="49270"/>
                  </a:lnTo>
                  <a:lnTo>
                    <a:pt x="1764860" y="56324"/>
                  </a:lnTo>
                  <a:lnTo>
                    <a:pt x="1703263" y="63817"/>
                  </a:lnTo>
                  <a:lnTo>
                    <a:pt x="1642407" y="71741"/>
                  </a:lnTo>
                  <a:lnTo>
                    <a:pt x="1582314" y="80091"/>
                  </a:lnTo>
                  <a:lnTo>
                    <a:pt x="1523005" y="88859"/>
                  </a:lnTo>
                  <a:lnTo>
                    <a:pt x="1464499" y="98040"/>
                  </a:lnTo>
                  <a:lnTo>
                    <a:pt x="1406819" y="107628"/>
                  </a:lnTo>
                  <a:lnTo>
                    <a:pt x="1349984" y="117617"/>
                  </a:lnTo>
                  <a:lnTo>
                    <a:pt x="1294015" y="127999"/>
                  </a:lnTo>
                  <a:lnTo>
                    <a:pt x="1238934" y="138768"/>
                  </a:lnTo>
                  <a:lnTo>
                    <a:pt x="1184760" y="149920"/>
                  </a:lnTo>
                  <a:lnTo>
                    <a:pt x="1131515" y="161446"/>
                  </a:lnTo>
                  <a:lnTo>
                    <a:pt x="1079218" y="173341"/>
                  </a:lnTo>
                  <a:lnTo>
                    <a:pt x="1027892" y="185599"/>
                  </a:lnTo>
                  <a:lnTo>
                    <a:pt x="977556" y="198213"/>
                  </a:lnTo>
                  <a:lnTo>
                    <a:pt x="928232" y="211177"/>
                  </a:lnTo>
                  <a:lnTo>
                    <a:pt x="879940" y="224485"/>
                  </a:lnTo>
                  <a:lnTo>
                    <a:pt x="832700" y="238130"/>
                  </a:lnTo>
                  <a:lnTo>
                    <a:pt x="786534" y="252107"/>
                  </a:lnTo>
                  <a:lnTo>
                    <a:pt x="741462" y="266409"/>
                  </a:lnTo>
                  <a:lnTo>
                    <a:pt x="697505" y="281029"/>
                  </a:lnTo>
                  <a:lnTo>
                    <a:pt x="654684" y="295961"/>
                  </a:lnTo>
                  <a:lnTo>
                    <a:pt x="613019" y="311200"/>
                  </a:lnTo>
                  <a:lnTo>
                    <a:pt x="572531" y="326738"/>
                  </a:lnTo>
                  <a:lnTo>
                    <a:pt x="533241" y="342570"/>
                  </a:lnTo>
                  <a:lnTo>
                    <a:pt x="495169" y="358690"/>
                  </a:lnTo>
                  <a:lnTo>
                    <a:pt x="458337" y="375090"/>
                  </a:lnTo>
                  <a:lnTo>
                    <a:pt x="422765" y="391765"/>
                  </a:lnTo>
                  <a:lnTo>
                    <a:pt x="388473" y="408708"/>
                  </a:lnTo>
                  <a:lnTo>
                    <a:pt x="323814" y="443375"/>
                  </a:lnTo>
                  <a:lnTo>
                    <a:pt x="264527" y="479041"/>
                  </a:lnTo>
                  <a:lnTo>
                    <a:pt x="210777" y="515655"/>
                  </a:lnTo>
                  <a:lnTo>
                    <a:pt x="162730" y="553166"/>
                  </a:lnTo>
                  <a:lnTo>
                    <a:pt x="120551" y="591526"/>
                  </a:lnTo>
                  <a:lnTo>
                    <a:pt x="84406" y="630683"/>
                  </a:lnTo>
                  <a:lnTo>
                    <a:pt x="54462" y="670588"/>
                  </a:lnTo>
                  <a:lnTo>
                    <a:pt x="30883" y="711189"/>
                  </a:lnTo>
                  <a:lnTo>
                    <a:pt x="13836" y="752438"/>
                  </a:lnTo>
                  <a:lnTo>
                    <a:pt x="3486" y="794283"/>
                  </a:lnTo>
                  <a:lnTo>
                    <a:pt x="0" y="836676"/>
                  </a:lnTo>
                  <a:lnTo>
                    <a:pt x="875" y="857940"/>
                  </a:lnTo>
                  <a:lnTo>
                    <a:pt x="7814" y="900070"/>
                  </a:lnTo>
                  <a:lnTo>
                    <a:pt x="21533" y="941628"/>
                  </a:lnTo>
                  <a:lnTo>
                    <a:pt x="41866" y="982563"/>
                  </a:lnTo>
                  <a:lnTo>
                    <a:pt x="68649" y="1022826"/>
                  </a:lnTo>
                  <a:lnTo>
                    <a:pt x="101714" y="1062365"/>
                  </a:lnTo>
                  <a:lnTo>
                    <a:pt x="140896" y="1101132"/>
                  </a:lnTo>
                  <a:lnTo>
                    <a:pt x="186030" y="1139076"/>
                  </a:lnTo>
                  <a:lnTo>
                    <a:pt x="236950" y="1176146"/>
                  </a:lnTo>
                  <a:lnTo>
                    <a:pt x="293489" y="1212293"/>
                  </a:lnTo>
                  <a:lnTo>
                    <a:pt x="355483" y="1247465"/>
                  </a:lnTo>
                  <a:lnTo>
                    <a:pt x="422765" y="1281614"/>
                  </a:lnTo>
                  <a:lnTo>
                    <a:pt x="458337" y="1298289"/>
                  </a:lnTo>
                  <a:lnTo>
                    <a:pt x="495169" y="1314689"/>
                  </a:lnTo>
                  <a:lnTo>
                    <a:pt x="533241" y="1330808"/>
                  </a:lnTo>
                  <a:lnTo>
                    <a:pt x="572531" y="1346640"/>
                  </a:lnTo>
                  <a:lnTo>
                    <a:pt x="613019" y="1362178"/>
                  </a:lnTo>
                  <a:lnTo>
                    <a:pt x="654684" y="1377416"/>
                  </a:lnTo>
                  <a:lnTo>
                    <a:pt x="697505" y="1392348"/>
                  </a:lnTo>
                  <a:lnTo>
                    <a:pt x="741462" y="1406967"/>
                  </a:lnTo>
                  <a:lnTo>
                    <a:pt x="786534" y="1421268"/>
                  </a:lnTo>
                  <a:lnTo>
                    <a:pt x="832700" y="1435244"/>
                  </a:lnTo>
                  <a:lnTo>
                    <a:pt x="879940" y="1448889"/>
                  </a:lnTo>
                  <a:lnTo>
                    <a:pt x="928232" y="1462196"/>
                  </a:lnTo>
                  <a:lnTo>
                    <a:pt x="977556" y="1475159"/>
                  </a:lnTo>
                  <a:lnTo>
                    <a:pt x="1027892" y="1487772"/>
                  </a:lnTo>
                  <a:lnTo>
                    <a:pt x="1079218" y="1500029"/>
                  </a:lnTo>
                  <a:lnTo>
                    <a:pt x="1131515" y="1511923"/>
                  </a:lnTo>
                  <a:lnTo>
                    <a:pt x="1184760" y="1523449"/>
                  </a:lnTo>
                  <a:lnTo>
                    <a:pt x="1238934" y="1534599"/>
                  </a:lnTo>
                  <a:lnTo>
                    <a:pt x="1294015" y="1545368"/>
                  </a:lnTo>
                  <a:lnTo>
                    <a:pt x="1349984" y="1555749"/>
                  </a:lnTo>
                  <a:lnTo>
                    <a:pt x="1406819" y="1565736"/>
                  </a:lnTo>
                  <a:lnTo>
                    <a:pt x="1464499" y="1575323"/>
                  </a:lnTo>
                  <a:lnTo>
                    <a:pt x="1523005" y="1584503"/>
                  </a:lnTo>
                  <a:lnTo>
                    <a:pt x="1582314" y="1593271"/>
                  </a:lnTo>
                  <a:lnTo>
                    <a:pt x="1642407" y="1601620"/>
                  </a:lnTo>
                  <a:lnTo>
                    <a:pt x="1703263" y="1609543"/>
                  </a:lnTo>
                  <a:lnTo>
                    <a:pt x="1764860" y="1617034"/>
                  </a:lnTo>
                  <a:lnTo>
                    <a:pt x="1827179" y="1624088"/>
                  </a:lnTo>
                  <a:lnTo>
                    <a:pt x="1890198" y="1630698"/>
                  </a:lnTo>
                  <a:lnTo>
                    <a:pt x="1953898" y="1636857"/>
                  </a:lnTo>
                  <a:lnTo>
                    <a:pt x="2018256" y="1642559"/>
                  </a:lnTo>
                  <a:lnTo>
                    <a:pt x="2083253" y="1647799"/>
                  </a:lnTo>
                  <a:lnTo>
                    <a:pt x="2148867" y="1652569"/>
                  </a:lnTo>
                  <a:lnTo>
                    <a:pt x="2215078" y="1656864"/>
                  </a:lnTo>
                  <a:lnTo>
                    <a:pt x="2281866" y="1660677"/>
                  </a:lnTo>
                  <a:lnTo>
                    <a:pt x="2349209" y="1664002"/>
                  </a:lnTo>
                  <a:lnTo>
                    <a:pt x="2417087" y="1666833"/>
                  </a:lnTo>
                  <a:lnTo>
                    <a:pt x="2485479" y="1669163"/>
                  </a:lnTo>
                  <a:lnTo>
                    <a:pt x="2554364" y="1670986"/>
                  </a:lnTo>
                  <a:lnTo>
                    <a:pt x="2623722" y="1672296"/>
                  </a:lnTo>
                  <a:lnTo>
                    <a:pt x="2693532" y="1673087"/>
                  </a:lnTo>
                  <a:lnTo>
                    <a:pt x="2763774" y="1673352"/>
                  </a:lnTo>
                  <a:lnTo>
                    <a:pt x="2834015" y="1673087"/>
                  </a:lnTo>
                  <a:lnTo>
                    <a:pt x="2903825" y="1672296"/>
                  </a:lnTo>
                  <a:lnTo>
                    <a:pt x="2973183" y="1670986"/>
                  </a:lnTo>
                  <a:lnTo>
                    <a:pt x="3042068" y="1669163"/>
                  </a:lnTo>
                  <a:lnTo>
                    <a:pt x="3110460" y="1666833"/>
                  </a:lnTo>
                  <a:lnTo>
                    <a:pt x="3178338" y="1664002"/>
                  </a:lnTo>
                  <a:lnTo>
                    <a:pt x="3245681" y="1660677"/>
                  </a:lnTo>
                  <a:lnTo>
                    <a:pt x="3312469" y="1656864"/>
                  </a:lnTo>
                  <a:lnTo>
                    <a:pt x="3378680" y="1652569"/>
                  </a:lnTo>
                  <a:lnTo>
                    <a:pt x="3444294" y="1647799"/>
                  </a:lnTo>
                  <a:lnTo>
                    <a:pt x="3509291" y="1642559"/>
                  </a:lnTo>
                  <a:lnTo>
                    <a:pt x="3573649" y="1636857"/>
                  </a:lnTo>
                  <a:lnTo>
                    <a:pt x="3637349" y="1630698"/>
                  </a:lnTo>
                  <a:lnTo>
                    <a:pt x="3700368" y="1624088"/>
                  </a:lnTo>
                  <a:lnTo>
                    <a:pt x="3762687" y="1617034"/>
                  </a:lnTo>
                  <a:lnTo>
                    <a:pt x="3824284" y="1609543"/>
                  </a:lnTo>
                  <a:lnTo>
                    <a:pt x="3885140" y="1601620"/>
                  </a:lnTo>
                  <a:lnTo>
                    <a:pt x="3945233" y="1593271"/>
                  </a:lnTo>
                  <a:lnTo>
                    <a:pt x="4004542" y="1584503"/>
                  </a:lnTo>
                  <a:lnTo>
                    <a:pt x="4063048" y="1575323"/>
                  </a:lnTo>
                  <a:lnTo>
                    <a:pt x="4120728" y="1565736"/>
                  </a:lnTo>
                  <a:lnTo>
                    <a:pt x="4177563" y="1555749"/>
                  </a:lnTo>
                  <a:lnTo>
                    <a:pt x="4233532" y="1545368"/>
                  </a:lnTo>
                  <a:lnTo>
                    <a:pt x="4288613" y="1534599"/>
                  </a:lnTo>
                  <a:lnTo>
                    <a:pt x="4342787" y="1523449"/>
                  </a:lnTo>
                  <a:lnTo>
                    <a:pt x="4396032" y="1511923"/>
                  </a:lnTo>
                  <a:lnTo>
                    <a:pt x="4448329" y="1500029"/>
                  </a:lnTo>
                  <a:lnTo>
                    <a:pt x="4499655" y="1487772"/>
                  </a:lnTo>
                  <a:lnTo>
                    <a:pt x="4549991" y="1475159"/>
                  </a:lnTo>
                  <a:lnTo>
                    <a:pt x="4599315" y="1462196"/>
                  </a:lnTo>
                  <a:lnTo>
                    <a:pt x="4647607" y="1448889"/>
                  </a:lnTo>
                  <a:lnTo>
                    <a:pt x="4694847" y="1435244"/>
                  </a:lnTo>
                  <a:lnTo>
                    <a:pt x="4741013" y="1421268"/>
                  </a:lnTo>
                  <a:lnTo>
                    <a:pt x="4786085" y="1406967"/>
                  </a:lnTo>
                  <a:lnTo>
                    <a:pt x="4830042" y="1392348"/>
                  </a:lnTo>
                  <a:lnTo>
                    <a:pt x="4872863" y="1377416"/>
                  </a:lnTo>
                  <a:lnTo>
                    <a:pt x="4914528" y="1362178"/>
                  </a:lnTo>
                  <a:lnTo>
                    <a:pt x="4955016" y="1346640"/>
                  </a:lnTo>
                  <a:lnTo>
                    <a:pt x="4994306" y="1330808"/>
                  </a:lnTo>
                  <a:lnTo>
                    <a:pt x="5032378" y="1314689"/>
                  </a:lnTo>
                  <a:lnTo>
                    <a:pt x="5069210" y="1298289"/>
                  </a:lnTo>
                  <a:lnTo>
                    <a:pt x="5104782" y="1281614"/>
                  </a:lnTo>
                  <a:lnTo>
                    <a:pt x="5139074" y="1264671"/>
                  </a:lnTo>
                  <a:lnTo>
                    <a:pt x="5203733" y="1230004"/>
                  </a:lnTo>
                  <a:lnTo>
                    <a:pt x="5263020" y="1194338"/>
                  </a:lnTo>
                  <a:lnTo>
                    <a:pt x="5316770" y="1157723"/>
                  </a:lnTo>
                  <a:lnTo>
                    <a:pt x="5364817" y="1120210"/>
                  </a:lnTo>
                  <a:lnTo>
                    <a:pt x="5406996" y="1081849"/>
                  </a:lnTo>
                  <a:lnTo>
                    <a:pt x="5443141" y="1042689"/>
                  </a:lnTo>
                  <a:lnTo>
                    <a:pt x="5473085" y="1002781"/>
                  </a:lnTo>
                  <a:lnTo>
                    <a:pt x="5496664" y="962176"/>
                  </a:lnTo>
                  <a:lnTo>
                    <a:pt x="5513711" y="920923"/>
                  </a:lnTo>
                  <a:lnTo>
                    <a:pt x="5524061" y="879073"/>
                  </a:lnTo>
                  <a:lnTo>
                    <a:pt x="5527548" y="836676"/>
                  </a:lnTo>
                  <a:lnTo>
                    <a:pt x="5526672" y="815414"/>
                  </a:lnTo>
                  <a:lnTo>
                    <a:pt x="5519733" y="773289"/>
                  </a:lnTo>
                  <a:lnTo>
                    <a:pt x="5506014" y="731736"/>
                  </a:lnTo>
                  <a:lnTo>
                    <a:pt x="5485681" y="690804"/>
                  </a:lnTo>
                  <a:lnTo>
                    <a:pt x="5458898" y="650545"/>
                  </a:lnTo>
                  <a:lnTo>
                    <a:pt x="5425833" y="611008"/>
                  </a:lnTo>
                  <a:lnTo>
                    <a:pt x="5386651" y="572243"/>
                  </a:lnTo>
                  <a:lnTo>
                    <a:pt x="5341517" y="534301"/>
                  </a:lnTo>
                  <a:lnTo>
                    <a:pt x="5290597" y="497232"/>
                  </a:lnTo>
                  <a:lnTo>
                    <a:pt x="5234058" y="461086"/>
                  </a:lnTo>
                  <a:lnTo>
                    <a:pt x="5172064" y="425914"/>
                  </a:lnTo>
                  <a:lnTo>
                    <a:pt x="5104782" y="391765"/>
                  </a:lnTo>
                  <a:lnTo>
                    <a:pt x="5069210" y="375090"/>
                  </a:lnTo>
                  <a:lnTo>
                    <a:pt x="5032378" y="358690"/>
                  </a:lnTo>
                  <a:lnTo>
                    <a:pt x="4994306" y="342570"/>
                  </a:lnTo>
                  <a:lnTo>
                    <a:pt x="4955016" y="326738"/>
                  </a:lnTo>
                  <a:lnTo>
                    <a:pt x="4914528" y="311200"/>
                  </a:lnTo>
                  <a:lnTo>
                    <a:pt x="4872863" y="295961"/>
                  </a:lnTo>
                  <a:lnTo>
                    <a:pt x="4830042" y="281029"/>
                  </a:lnTo>
                  <a:lnTo>
                    <a:pt x="4786085" y="266409"/>
                  </a:lnTo>
                  <a:lnTo>
                    <a:pt x="4741013" y="252107"/>
                  </a:lnTo>
                  <a:lnTo>
                    <a:pt x="4694847" y="238130"/>
                  </a:lnTo>
                  <a:lnTo>
                    <a:pt x="4647607" y="224485"/>
                  </a:lnTo>
                  <a:lnTo>
                    <a:pt x="4599315" y="211177"/>
                  </a:lnTo>
                  <a:lnTo>
                    <a:pt x="4549991" y="198213"/>
                  </a:lnTo>
                  <a:lnTo>
                    <a:pt x="4499655" y="185599"/>
                  </a:lnTo>
                  <a:lnTo>
                    <a:pt x="4448329" y="173341"/>
                  </a:lnTo>
                  <a:lnTo>
                    <a:pt x="4396032" y="161446"/>
                  </a:lnTo>
                  <a:lnTo>
                    <a:pt x="4342787" y="149920"/>
                  </a:lnTo>
                  <a:lnTo>
                    <a:pt x="4288613" y="138768"/>
                  </a:lnTo>
                  <a:lnTo>
                    <a:pt x="4233532" y="127999"/>
                  </a:lnTo>
                  <a:lnTo>
                    <a:pt x="4177563" y="117617"/>
                  </a:lnTo>
                  <a:lnTo>
                    <a:pt x="4120728" y="107628"/>
                  </a:lnTo>
                  <a:lnTo>
                    <a:pt x="4063048" y="98040"/>
                  </a:lnTo>
                  <a:lnTo>
                    <a:pt x="4004542" y="88859"/>
                  </a:lnTo>
                  <a:lnTo>
                    <a:pt x="3945233" y="80091"/>
                  </a:lnTo>
                  <a:lnTo>
                    <a:pt x="3885140" y="71741"/>
                  </a:lnTo>
                  <a:lnTo>
                    <a:pt x="3824284" y="63817"/>
                  </a:lnTo>
                  <a:lnTo>
                    <a:pt x="3762687" y="56324"/>
                  </a:lnTo>
                  <a:lnTo>
                    <a:pt x="3700368" y="49270"/>
                  </a:lnTo>
                  <a:lnTo>
                    <a:pt x="3637349" y="42659"/>
                  </a:lnTo>
                  <a:lnTo>
                    <a:pt x="3573649" y="36499"/>
                  </a:lnTo>
                  <a:lnTo>
                    <a:pt x="3509291" y="30796"/>
                  </a:lnTo>
                  <a:lnTo>
                    <a:pt x="3444294" y="25556"/>
                  </a:lnTo>
                  <a:lnTo>
                    <a:pt x="3378680" y="20785"/>
                  </a:lnTo>
                  <a:lnTo>
                    <a:pt x="3312469" y="16489"/>
                  </a:lnTo>
                  <a:lnTo>
                    <a:pt x="3245681" y="12676"/>
                  </a:lnTo>
                  <a:lnTo>
                    <a:pt x="3178338" y="9350"/>
                  </a:lnTo>
                  <a:lnTo>
                    <a:pt x="3110460" y="6519"/>
                  </a:lnTo>
                  <a:lnTo>
                    <a:pt x="3042068" y="4189"/>
                  </a:lnTo>
                  <a:lnTo>
                    <a:pt x="2973183" y="2365"/>
                  </a:lnTo>
                  <a:lnTo>
                    <a:pt x="2903825" y="1055"/>
                  </a:lnTo>
                  <a:lnTo>
                    <a:pt x="2834015" y="264"/>
                  </a:lnTo>
                  <a:lnTo>
                    <a:pt x="2763774" y="0"/>
                  </a:lnTo>
                  <a:close/>
                </a:path>
              </a:pathLst>
            </a:custGeom>
            <a:solidFill>
              <a:srgbClr val="FFC000"/>
            </a:solidFill>
          </p:spPr>
          <p:txBody>
            <a:bodyPr wrap="square" lIns="0" tIns="0" rIns="0" bIns="0" rtlCol="0"/>
            <a:lstStyle/>
            <a:p>
              <a:endParaRPr/>
            </a:p>
          </p:txBody>
        </p:sp>
        <p:sp>
          <p:nvSpPr>
            <p:cNvPr id="21" name="object 21"/>
            <p:cNvSpPr/>
            <p:nvPr/>
          </p:nvSpPr>
          <p:spPr>
            <a:xfrm>
              <a:off x="6110477" y="4606289"/>
              <a:ext cx="5527675" cy="1673860"/>
            </a:xfrm>
            <a:custGeom>
              <a:avLst/>
              <a:gdLst/>
              <a:ahLst/>
              <a:cxnLst/>
              <a:rect l="l" t="t" r="r" b="b"/>
              <a:pathLst>
                <a:path w="5527675" h="1673860">
                  <a:moveTo>
                    <a:pt x="0" y="836676"/>
                  </a:moveTo>
                  <a:lnTo>
                    <a:pt x="3486" y="794283"/>
                  </a:lnTo>
                  <a:lnTo>
                    <a:pt x="13836" y="752438"/>
                  </a:lnTo>
                  <a:lnTo>
                    <a:pt x="30883" y="711189"/>
                  </a:lnTo>
                  <a:lnTo>
                    <a:pt x="54462" y="670588"/>
                  </a:lnTo>
                  <a:lnTo>
                    <a:pt x="84406" y="630683"/>
                  </a:lnTo>
                  <a:lnTo>
                    <a:pt x="120551" y="591526"/>
                  </a:lnTo>
                  <a:lnTo>
                    <a:pt x="162730" y="553166"/>
                  </a:lnTo>
                  <a:lnTo>
                    <a:pt x="210777" y="515655"/>
                  </a:lnTo>
                  <a:lnTo>
                    <a:pt x="264527" y="479041"/>
                  </a:lnTo>
                  <a:lnTo>
                    <a:pt x="323814" y="443375"/>
                  </a:lnTo>
                  <a:lnTo>
                    <a:pt x="388473" y="408708"/>
                  </a:lnTo>
                  <a:lnTo>
                    <a:pt x="422765" y="391765"/>
                  </a:lnTo>
                  <a:lnTo>
                    <a:pt x="458337" y="375090"/>
                  </a:lnTo>
                  <a:lnTo>
                    <a:pt x="495169" y="358690"/>
                  </a:lnTo>
                  <a:lnTo>
                    <a:pt x="533241" y="342570"/>
                  </a:lnTo>
                  <a:lnTo>
                    <a:pt x="572531" y="326738"/>
                  </a:lnTo>
                  <a:lnTo>
                    <a:pt x="613019" y="311200"/>
                  </a:lnTo>
                  <a:lnTo>
                    <a:pt x="654684" y="295961"/>
                  </a:lnTo>
                  <a:lnTo>
                    <a:pt x="697505" y="281029"/>
                  </a:lnTo>
                  <a:lnTo>
                    <a:pt x="741462" y="266409"/>
                  </a:lnTo>
                  <a:lnTo>
                    <a:pt x="786534" y="252107"/>
                  </a:lnTo>
                  <a:lnTo>
                    <a:pt x="832700" y="238130"/>
                  </a:lnTo>
                  <a:lnTo>
                    <a:pt x="879940" y="224485"/>
                  </a:lnTo>
                  <a:lnTo>
                    <a:pt x="928232" y="211177"/>
                  </a:lnTo>
                  <a:lnTo>
                    <a:pt x="977556" y="198213"/>
                  </a:lnTo>
                  <a:lnTo>
                    <a:pt x="1027892" y="185599"/>
                  </a:lnTo>
                  <a:lnTo>
                    <a:pt x="1079218" y="173341"/>
                  </a:lnTo>
                  <a:lnTo>
                    <a:pt x="1131515" y="161446"/>
                  </a:lnTo>
                  <a:lnTo>
                    <a:pt x="1184760" y="149920"/>
                  </a:lnTo>
                  <a:lnTo>
                    <a:pt x="1238934" y="138768"/>
                  </a:lnTo>
                  <a:lnTo>
                    <a:pt x="1294015" y="127999"/>
                  </a:lnTo>
                  <a:lnTo>
                    <a:pt x="1349984" y="117617"/>
                  </a:lnTo>
                  <a:lnTo>
                    <a:pt x="1406819" y="107628"/>
                  </a:lnTo>
                  <a:lnTo>
                    <a:pt x="1464499" y="98040"/>
                  </a:lnTo>
                  <a:lnTo>
                    <a:pt x="1523005" y="88859"/>
                  </a:lnTo>
                  <a:lnTo>
                    <a:pt x="1582314" y="80091"/>
                  </a:lnTo>
                  <a:lnTo>
                    <a:pt x="1642407" y="71741"/>
                  </a:lnTo>
                  <a:lnTo>
                    <a:pt x="1703263" y="63817"/>
                  </a:lnTo>
                  <a:lnTo>
                    <a:pt x="1764860" y="56324"/>
                  </a:lnTo>
                  <a:lnTo>
                    <a:pt x="1827179" y="49270"/>
                  </a:lnTo>
                  <a:lnTo>
                    <a:pt x="1890198" y="42659"/>
                  </a:lnTo>
                  <a:lnTo>
                    <a:pt x="1953898" y="36499"/>
                  </a:lnTo>
                  <a:lnTo>
                    <a:pt x="2018256" y="30796"/>
                  </a:lnTo>
                  <a:lnTo>
                    <a:pt x="2083253" y="25556"/>
                  </a:lnTo>
                  <a:lnTo>
                    <a:pt x="2148867" y="20785"/>
                  </a:lnTo>
                  <a:lnTo>
                    <a:pt x="2215078" y="16489"/>
                  </a:lnTo>
                  <a:lnTo>
                    <a:pt x="2281866" y="12676"/>
                  </a:lnTo>
                  <a:lnTo>
                    <a:pt x="2349209" y="9350"/>
                  </a:lnTo>
                  <a:lnTo>
                    <a:pt x="2417087" y="6519"/>
                  </a:lnTo>
                  <a:lnTo>
                    <a:pt x="2485479" y="4189"/>
                  </a:lnTo>
                  <a:lnTo>
                    <a:pt x="2554364" y="2365"/>
                  </a:lnTo>
                  <a:lnTo>
                    <a:pt x="2623722" y="1055"/>
                  </a:lnTo>
                  <a:lnTo>
                    <a:pt x="2693532" y="264"/>
                  </a:lnTo>
                  <a:lnTo>
                    <a:pt x="2763774" y="0"/>
                  </a:lnTo>
                  <a:lnTo>
                    <a:pt x="2834015" y="264"/>
                  </a:lnTo>
                  <a:lnTo>
                    <a:pt x="2903825" y="1055"/>
                  </a:lnTo>
                  <a:lnTo>
                    <a:pt x="2973183" y="2365"/>
                  </a:lnTo>
                  <a:lnTo>
                    <a:pt x="3042068" y="4189"/>
                  </a:lnTo>
                  <a:lnTo>
                    <a:pt x="3110460" y="6519"/>
                  </a:lnTo>
                  <a:lnTo>
                    <a:pt x="3178338" y="9350"/>
                  </a:lnTo>
                  <a:lnTo>
                    <a:pt x="3245681" y="12676"/>
                  </a:lnTo>
                  <a:lnTo>
                    <a:pt x="3312469" y="16489"/>
                  </a:lnTo>
                  <a:lnTo>
                    <a:pt x="3378680" y="20785"/>
                  </a:lnTo>
                  <a:lnTo>
                    <a:pt x="3444294" y="25556"/>
                  </a:lnTo>
                  <a:lnTo>
                    <a:pt x="3509291" y="30796"/>
                  </a:lnTo>
                  <a:lnTo>
                    <a:pt x="3573649" y="36499"/>
                  </a:lnTo>
                  <a:lnTo>
                    <a:pt x="3637349" y="42659"/>
                  </a:lnTo>
                  <a:lnTo>
                    <a:pt x="3700368" y="49270"/>
                  </a:lnTo>
                  <a:lnTo>
                    <a:pt x="3762687" y="56324"/>
                  </a:lnTo>
                  <a:lnTo>
                    <a:pt x="3824284" y="63817"/>
                  </a:lnTo>
                  <a:lnTo>
                    <a:pt x="3885140" y="71741"/>
                  </a:lnTo>
                  <a:lnTo>
                    <a:pt x="3945233" y="80091"/>
                  </a:lnTo>
                  <a:lnTo>
                    <a:pt x="4004542" y="88859"/>
                  </a:lnTo>
                  <a:lnTo>
                    <a:pt x="4063048" y="98040"/>
                  </a:lnTo>
                  <a:lnTo>
                    <a:pt x="4120728" y="107628"/>
                  </a:lnTo>
                  <a:lnTo>
                    <a:pt x="4177563" y="117617"/>
                  </a:lnTo>
                  <a:lnTo>
                    <a:pt x="4233532" y="127999"/>
                  </a:lnTo>
                  <a:lnTo>
                    <a:pt x="4288613" y="138768"/>
                  </a:lnTo>
                  <a:lnTo>
                    <a:pt x="4342787" y="149920"/>
                  </a:lnTo>
                  <a:lnTo>
                    <a:pt x="4396032" y="161446"/>
                  </a:lnTo>
                  <a:lnTo>
                    <a:pt x="4448329" y="173341"/>
                  </a:lnTo>
                  <a:lnTo>
                    <a:pt x="4499655" y="185599"/>
                  </a:lnTo>
                  <a:lnTo>
                    <a:pt x="4549991" y="198213"/>
                  </a:lnTo>
                  <a:lnTo>
                    <a:pt x="4599315" y="211177"/>
                  </a:lnTo>
                  <a:lnTo>
                    <a:pt x="4647607" y="224485"/>
                  </a:lnTo>
                  <a:lnTo>
                    <a:pt x="4694847" y="238130"/>
                  </a:lnTo>
                  <a:lnTo>
                    <a:pt x="4741013" y="252107"/>
                  </a:lnTo>
                  <a:lnTo>
                    <a:pt x="4786085" y="266409"/>
                  </a:lnTo>
                  <a:lnTo>
                    <a:pt x="4830042" y="281029"/>
                  </a:lnTo>
                  <a:lnTo>
                    <a:pt x="4872863" y="295961"/>
                  </a:lnTo>
                  <a:lnTo>
                    <a:pt x="4914528" y="311200"/>
                  </a:lnTo>
                  <a:lnTo>
                    <a:pt x="4955016" y="326738"/>
                  </a:lnTo>
                  <a:lnTo>
                    <a:pt x="4994306" y="342570"/>
                  </a:lnTo>
                  <a:lnTo>
                    <a:pt x="5032378" y="358690"/>
                  </a:lnTo>
                  <a:lnTo>
                    <a:pt x="5069210" y="375090"/>
                  </a:lnTo>
                  <a:lnTo>
                    <a:pt x="5104782" y="391765"/>
                  </a:lnTo>
                  <a:lnTo>
                    <a:pt x="5139074" y="408708"/>
                  </a:lnTo>
                  <a:lnTo>
                    <a:pt x="5203733" y="443375"/>
                  </a:lnTo>
                  <a:lnTo>
                    <a:pt x="5263020" y="479041"/>
                  </a:lnTo>
                  <a:lnTo>
                    <a:pt x="5316770" y="515655"/>
                  </a:lnTo>
                  <a:lnTo>
                    <a:pt x="5364817" y="553166"/>
                  </a:lnTo>
                  <a:lnTo>
                    <a:pt x="5406996" y="591526"/>
                  </a:lnTo>
                  <a:lnTo>
                    <a:pt x="5443141" y="630683"/>
                  </a:lnTo>
                  <a:lnTo>
                    <a:pt x="5473085" y="670588"/>
                  </a:lnTo>
                  <a:lnTo>
                    <a:pt x="5496664" y="711189"/>
                  </a:lnTo>
                  <a:lnTo>
                    <a:pt x="5513711" y="752438"/>
                  </a:lnTo>
                  <a:lnTo>
                    <a:pt x="5524061" y="794283"/>
                  </a:lnTo>
                  <a:lnTo>
                    <a:pt x="5527548" y="836676"/>
                  </a:lnTo>
                  <a:lnTo>
                    <a:pt x="5526672" y="857940"/>
                  </a:lnTo>
                  <a:lnTo>
                    <a:pt x="5519733" y="900070"/>
                  </a:lnTo>
                  <a:lnTo>
                    <a:pt x="5506014" y="941628"/>
                  </a:lnTo>
                  <a:lnTo>
                    <a:pt x="5485681" y="982563"/>
                  </a:lnTo>
                  <a:lnTo>
                    <a:pt x="5458898" y="1022826"/>
                  </a:lnTo>
                  <a:lnTo>
                    <a:pt x="5425833" y="1062365"/>
                  </a:lnTo>
                  <a:lnTo>
                    <a:pt x="5386651" y="1101132"/>
                  </a:lnTo>
                  <a:lnTo>
                    <a:pt x="5341517" y="1139076"/>
                  </a:lnTo>
                  <a:lnTo>
                    <a:pt x="5290597" y="1176146"/>
                  </a:lnTo>
                  <a:lnTo>
                    <a:pt x="5234058" y="1212293"/>
                  </a:lnTo>
                  <a:lnTo>
                    <a:pt x="5172064" y="1247465"/>
                  </a:lnTo>
                  <a:lnTo>
                    <a:pt x="5104782" y="1281614"/>
                  </a:lnTo>
                  <a:lnTo>
                    <a:pt x="5069210" y="1298289"/>
                  </a:lnTo>
                  <a:lnTo>
                    <a:pt x="5032378" y="1314689"/>
                  </a:lnTo>
                  <a:lnTo>
                    <a:pt x="4994306" y="1330808"/>
                  </a:lnTo>
                  <a:lnTo>
                    <a:pt x="4955016" y="1346640"/>
                  </a:lnTo>
                  <a:lnTo>
                    <a:pt x="4914528" y="1362178"/>
                  </a:lnTo>
                  <a:lnTo>
                    <a:pt x="4872863" y="1377416"/>
                  </a:lnTo>
                  <a:lnTo>
                    <a:pt x="4830042" y="1392348"/>
                  </a:lnTo>
                  <a:lnTo>
                    <a:pt x="4786085" y="1406967"/>
                  </a:lnTo>
                  <a:lnTo>
                    <a:pt x="4741013" y="1421268"/>
                  </a:lnTo>
                  <a:lnTo>
                    <a:pt x="4694847" y="1435244"/>
                  </a:lnTo>
                  <a:lnTo>
                    <a:pt x="4647607" y="1448889"/>
                  </a:lnTo>
                  <a:lnTo>
                    <a:pt x="4599315" y="1462196"/>
                  </a:lnTo>
                  <a:lnTo>
                    <a:pt x="4549991" y="1475159"/>
                  </a:lnTo>
                  <a:lnTo>
                    <a:pt x="4499655" y="1487772"/>
                  </a:lnTo>
                  <a:lnTo>
                    <a:pt x="4448329" y="1500029"/>
                  </a:lnTo>
                  <a:lnTo>
                    <a:pt x="4396032" y="1511923"/>
                  </a:lnTo>
                  <a:lnTo>
                    <a:pt x="4342787" y="1523449"/>
                  </a:lnTo>
                  <a:lnTo>
                    <a:pt x="4288613" y="1534599"/>
                  </a:lnTo>
                  <a:lnTo>
                    <a:pt x="4233532" y="1545368"/>
                  </a:lnTo>
                  <a:lnTo>
                    <a:pt x="4177563" y="1555749"/>
                  </a:lnTo>
                  <a:lnTo>
                    <a:pt x="4120728" y="1565736"/>
                  </a:lnTo>
                  <a:lnTo>
                    <a:pt x="4063048" y="1575323"/>
                  </a:lnTo>
                  <a:lnTo>
                    <a:pt x="4004542" y="1584503"/>
                  </a:lnTo>
                  <a:lnTo>
                    <a:pt x="3945233" y="1593271"/>
                  </a:lnTo>
                  <a:lnTo>
                    <a:pt x="3885140" y="1601620"/>
                  </a:lnTo>
                  <a:lnTo>
                    <a:pt x="3824284" y="1609543"/>
                  </a:lnTo>
                  <a:lnTo>
                    <a:pt x="3762687" y="1617034"/>
                  </a:lnTo>
                  <a:lnTo>
                    <a:pt x="3700368" y="1624088"/>
                  </a:lnTo>
                  <a:lnTo>
                    <a:pt x="3637349" y="1630698"/>
                  </a:lnTo>
                  <a:lnTo>
                    <a:pt x="3573649" y="1636857"/>
                  </a:lnTo>
                  <a:lnTo>
                    <a:pt x="3509291" y="1642559"/>
                  </a:lnTo>
                  <a:lnTo>
                    <a:pt x="3444294" y="1647799"/>
                  </a:lnTo>
                  <a:lnTo>
                    <a:pt x="3378680" y="1652569"/>
                  </a:lnTo>
                  <a:lnTo>
                    <a:pt x="3312469" y="1656864"/>
                  </a:lnTo>
                  <a:lnTo>
                    <a:pt x="3245681" y="1660677"/>
                  </a:lnTo>
                  <a:lnTo>
                    <a:pt x="3178338" y="1664002"/>
                  </a:lnTo>
                  <a:lnTo>
                    <a:pt x="3110460" y="1666833"/>
                  </a:lnTo>
                  <a:lnTo>
                    <a:pt x="3042068" y="1669163"/>
                  </a:lnTo>
                  <a:lnTo>
                    <a:pt x="2973183" y="1670986"/>
                  </a:lnTo>
                  <a:lnTo>
                    <a:pt x="2903825" y="1672296"/>
                  </a:lnTo>
                  <a:lnTo>
                    <a:pt x="2834015" y="1673087"/>
                  </a:lnTo>
                  <a:lnTo>
                    <a:pt x="2763774" y="1673352"/>
                  </a:lnTo>
                  <a:lnTo>
                    <a:pt x="2693532" y="1673087"/>
                  </a:lnTo>
                  <a:lnTo>
                    <a:pt x="2623722" y="1672296"/>
                  </a:lnTo>
                  <a:lnTo>
                    <a:pt x="2554364" y="1670986"/>
                  </a:lnTo>
                  <a:lnTo>
                    <a:pt x="2485479" y="1669163"/>
                  </a:lnTo>
                  <a:lnTo>
                    <a:pt x="2417087" y="1666833"/>
                  </a:lnTo>
                  <a:lnTo>
                    <a:pt x="2349209" y="1664002"/>
                  </a:lnTo>
                  <a:lnTo>
                    <a:pt x="2281866" y="1660677"/>
                  </a:lnTo>
                  <a:lnTo>
                    <a:pt x="2215078" y="1656864"/>
                  </a:lnTo>
                  <a:lnTo>
                    <a:pt x="2148867" y="1652569"/>
                  </a:lnTo>
                  <a:lnTo>
                    <a:pt x="2083253" y="1647799"/>
                  </a:lnTo>
                  <a:lnTo>
                    <a:pt x="2018256" y="1642559"/>
                  </a:lnTo>
                  <a:lnTo>
                    <a:pt x="1953898" y="1636857"/>
                  </a:lnTo>
                  <a:lnTo>
                    <a:pt x="1890198" y="1630698"/>
                  </a:lnTo>
                  <a:lnTo>
                    <a:pt x="1827179" y="1624088"/>
                  </a:lnTo>
                  <a:lnTo>
                    <a:pt x="1764860" y="1617034"/>
                  </a:lnTo>
                  <a:lnTo>
                    <a:pt x="1703263" y="1609543"/>
                  </a:lnTo>
                  <a:lnTo>
                    <a:pt x="1642407" y="1601620"/>
                  </a:lnTo>
                  <a:lnTo>
                    <a:pt x="1582314" y="1593271"/>
                  </a:lnTo>
                  <a:lnTo>
                    <a:pt x="1523005" y="1584503"/>
                  </a:lnTo>
                  <a:lnTo>
                    <a:pt x="1464499" y="1575323"/>
                  </a:lnTo>
                  <a:lnTo>
                    <a:pt x="1406819" y="1565736"/>
                  </a:lnTo>
                  <a:lnTo>
                    <a:pt x="1349984" y="1555749"/>
                  </a:lnTo>
                  <a:lnTo>
                    <a:pt x="1294015" y="1545368"/>
                  </a:lnTo>
                  <a:lnTo>
                    <a:pt x="1238934" y="1534599"/>
                  </a:lnTo>
                  <a:lnTo>
                    <a:pt x="1184760" y="1523449"/>
                  </a:lnTo>
                  <a:lnTo>
                    <a:pt x="1131515" y="1511923"/>
                  </a:lnTo>
                  <a:lnTo>
                    <a:pt x="1079218" y="1500029"/>
                  </a:lnTo>
                  <a:lnTo>
                    <a:pt x="1027892" y="1487772"/>
                  </a:lnTo>
                  <a:lnTo>
                    <a:pt x="977556" y="1475159"/>
                  </a:lnTo>
                  <a:lnTo>
                    <a:pt x="928232" y="1462196"/>
                  </a:lnTo>
                  <a:lnTo>
                    <a:pt x="879940" y="1448889"/>
                  </a:lnTo>
                  <a:lnTo>
                    <a:pt x="832700" y="1435244"/>
                  </a:lnTo>
                  <a:lnTo>
                    <a:pt x="786534" y="1421268"/>
                  </a:lnTo>
                  <a:lnTo>
                    <a:pt x="741462" y="1406967"/>
                  </a:lnTo>
                  <a:lnTo>
                    <a:pt x="697505" y="1392348"/>
                  </a:lnTo>
                  <a:lnTo>
                    <a:pt x="654684" y="1377416"/>
                  </a:lnTo>
                  <a:lnTo>
                    <a:pt x="613019" y="1362178"/>
                  </a:lnTo>
                  <a:lnTo>
                    <a:pt x="572531" y="1346640"/>
                  </a:lnTo>
                  <a:lnTo>
                    <a:pt x="533241" y="1330808"/>
                  </a:lnTo>
                  <a:lnTo>
                    <a:pt x="495169" y="1314689"/>
                  </a:lnTo>
                  <a:lnTo>
                    <a:pt x="458337" y="1298289"/>
                  </a:lnTo>
                  <a:lnTo>
                    <a:pt x="422765" y="1281614"/>
                  </a:lnTo>
                  <a:lnTo>
                    <a:pt x="388473" y="1264671"/>
                  </a:lnTo>
                  <a:lnTo>
                    <a:pt x="323814" y="1230004"/>
                  </a:lnTo>
                  <a:lnTo>
                    <a:pt x="264527" y="1194338"/>
                  </a:lnTo>
                  <a:lnTo>
                    <a:pt x="210777" y="1157723"/>
                  </a:lnTo>
                  <a:lnTo>
                    <a:pt x="162730" y="1120210"/>
                  </a:lnTo>
                  <a:lnTo>
                    <a:pt x="120551" y="1081849"/>
                  </a:lnTo>
                  <a:lnTo>
                    <a:pt x="84406" y="1042689"/>
                  </a:lnTo>
                  <a:lnTo>
                    <a:pt x="54462" y="1002781"/>
                  </a:lnTo>
                  <a:lnTo>
                    <a:pt x="30883" y="962176"/>
                  </a:lnTo>
                  <a:lnTo>
                    <a:pt x="13836" y="920923"/>
                  </a:lnTo>
                  <a:lnTo>
                    <a:pt x="3486" y="879073"/>
                  </a:lnTo>
                  <a:lnTo>
                    <a:pt x="0" y="836676"/>
                  </a:lnTo>
                  <a:close/>
                </a:path>
              </a:pathLst>
            </a:custGeom>
            <a:ln w="13716">
              <a:solidFill>
                <a:srgbClr val="41709C"/>
              </a:solidFill>
            </a:ln>
          </p:spPr>
          <p:txBody>
            <a:bodyPr wrap="square" lIns="0" tIns="0" rIns="0" bIns="0" rtlCol="0"/>
            <a:lstStyle/>
            <a:p>
              <a:endParaRPr/>
            </a:p>
          </p:txBody>
        </p:sp>
      </p:grpSp>
      <p:sp>
        <p:nvSpPr>
          <p:cNvPr id="22" name="object 22"/>
          <p:cNvSpPr txBox="1"/>
          <p:nvPr/>
        </p:nvSpPr>
        <p:spPr>
          <a:xfrm>
            <a:off x="7025767" y="4982717"/>
            <a:ext cx="3686810" cy="878840"/>
          </a:xfrm>
          <a:prstGeom prst="rect">
            <a:avLst/>
          </a:prstGeom>
        </p:spPr>
        <p:txBody>
          <a:bodyPr vert="horz" wrap="square" lIns="0" tIns="13335" rIns="0" bIns="0" rtlCol="0">
            <a:spAutoFit/>
          </a:bodyPr>
          <a:lstStyle/>
          <a:p>
            <a:pPr marL="11430" algn="ctr">
              <a:lnSpc>
                <a:spcPts val="3354"/>
              </a:lnSpc>
              <a:spcBef>
                <a:spcPts val="105"/>
              </a:spcBef>
            </a:pPr>
            <a:r>
              <a:rPr sz="2800" spc="5" dirty="0">
                <a:solidFill>
                  <a:srgbClr val="FFFFFF"/>
                </a:solidFill>
                <a:latin typeface="Calibri"/>
                <a:cs typeface="Calibri"/>
              </a:rPr>
              <a:t>RICHIAMO</a:t>
            </a:r>
            <a:r>
              <a:rPr sz="2800" spc="-105" dirty="0">
                <a:solidFill>
                  <a:srgbClr val="FFFFFF"/>
                </a:solidFill>
                <a:latin typeface="Calibri"/>
                <a:cs typeface="Calibri"/>
              </a:rPr>
              <a:t> </a:t>
            </a:r>
            <a:r>
              <a:rPr sz="2800" spc="-10" dirty="0">
                <a:solidFill>
                  <a:srgbClr val="FFFFFF"/>
                </a:solidFill>
                <a:latin typeface="Calibri"/>
                <a:cs typeface="Calibri"/>
              </a:rPr>
              <a:t>VERBALE</a:t>
            </a:r>
            <a:endParaRPr sz="2800">
              <a:latin typeface="Calibri"/>
              <a:cs typeface="Calibri"/>
            </a:endParaRPr>
          </a:p>
          <a:p>
            <a:pPr algn="ctr">
              <a:lnSpc>
                <a:spcPts val="3354"/>
              </a:lnSpc>
            </a:pPr>
            <a:r>
              <a:rPr sz="2800" dirty="0">
                <a:solidFill>
                  <a:srgbClr val="FFFFFF"/>
                </a:solidFill>
                <a:latin typeface="Calibri"/>
                <a:cs typeface="Calibri"/>
              </a:rPr>
              <a:t>(Art.</a:t>
            </a:r>
            <a:r>
              <a:rPr sz="2800" spc="-25" dirty="0">
                <a:solidFill>
                  <a:srgbClr val="FFFFFF"/>
                </a:solidFill>
                <a:latin typeface="Calibri"/>
                <a:cs typeface="Calibri"/>
              </a:rPr>
              <a:t> </a:t>
            </a:r>
            <a:r>
              <a:rPr sz="2800" spc="5" dirty="0">
                <a:solidFill>
                  <a:srgbClr val="FFFFFF"/>
                </a:solidFill>
                <a:latin typeface="Calibri"/>
                <a:cs typeface="Calibri"/>
              </a:rPr>
              <a:t>14</a:t>
            </a:r>
            <a:r>
              <a:rPr sz="2800" spc="-20" dirty="0">
                <a:solidFill>
                  <a:srgbClr val="FFFFFF"/>
                </a:solidFill>
                <a:latin typeface="Calibri"/>
                <a:cs typeface="Calibri"/>
              </a:rPr>
              <a:t> </a:t>
            </a:r>
            <a:r>
              <a:rPr sz="2800" dirty="0">
                <a:solidFill>
                  <a:srgbClr val="FFFFFF"/>
                </a:solidFill>
                <a:latin typeface="Calibri"/>
                <a:cs typeface="Calibri"/>
              </a:rPr>
              <a:t>c.</a:t>
            </a:r>
            <a:r>
              <a:rPr sz="2800" spc="10" dirty="0">
                <a:solidFill>
                  <a:srgbClr val="FFFFFF"/>
                </a:solidFill>
                <a:latin typeface="Calibri"/>
                <a:cs typeface="Calibri"/>
              </a:rPr>
              <a:t> </a:t>
            </a:r>
            <a:r>
              <a:rPr sz="2800" dirty="0">
                <a:solidFill>
                  <a:srgbClr val="FFFFFF"/>
                </a:solidFill>
                <a:latin typeface="Calibri"/>
                <a:cs typeface="Calibri"/>
              </a:rPr>
              <a:t>4Bis</a:t>
            </a:r>
            <a:r>
              <a:rPr sz="2800" spc="-15" dirty="0">
                <a:solidFill>
                  <a:srgbClr val="FFFFFF"/>
                </a:solidFill>
                <a:latin typeface="Calibri"/>
                <a:cs typeface="Calibri"/>
              </a:rPr>
              <a:t> </a:t>
            </a:r>
            <a:r>
              <a:rPr sz="2800" spc="-10" dirty="0">
                <a:solidFill>
                  <a:srgbClr val="FFFFFF"/>
                </a:solidFill>
                <a:latin typeface="Calibri"/>
                <a:cs typeface="Calibri"/>
              </a:rPr>
              <a:t>Reg.</a:t>
            </a:r>
            <a:r>
              <a:rPr sz="2800" spc="-60" dirty="0">
                <a:solidFill>
                  <a:srgbClr val="FFFFFF"/>
                </a:solidFill>
                <a:latin typeface="Calibri"/>
                <a:cs typeface="Calibri"/>
              </a:rPr>
              <a:t> </a:t>
            </a:r>
            <a:r>
              <a:rPr sz="2800" spc="5" dirty="0">
                <a:solidFill>
                  <a:srgbClr val="FFFFFF"/>
                </a:solidFill>
                <a:latin typeface="Calibri"/>
                <a:cs typeface="Calibri"/>
              </a:rPr>
              <a:t>2/14)</a:t>
            </a:r>
            <a:endParaRPr sz="2800">
              <a:latin typeface="Calibri"/>
              <a:cs typeface="Calibri"/>
            </a:endParaRPr>
          </a:p>
        </p:txBody>
      </p:sp>
      <p:sp>
        <p:nvSpPr>
          <p:cNvPr id="24" name="Segnaposto piè di pagina 11"/>
          <p:cNvSpPr>
            <a:spLocks noGrp="1"/>
          </p:cNvSpPr>
          <p:nvPr>
            <p:ph type="ftr" sz="quarter" idx="5"/>
          </p:nvPr>
        </p:nvSpPr>
        <p:spPr>
          <a:xfrm>
            <a:off x="10240772" y="6571938"/>
            <a:ext cx="1644698" cy="169277"/>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5169" y="-63882"/>
            <a:ext cx="12193905" cy="6858000"/>
            <a:chOff x="0" y="0"/>
            <a:chExt cx="12193905" cy="6858000"/>
          </a:xfrm>
        </p:grpSpPr>
        <p:sp>
          <p:nvSpPr>
            <p:cNvPr id="3" name="object 3"/>
            <p:cNvSpPr/>
            <p:nvPr/>
          </p:nvSpPr>
          <p:spPr>
            <a:xfrm>
              <a:off x="537209" y="1529333"/>
              <a:ext cx="6071870" cy="1508760"/>
            </a:xfrm>
            <a:custGeom>
              <a:avLst/>
              <a:gdLst/>
              <a:ahLst/>
              <a:cxnLst/>
              <a:rect l="l" t="t" r="r" b="b"/>
              <a:pathLst>
                <a:path w="6071870" h="1508760">
                  <a:moveTo>
                    <a:pt x="3035807" y="0"/>
                  </a:moveTo>
                  <a:lnTo>
                    <a:pt x="2963113" y="211"/>
                  </a:lnTo>
                  <a:lnTo>
                    <a:pt x="2890837" y="844"/>
                  </a:lnTo>
                  <a:lnTo>
                    <a:pt x="2819000" y="1893"/>
                  </a:lnTo>
                  <a:lnTo>
                    <a:pt x="2747619" y="3354"/>
                  </a:lnTo>
                  <a:lnTo>
                    <a:pt x="2676715" y="5221"/>
                  </a:lnTo>
                  <a:lnTo>
                    <a:pt x="2606307" y="7490"/>
                  </a:lnTo>
                  <a:lnTo>
                    <a:pt x="2536412" y="10156"/>
                  </a:lnTo>
                  <a:lnTo>
                    <a:pt x="2467051" y="13215"/>
                  </a:lnTo>
                  <a:lnTo>
                    <a:pt x="2398242" y="16661"/>
                  </a:lnTo>
                  <a:lnTo>
                    <a:pt x="2330005" y="20491"/>
                  </a:lnTo>
                  <a:lnTo>
                    <a:pt x="2262358" y="24699"/>
                  </a:lnTo>
                  <a:lnTo>
                    <a:pt x="2195320" y="29280"/>
                  </a:lnTo>
                  <a:lnTo>
                    <a:pt x="2128911" y="34230"/>
                  </a:lnTo>
                  <a:lnTo>
                    <a:pt x="2063149" y="39545"/>
                  </a:lnTo>
                  <a:lnTo>
                    <a:pt x="1998053" y="45219"/>
                  </a:lnTo>
                  <a:lnTo>
                    <a:pt x="1933643" y="51247"/>
                  </a:lnTo>
                  <a:lnTo>
                    <a:pt x="1869938" y="57626"/>
                  </a:lnTo>
                  <a:lnTo>
                    <a:pt x="1806956" y="64350"/>
                  </a:lnTo>
                  <a:lnTo>
                    <a:pt x="1744717" y="71414"/>
                  </a:lnTo>
                  <a:lnTo>
                    <a:pt x="1683240" y="78814"/>
                  </a:lnTo>
                  <a:lnTo>
                    <a:pt x="1622543" y="86546"/>
                  </a:lnTo>
                  <a:lnTo>
                    <a:pt x="1562645" y="94603"/>
                  </a:lnTo>
                  <a:lnTo>
                    <a:pt x="1503567" y="102982"/>
                  </a:lnTo>
                  <a:lnTo>
                    <a:pt x="1445326" y="111679"/>
                  </a:lnTo>
                  <a:lnTo>
                    <a:pt x="1387941" y="120687"/>
                  </a:lnTo>
                  <a:lnTo>
                    <a:pt x="1331433" y="130003"/>
                  </a:lnTo>
                  <a:lnTo>
                    <a:pt x="1275819" y="139621"/>
                  </a:lnTo>
                  <a:lnTo>
                    <a:pt x="1221119" y="149537"/>
                  </a:lnTo>
                  <a:lnTo>
                    <a:pt x="1167352" y="159747"/>
                  </a:lnTo>
                  <a:lnTo>
                    <a:pt x="1114537" y="170245"/>
                  </a:lnTo>
                  <a:lnTo>
                    <a:pt x="1062693" y="181028"/>
                  </a:lnTo>
                  <a:lnTo>
                    <a:pt x="1011839" y="192089"/>
                  </a:lnTo>
                  <a:lnTo>
                    <a:pt x="961993" y="203424"/>
                  </a:lnTo>
                  <a:lnTo>
                    <a:pt x="913176" y="215030"/>
                  </a:lnTo>
                  <a:lnTo>
                    <a:pt x="865405" y="226900"/>
                  </a:lnTo>
                  <a:lnTo>
                    <a:pt x="818701" y="239030"/>
                  </a:lnTo>
                  <a:lnTo>
                    <a:pt x="773081" y="251416"/>
                  </a:lnTo>
                  <a:lnTo>
                    <a:pt x="728566" y="264053"/>
                  </a:lnTo>
                  <a:lnTo>
                    <a:pt x="685173" y="276935"/>
                  </a:lnTo>
                  <a:lnTo>
                    <a:pt x="642923" y="290059"/>
                  </a:lnTo>
                  <a:lnTo>
                    <a:pt x="601834" y="303420"/>
                  </a:lnTo>
                  <a:lnTo>
                    <a:pt x="561925" y="317012"/>
                  </a:lnTo>
                  <a:lnTo>
                    <a:pt x="523215" y="330831"/>
                  </a:lnTo>
                  <a:lnTo>
                    <a:pt x="485723" y="344873"/>
                  </a:lnTo>
                  <a:lnTo>
                    <a:pt x="449469" y="359133"/>
                  </a:lnTo>
                  <a:lnTo>
                    <a:pt x="380748" y="388286"/>
                  </a:lnTo>
                  <a:lnTo>
                    <a:pt x="317205" y="418253"/>
                  </a:lnTo>
                  <a:lnTo>
                    <a:pt x="258990" y="448997"/>
                  </a:lnTo>
                  <a:lnTo>
                    <a:pt x="206258" y="480478"/>
                  </a:lnTo>
                  <a:lnTo>
                    <a:pt x="159159" y="512661"/>
                  </a:lnTo>
                  <a:lnTo>
                    <a:pt x="117846" y="545506"/>
                  </a:lnTo>
                  <a:lnTo>
                    <a:pt x="82472" y="578976"/>
                  </a:lnTo>
                  <a:lnTo>
                    <a:pt x="53188" y="613034"/>
                  </a:lnTo>
                  <a:lnTo>
                    <a:pt x="30146" y="647641"/>
                  </a:lnTo>
                  <a:lnTo>
                    <a:pt x="13499" y="682759"/>
                  </a:lnTo>
                  <a:lnTo>
                    <a:pt x="853" y="736313"/>
                  </a:lnTo>
                  <a:lnTo>
                    <a:pt x="0" y="754379"/>
                  </a:lnTo>
                  <a:lnTo>
                    <a:pt x="853" y="772446"/>
                  </a:lnTo>
                  <a:lnTo>
                    <a:pt x="13499" y="826000"/>
                  </a:lnTo>
                  <a:lnTo>
                    <a:pt x="30146" y="861118"/>
                  </a:lnTo>
                  <a:lnTo>
                    <a:pt x="53188" y="895725"/>
                  </a:lnTo>
                  <a:lnTo>
                    <a:pt x="82472" y="929783"/>
                  </a:lnTo>
                  <a:lnTo>
                    <a:pt x="117846" y="963253"/>
                  </a:lnTo>
                  <a:lnTo>
                    <a:pt x="159159" y="996098"/>
                  </a:lnTo>
                  <a:lnTo>
                    <a:pt x="206258" y="1028281"/>
                  </a:lnTo>
                  <a:lnTo>
                    <a:pt x="258990" y="1059762"/>
                  </a:lnTo>
                  <a:lnTo>
                    <a:pt x="317205" y="1090506"/>
                  </a:lnTo>
                  <a:lnTo>
                    <a:pt x="380748" y="1120473"/>
                  </a:lnTo>
                  <a:lnTo>
                    <a:pt x="449469" y="1149626"/>
                  </a:lnTo>
                  <a:lnTo>
                    <a:pt x="485723" y="1163886"/>
                  </a:lnTo>
                  <a:lnTo>
                    <a:pt x="523215" y="1177928"/>
                  </a:lnTo>
                  <a:lnTo>
                    <a:pt x="561925" y="1191747"/>
                  </a:lnTo>
                  <a:lnTo>
                    <a:pt x="601834" y="1205339"/>
                  </a:lnTo>
                  <a:lnTo>
                    <a:pt x="642923" y="1218700"/>
                  </a:lnTo>
                  <a:lnTo>
                    <a:pt x="685173" y="1231824"/>
                  </a:lnTo>
                  <a:lnTo>
                    <a:pt x="728566" y="1244706"/>
                  </a:lnTo>
                  <a:lnTo>
                    <a:pt x="773081" y="1257343"/>
                  </a:lnTo>
                  <a:lnTo>
                    <a:pt x="818701" y="1269729"/>
                  </a:lnTo>
                  <a:lnTo>
                    <a:pt x="865405" y="1281859"/>
                  </a:lnTo>
                  <a:lnTo>
                    <a:pt x="913176" y="1293729"/>
                  </a:lnTo>
                  <a:lnTo>
                    <a:pt x="961993" y="1305335"/>
                  </a:lnTo>
                  <a:lnTo>
                    <a:pt x="1011839" y="1316670"/>
                  </a:lnTo>
                  <a:lnTo>
                    <a:pt x="1062693" y="1327731"/>
                  </a:lnTo>
                  <a:lnTo>
                    <a:pt x="1114537" y="1338514"/>
                  </a:lnTo>
                  <a:lnTo>
                    <a:pt x="1167352" y="1349012"/>
                  </a:lnTo>
                  <a:lnTo>
                    <a:pt x="1221119" y="1359222"/>
                  </a:lnTo>
                  <a:lnTo>
                    <a:pt x="1275819" y="1369138"/>
                  </a:lnTo>
                  <a:lnTo>
                    <a:pt x="1331433" y="1378756"/>
                  </a:lnTo>
                  <a:lnTo>
                    <a:pt x="1387941" y="1388072"/>
                  </a:lnTo>
                  <a:lnTo>
                    <a:pt x="1445326" y="1397080"/>
                  </a:lnTo>
                  <a:lnTo>
                    <a:pt x="1503567" y="1405777"/>
                  </a:lnTo>
                  <a:lnTo>
                    <a:pt x="1562645" y="1414156"/>
                  </a:lnTo>
                  <a:lnTo>
                    <a:pt x="1622543" y="1422213"/>
                  </a:lnTo>
                  <a:lnTo>
                    <a:pt x="1683240" y="1429945"/>
                  </a:lnTo>
                  <a:lnTo>
                    <a:pt x="1744717" y="1437345"/>
                  </a:lnTo>
                  <a:lnTo>
                    <a:pt x="1806956" y="1444409"/>
                  </a:lnTo>
                  <a:lnTo>
                    <a:pt x="1869938" y="1451133"/>
                  </a:lnTo>
                  <a:lnTo>
                    <a:pt x="1933643" y="1457512"/>
                  </a:lnTo>
                  <a:lnTo>
                    <a:pt x="1998053" y="1463540"/>
                  </a:lnTo>
                  <a:lnTo>
                    <a:pt x="2063149" y="1469214"/>
                  </a:lnTo>
                  <a:lnTo>
                    <a:pt x="2128911" y="1474529"/>
                  </a:lnTo>
                  <a:lnTo>
                    <a:pt x="2195320" y="1479479"/>
                  </a:lnTo>
                  <a:lnTo>
                    <a:pt x="2262358" y="1484060"/>
                  </a:lnTo>
                  <a:lnTo>
                    <a:pt x="2330005" y="1488268"/>
                  </a:lnTo>
                  <a:lnTo>
                    <a:pt x="2398242" y="1492098"/>
                  </a:lnTo>
                  <a:lnTo>
                    <a:pt x="2467051" y="1495544"/>
                  </a:lnTo>
                  <a:lnTo>
                    <a:pt x="2536412" y="1498603"/>
                  </a:lnTo>
                  <a:lnTo>
                    <a:pt x="2606307" y="1501269"/>
                  </a:lnTo>
                  <a:lnTo>
                    <a:pt x="2676715" y="1503538"/>
                  </a:lnTo>
                  <a:lnTo>
                    <a:pt x="2747619" y="1505405"/>
                  </a:lnTo>
                  <a:lnTo>
                    <a:pt x="2819000" y="1506866"/>
                  </a:lnTo>
                  <a:lnTo>
                    <a:pt x="2890837" y="1507915"/>
                  </a:lnTo>
                  <a:lnTo>
                    <a:pt x="2963113" y="1508548"/>
                  </a:lnTo>
                  <a:lnTo>
                    <a:pt x="3035807" y="1508760"/>
                  </a:lnTo>
                  <a:lnTo>
                    <a:pt x="3108502" y="1508548"/>
                  </a:lnTo>
                  <a:lnTo>
                    <a:pt x="3180778" y="1507915"/>
                  </a:lnTo>
                  <a:lnTo>
                    <a:pt x="3252615" y="1506866"/>
                  </a:lnTo>
                  <a:lnTo>
                    <a:pt x="3323996" y="1505405"/>
                  </a:lnTo>
                  <a:lnTo>
                    <a:pt x="3394900" y="1503538"/>
                  </a:lnTo>
                  <a:lnTo>
                    <a:pt x="3465308" y="1501269"/>
                  </a:lnTo>
                  <a:lnTo>
                    <a:pt x="3535203" y="1498603"/>
                  </a:lnTo>
                  <a:lnTo>
                    <a:pt x="3604564" y="1495544"/>
                  </a:lnTo>
                  <a:lnTo>
                    <a:pt x="3673373" y="1492098"/>
                  </a:lnTo>
                  <a:lnTo>
                    <a:pt x="3741610" y="1488268"/>
                  </a:lnTo>
                  <a:lnTo>
                    <a:pt x="3809257" y="1484060"/>
                  </a:lnTo>
                  <a:lnTo>
                    <a:pt x="3876295" y="1479479"/>
                  </a:lnTo>
                  <a:lnTo>
                    <a:pt x="3942704" y="1474529"/>
                  </a:lnTo>
                  <a:lnTo>
                    <a:pt x="4008466" y="1469214"/>
                  </a:lnTo>
                  <a:lnTo>
                    <a:pt x="4073562" y="1463540"/>
                  </a:lnTo>
                  <a:lnTo>
                    <a:pt x="4137972" y="1457512"/>
                  </a:lnTo>
                  <a:lnTo>
                    <a:pt x="4201677" y="1451133"/>
                  </a:lnTo>
                  <a:lnTo>
                    <a:pt x="4264659" y="1444409"/>
                  </a:lnTo>
                  <a:lnTo>
                    <a:pt x="4326898" y="1437345"/>
                  </a:lnTo>
                  <a:lnTo>
                    <a:pt x="4388375" y="1429945"/>
                  </a:lnTo>
                  <a:lnTo>
                    <a:pt x="4449072" y="1422213"/>
                  </a:lnTo>
                  <a:lnTo>
                    <a:pt x="4508970" y="1414156"/>
                  </a:lnTo>
                  <a:lnTo>
                    <a:pt x="4568048" y="1405777"/>
                  </a:lnTo>
                  <a:lnTo>
                    <a:pt x="4626289" y="1397080"/>
                  </a:lnTo>
                  <a:lnTo>
                    <a:pt x="4683674" y="1388072"/>
                  </a:lnTo>
                  <a:lnTo>
                    <a:pt x="4740182" y="1378756"/>
                  </a:lnTo>
                  <a:lnTo>
                    <a:pt x="4795796" y="1369138"/>
                  </a:lnTo>
                  <a:lnTo>
                    <a:pt x="4850496" y="1359222"/>
                  </a:lnTo>
                  <a:lnTo>
                    <a:pt x="4904263" y="1349012"/>
                  </a:lnTo>
                  <a:lnTo>
                    <a:pt x="4957078" y="1338514"/>
                  </a:lnTo>
                  <a:lnTo>
                    <a:pt x="5008922" y="1327731"/>
                  </a:lnTo>
                  <a:lnTo>
                    <a:pt x="5059776" y="1316670"/>
                  </a:lnTo>
                  <a:lnTo>
                    <a:pt x="5109622" y="1305335"/>
                  </a:lnTo>
                  <a:lnTo>
                    <a:pt x="5158439" y="1293729"/>
                  </a:lnTo>
                  <a:lnTo>
                    <a:pt x="5206210" y="1281859"/>
                  </a:lnTo>
                  <a:lnTo>
                    <a:pt x="5252914" y="1269729"/>
                  </a:lnTo>
                  <a:lnTo>
                    <a:pt x="5298534" y="1257343"/>
                  </a:lnTo>
                  <a:lnTo>
                    <a:pt x="5343049" y="1244706"/>
                  </a:lnTo>
                  <a:lnTo>
                    <a:pt x="5386442" y="1231824"/>
                  </a:lnTo>
                  <a:lnTo>
                    <a:pt x="5428692" y="1218700"/>
                  </a:lnTo>
                  <a:lnTo>
                    <a:pt x="5469781" y="1205339"/>
                  </a:lnTo>
                  <a:lnTo>
                    <a:pt x="5509690" y="1191747"/>
                  </a:lnTo>
                  <a:lnTo>
                    <a:pt x="5548400" y="1177928"/>
                  </a:lnTo>
                  <a:lnTo>
                    <a:pt x="5585892" y="1163886"/>
                  </a:lnTo>
                  <a:lnTo>
                    <a:pt x="5622146" y="1149626"/>
                  </a:lnTo>
                  <a:lnTo>
                    <a:pt x="5690867" y="1120473"/>
                  </a:lnTo>
                  <a:lnTo>
                    <a:pt x="5754410" y="1090506"/>
                  </a:lnTo>
                  <a:lnTo>
                    <a:pt x="5812625" y="1059762"/>
                  </a:lnTo>
                  <a:lnTo>
                    <a:pt x="5865357" y="1028281"/>
                  </a:lnTo>
                  <a:lnTo>
                    <a:pt x="5912456" y="996098"/>
                  </a:lnTo>
                  <a:lnTo>
                    <a:pt x="5953769" y="963253"/>
                  </a:lnTo>
                  <a:lnTo>
                    <a:pt x="5989143" y="929783"/>
                  </a:lnTo>
                  <a:lnTo>
                    <a:pt x="6018427" y="895725"/>
                  </a:lnTo>
                  <a:lnTo>
                    <a:pt x="6041469" y="861118"/>
                  </a:lnTo>
                  <a:lnTo>
                    <a:pt x="6058116" y="826000"/>
                  </a:lnTo>
                  <a:lnTo>
                    <a:pt x="6070762" y="772446"/>
                  </a:lnTo>
                  <a:lnTo>
                    <a:pt x="6071616" y="754379"/>
                  </a:lnTo>
                  <a:lnTo>
                    <a:pt x="6070762" y="736313"/>
                  </a:lnTo>
                  <a:lnTo>
                    <a:pt x="6058116" y="682759"/>
                  </a:lnTo>
                  <a:lnTo>
                    <a:pt x="6041469" y="647641"/>
                  </a:lnTo>
                  <a:lnTo>
                    <a:pt x="6018427" y="613034"/>
                  </a:lnTo>
                  <a:lnTo>
                    <a:pt x="5989143" y="578976"/>
                  </a:lnTo>
                  <a:lnTo>
                    <a:pt x="5953769" y="545506"/>
                  </a:lnTo>
                  <a:lnTo>
                    <a:pt x="5912456" y="512661"/>
                  </a:lnTo>
                  <a:lnTo>
                    <a:pt x="5865357" y="480478"/>
                  </a:lnTo>
                  <a:lnTo>
                    <a:pt x="5812625" y="448997"/>
                  </a:lnTo>
                  <a:lnTo>
                    <a:pt x="5754410" y="418253"/>
                  </a:lnTo>
                  <a:lnTo>
                    <a:pt x="5690867" y="388286"/>
                  </a:lnTo>
                  <a:lnTo>
                    <a:pt x="5622146" y="359133"/>
                  </a:lnTo>
                  <a:lnTo>
                    <a:pt x="5585892" y="344873"/>
                  </a:lnTo>
                  <a:lnTo>
                    <a:pt x="5548400" y="330831"/>
                  </a:lnTo>
                  <a:lnTo>
                    <a:pt x="5509690" y="317012"/>
                  </a:lnTo>
                  <a:lnTo>
                    <a:pt x="5469781" y="303420"/>
                  </a:lnTo>
                  <a:lnTo>
                    <a:pt x="5428692" y="290059"/>
                  </a:lnTo>
                  <a:lnTo>
                    <a:pt x="5386442" y="276935"/>
                  </a:lnTo>
                  <a:lnTo>
                    <a:pt x="5343049" y="264053"/>
                  </a:lnTo>
                  <a:lnTo>
                    <a:pt x="5298534" y="251416"/>
                  </a:lnTo>
                  <a:lnTo>
                    <a:pt x="5252914" y="239030"/>
                  </a:lnTo>
                  <a:lnTo>
                    <a:pt x="5206210" y="226900"/>
                  </a:lnTo>
                  <a:lnTo>
                    <a:pt x="5158439" y="215030"/>
                  </a:lnTo>
                  <a:lnTo>
                    <a:pt x="5109622" y="203424"/>
                  </a:lnTo>
                  <a:lnTo>
                    <a:pt x="5059776" y="192089"/>
                  </a:lnTo>
                  <a:lnTo>
                    <a:pt x="5008922" y="181028"/>
                  </a:lnTo>
                  <a:lnTo>
                    <a:pt x="4957078" y="170245"/>
                  </a:lnTo>
                  <a:lnTo>
                    <a:pt x="4904263" y="159747"/>
                  </a:lnTo>
                  <a:lnTo>
                    <a:pt x="4850496" y="149537"/>
                  </a:lnTo>
                  <a:lnTo>
                    <a:pt x="4795796" y="139621"/>
                  </a:lnTo>
                  <a:lnTo>
                    <a:pt x="4740182" y="130003"/>
                  </a:lnTo>
                  <a:lnTo>
                    <a:pt x="4683674" y="120687"/>
                  </a:lnTo>
                  <a:lnTo>
                    <a:pt x="4626289" y="111679"/>
                  </a:lnTo>
                  <a:lnTo>
                    <a:pt x="4568048" y="102982"/>
                  </a:lnTo>
                  <a:lnTo>
                    <a:pt x="4508970" y="94603"/>
                  </a:lnTo>
                  <a:lnTo>
                    <a:pt x="4449072" y="86546"/>
                  </a:lnTo>
                  <a:lnTo>
                    <a:pt x="4388375" y="78814"/>
                  </a:lnTo>
                  <a:lnTo>
                    <a:pt x="4326898" y="71414"/>
                  </a:lnTo>
                  <a:lnTo>
                    <a:pt x="4264659" y="64350"/>
                  </a:lnTo>
                  <a:lnTo>
                    <a:pt x="4201677" y="57626"/>
                  </a:lnTo>
                  <a:lnTo>
                    <a:pt x="4137972" y="51247"/>
                  </a:lnTo>
                  <a:lnTo>
                    <a:pt x="4073562" y="45219"/>
                  </a:lnTo>
                  <a:lnTo>
                    <a:pt x="4008466" y="39545"/>
                  </a:lnTo>
                  <a:lnTo>
                    <a:pt x="3942704" y="34230"/>
                  </a:lnTo>
                  <a:lnTo>
                    <a:pt x="3876295" y="29280"/>
                  </a:lnTo>
                  <a:lnTo>
                    <a:pt x="3809257" y="24699"/>
                  </a:lnTo>
                  <a:lnTo>
                    <a:pt x="3741610" y="20491"/>
                  </a:lnTo>
                  <a:lnTo>
                    <a:pt x="3673373" y="16661"/>
                  </a:lnTo>
                  <a:lnTo>
                    <a:pt x="3604564" y="13215"/>
                  </a:lnTo>
                  <a:lnTo>
                    <a:pt x="3535203" y="10156"/>
                  </a:lnTo>
                  <a:lnTo>
                    <a:pt x="3465308" y="7490"/>
                  </a:lnTo>
                  <a:lnTo>
                    <a:pt x="3394900" y="5221"/>
                  </a:lnTo>
                  <a:lnTo>
                    <a:pt x="3323996" y="3354"/>
                  </a:lnTo>
                  <a:lnTo>
                    <a:pt x="3252615" y="1893"/>
                  </a:lnTo>
                  <a:lnTo>
                    <a:pt x="3180778" y="844"/>
                  </a:lnTo>
                  <a:lnTo>
                    <a:pt x="3108502" y="211"/>
                  </a:lnTo>
                  <a:lnTo>
                    <a:pt x="3035807" y="0"/>
                  </a:lnTo>
                  <a:close/>
                </a:path>
              </a:pathLst>
            </a:custGeom>
            <a:solidFill>
              <a:srgbClr val="5B9BD4"/>
            </a:solidFill>
          </p:spPr>
          <p:txBody>
            <a:bodyPr wrap="square" lIns="0" tIns="0" rIns="0" bIns="0" rtlCol="0"/>
            <a:lstStyle/>
            <a:p>
              <a:endParaRPr/>
            </a:p>
          </p:txBody>
        </p:sp>
        <p:sp>
          <p:nvSpPr>
            <p:cNvPr id="4" name="object 4"/>
            <p:cNvSpPr/>
            <p:nvPr/>
          </p:nvSpPr>
          <p:spPr>
            <a:xfrm>
              <a:off x="537209" y="1529333"/>
              <a:ext cx="6071870" cy="1508760"/>
            </a:xfrm>
            <a:custGeom>
              <a:avLst/>
              <a:gdLst/>
              <a:ahLst/>
              <a:cxnLst/>
              <a:rect l="l" t="t" r="r" b="b"/>
              <a:pathLst>
                <a:path w="6071870" h="1508760">
                  <a:moveTo>
                    <a:pt x="0" y="754379"/>
                  </a:moveTo>
                  <a:lnTo>
                    <a:pt x="7622" y="700498"/>
                  </a:lnTo>
                  <a:lnTo>
                    <a:pt x="30146" y="647641"/>
                  </a:lnTo>
                  <a:lnTo>
                    <a:pt x="53188" y="613034"/>
                  </a:lnTo>
                  <a:lnTo>
                    <a:pt x="82472" y="578976"/>
                  </a:lnTo>
                  <a:lnTo>
                    <a:pt x="117846" y="545506"/>
                  </a:lnTo>
                  <a:lnTo>
                    <a:pt x="159159" y="512661"/>
                  </a:lnTo>
                  <a:lnTo>
                    <a:pt x="206258" y="480478"/>
                  </a:lnTo>
                  <a:lnTo>
                    <a:pt x="258990" y="448997"/>
                  </a:lnTo>
                  <a:lnTo>
                    <a:pt x="317205" y="418253"/>
                  </a:lnTo>
                  <a:lnTo>
                    <a:pt x="380748" y="388286"/>
                  </a:lnTo>
                  <a:lnTo>
                    <a:pt x="449469" y="359133"/>
                  </a:lnTo>
                  <a:lnTo>
                    <a:pt x="485723" y="344873"/>
                  </a:lnTo>
                  <a:lnTo>
                    <a:pt x="523215" y="330831"/>
                  </a:lnTo>
                  <a:lnTo>
                    <a:pt x="561925" y="317012"/>
                  </a:lnTo>
                  <a:lnTo>
                    <a:pt x="601834" y="303420"/>
                  </a:lnTo>
                  <a:lnTo>
                    <a:pt x="642923" y="290059"/>
                  </a:lnTo>
                  <a:lnTo>
                    <a:pt x="685173" y="276935"/>
                  </a:lnTo>
                  <a:lnTo>
                    <a:pt x="728566" y="264053"/>
                  </a:lnTo>
                  <a:lnTo>
                    <a:pt x="773081" y="251416"/>
                  </a:lnTo>
                  <a:lnTo>
                    <a:pt x="818701" y="239030"/>
                  </a:lnTo>
                  <a:lnTo>
                    <a:pt x="865405" y="226900"/>
                  </a:lnTo>
                  <a:lnTo>
                    <a:pt x="913176" y="215030"/>
                  </a:lnTo>
                  <a:lnTo>
                    <a:pt x="961993" y="203424"/>
                  </a:lnTo>
                  <a:lnTo>
                    <a:pt x="1011839" y="192089"/>
                  </a:lnTo>
                  <a:lnTo>
                    <a:pt x="1062693" y="181028"/>
                  </a:lnTo>
                  <a:lnTo>
                    <a:pt x="1114537" y="170245"/>
                  </a:lnTo>
                  <a:lnTo>
                    <a:pt x="1167352" y="159747"/>
                  </a:lnTo>
                  <a:lnTo>
                    <a:pt x="1221119" y="149537"/>
                  </a:lnTo>
                  <a:lnTo>
                    <a:pt x="1275819" y="139621"/>
                  </a:lnTo>
                  <a:lnTo>
                    <a:pt x="1331433" y="130003"/>
                  </a:lnTo>
                  <a:lnTo>
                    <a:pt x="1387941" y="120687"/>
                  </a:lnTo>
                  <a:lnTo>
                    <a:pt x="1445326" y="111679"/>
                  </a:lnTo>
                  <a:lnTo>
                    <a:pt x="1503567" y="102982"/>
                  </a:lnTo>
                  <a:lnTo>
                    <a:pt x="1562645" y="94603"/>
                  </a:lnTo>
                  <a:lnTo>
                    <a:pt x="1622543" y="86546"/>
                  </a:lnTo>
                  <a:lnTo>
                    <a:pt x="1683240" y="78814"/>
                  </a:lnTo>
                  <a:lnTo>
                    <a:pt x="1744717" y="71414"/>
                  </a:lnTo>
                  <a:lnTo>
                    <a:pt x="1806956" y="64350"/>
                  </a:lnTo>
                  <a:lnTo>
                    <a:pt x="1869938" y="57626"/>
                  </a:lnTo>
                  <a:lnTo>
                    <a:pt x="1933643" y="51247"/>
                  </a:lnTo>
                  <a:lnTo>
                    <a:pt x="1998053" y="45219"/>
                  </a:lnTo>
                  <a:lnTo>
                    <a:pt x="2063149" y="39545"/>
                  </a:lnTo>
                  <a:lnTo>
                    <a:pt x="2128911" y="34230"/>
                  </a:lnTo>
                  <a:lnTo>
                    <a:pt x="2195320" y="29280"/>
                  </a:lnTo>
                  <a:lnTo>
                    <a:pt x="2262358" y="24699"/>
                  </a:lnTo>
                  <a:lnTo>
                    <a:pt x="2330005" y="20491"/>
                  </a:lnTo>
                  <a:lnTo>
                    <a:pt x="2398242" y="16661"/>
                  </a:lnTo>
                  <a:lnTo>
                    <a:pt x="2467051" y="13215"/>
                  </a:lnTo>
                  <a:lnTo>
                    <a:pt x="2536412" y="10156"/>
                  </a:lnTo>
                  <a:lnTo>
                    <a:pt x="2606307" y="7490"/>
                  </a:lnTo>
                  <a:lnTo>
                    <a:pt x="2676715" y="5221"/>
                  </a:lnTo>
                  <a:lnTo>
                    <a:pt x="2747619" y="3354"/>
                  </a:lnTo>
                  <a:lnTo>
                    <a:pt x="2819000" y="1893"/>
                  </a:lnTo>
                  <a:lnTo>
                    <a:pt x="2890837" y="844"/>
                  </a:lnTo>
                  <a:lnTo>
                    <a:pt x="2963113" y="211"/>
                  </a:lnTo>
                  <a:lnTo>
                    <a:pt x="3035807" y="0"/>
                  </a:lnTo>
                  <a:lnTo>
                    <a:pt x="3108502" y="211"/>
                  </a:lnTo>
                  <a:lnTo>
                    <a:pt x="3180778" y="844"/>
                  </a:lnTo>
                  <a:lnTo>
                    <a:pt x="3252615" y="1893"/>
                  </a:lnTo>
                  <a:lnTo>
                    <a:pt x="3323996" y="3354"/>
                  </a:lnTo>
                  <a:lnTo>
                    <a:pt x="3394900" y="5221"/>
                  </a:lnTo>
                  <a:lnTo>
                    <a:pt x="3465308" y="7490"/>
                  </a:lnTo>
                  <a:lnTo>
                    <a:pt x="3535203" y="10156"/>
                  </a:lnTo>
                  <a:lnTo>
                    <a:pt x="3604564" y="13215"/>
                  </a:lnTo>
                  <a:lnTo>
                    <a:pt x="3673373" y="16661"/>
                  </a:lnTo>
                  <a:lnTo>
                    <a:pt x="3741610" y="20491"/>
                  </a:lnTo>
                  <a:lnTo>
                    <a:pt x="3809257" y="24699"/>
                  </a:lnTo>
                  <a:lnTo>
                    <a:pt x="3876295" y="29280"/>
                  </a:lnTo>
                  <a:lnTo>
                    <a:pt x="3942704" y="34230"/>
                  </a:lnTo>
                  <a:lnTo>
                    <a:pt x="4008466" y="39545"/>
                  </a:lnTo>
                  <a:lnTo>
                    <a:pt x="4073562" y="45219"/>
                  </a:lnTo>
                  <a:lnTo>
                    <a:pt x="4137972" y="51247"/>
                  </a:lnTo>
                  <a:lnTo>
                    <a:pt x="4201677" y="57626"/>
                  </a:lnTo>
                  <a:lnTo>
                    <a:pt x="4264659" y="64350"/>
                  </a:lnTo>
                  <a:lnTo>
                    <a:pt x="4326898" y="71414"/>
                  </a:lnTo>
                  <a:lnTo>
                    <a:pt x="4388375" y="78814"/>
                  </a:lnTo>
                  <a:lnTo>
                    <a:pt x="4449072" y="86546"/>
                  </a:lnTo>
                  <a:lnTo>
                    <a:pt x="4508970" y="94603"/>
                  </a:lnTo>
                  <a:lnTo>
                    <a:pt x="4568048" y="102982"/>
                  </a:lnTo>
                  <a:lnTo>
                    <a:pt x="4626289" y="111679"/>
                  </a:lnTo>
                  <a:lnTo>
                    <a:pt x="4683674" y="120687"/>
                  </a:lnTo>
                  <a:lnTo>
                    <a:pt x="4740182" y="130003"/>
                  </a:lnTo>
                  <a:lnTo>
                    <a:pt x="4795796" y="139621"/>
                  </a:lnTo>
                  <a:lnTo>
                    <a:pt x="4850496" y="149537"/>
                  </a:lnTo>
                  <a:lnTo>
                    <a:pt x="4904263" y="159747"/>
                  </a:lnTo>
                  <a:lnTo>
                    <a:pt x="4957078" y="170245"/>
                  </a:lnTo>
                  <a:lnTo>
                    <a:pt x="5008922" y="181028"/>
                  </a:lnTo>
                  <a:lnTo>
                    <a:pt x="5059776" y="192089"/>
                  </a:lnTo>
                  <a:lnTo>
                    <a:pt x="5109622" y="203424"/>
                  </a:lnTo>
                  <a:lnTo>
                    <a:pt x="5158439" y="215030"/>
                  </a:lnTo>
                  <a:lnTo>
                    <a:pt x="5206210" y="226900"/>
                  </a:lnTo>
                  <a:lnTo>
                    <a:pt x="5252914" y="239030"/>
                  </a:lnTo>
                  <a:lnTo>
                    <a:pt x="5298534" y="251416"/>
                  </a:lnTo>
                  <a:lnTo>
                    <a:pt x="5343049" y="264053"/>
                  </a:lnTo>
                  <a:lnTo>
                    <a:pt x="5386442" y="276935"/>
                  </a:lnTo>
                  <a:lnTo>
                    <a:pt x="5428692" y="290059"/>
                  </a:lnTo>
                  <a:lnTo>
                    <a:pt x="5469781" y="303420"/>
                  </a:lnTo>
                  <a:lnTo>
                    <a:pt x="5509690" y="317012"/>
                  </a:lnTo>
                  <a:lnTo>
                    <a:pt x="5548400" y="330831"/>
                  </a:lnTo>
                  <a:lnTo>
                    <a:pt x="5585892" y="344873"/>
                  </a:lnTo>
                  <a:lnTo>
                    <a:pt x="5622146" y="359133"/>
                  </a:lnTo>
                  <a:lnTo>
                    <a:pt x="5690867" y="388286"/>
                  </a:lnTo>
                  <a:lnTo>
                    <a:pt x="5754410" y="418253"/>
                  </a:lnTo>
                  <a:lnTo>
                    <a:pt x="5812625" y="448997"/>
                  </a:lnTo>
                  <a:lnTo>
                    <a:pt x="5865357" y="480478"/>
                  </a:lnTo>
                  <a:lnTo>
                    <a:pt x="5912456" y="512661"/>
                  </a:lnTo>
                  <a:lnTo>
                    <a:pt x="5953769" y="545506"/>
                  </a:lnTo>
                  <a:lnTo>
                    <a:pt x="5989143" y="578976"/>
                  </a:lnTo>
                  <a:lnTo>
                    <a:pt x="6018427" y="613034"/>
                  </a:lnTo>
                  <a:lnTo>
                    <a:pt x="6041469" y="647641"/>
                  </a:lnTo>
                  <a:lnTo>
                    <a:pt x="6058116" y="682759"/>
                  </a:lnTo>
                  <a:lnTo>
                    <a:pt x="6070762" y="736313"/>
                  </a:lnTo>
                  <a:lnTo>
                    <a:pt x="6071616" y="754379"/>
                  </a:lnTo>
                  <a:lnTo>
                    <a:pt x="6070762" y="772446"/>
                  </a:lnTo>
                  <a:lnTo>
                    <a:pt x="6058116" y="826000"/>
                  </a:lnTo>
                  <a:lnTo>
                    <a:pt x="6041469" y="861118"/>
                  </a:lnTo>
                  <a:lnTo>
                    <a:pt x="6018427" y="895725"/>
                  </a:lnTo>
                  <a:lnTo>
                    <a:pt x="5989143" y="929783"/>
                  </a:lnTo>
                  <a:lnTo>
                    <a:pt x="5953769" y="963253"/>
                  </a:lnTo>
                  <a:lnTo>
                    <a:pt x="5912456" y="996098"/>
                  </a:lnTo>
                  <a:lnTo>
                    <a:pt x="5865357" y="1028281"/>
                  </a:lnTo>
                  <a:lnTo>
                    <a:pt x="5812625" y="1059762"/>
                  </a:lnTo>
                  <a:lnTo>
                    <a:pt x="5754410" y="1090506"/>
                  </a:lnTo>
                  <a:lnTo>
                    <a:pt x="5690867" y="1120473"/>
                  </a:lnTo>
                  <a:lnTo>
                    <a:pt x="5622146" y="1149626"/>
                  </a:lnTo>
                  <a:lnTo>
                    <a:pt x="5585892" y="1163886"/>
                  </a:lnTo>
                  <a:lnTo>
                    <a:pt x="5548400" y="1177928"/>
                  </a:lnTo>
                  <a:lnTo>
                    <a:pt x="5509690" y="1191747"/>
                  </a:lnTo>
                  <a:lnTo>
                    <a:pt x="5469781" y="1205339"/>
                  </a:lnTo>
                  <a:lnTo>
                    <a:pt x="5428692" y="1218700"/>
                  </a:lnTo>
                  <a:lnTo>
                    <a:pt x="5386442" y="1231824"/>
                  </a:lnTo>
                  <a:lnTo>
                    <a:pt x="5343049" y="1244706"/>
                  </a:lnTo>
                  <a:lnTo>
                    <a:pt x="5298534" y="1257343"/>
                  </a:lnTo>
                  <a:lnTo>
                    <a:pt x="5252914" y="1269729"/>
                  </a:lnTo>
                  <a:lnTo>
                    <a:pt x="5206210" y="1281859"/>
                  </a:lnTo>
                  <a:lnTo>
                    <a:pt x="5158439" y="1293729"/>
                  </a:lnTo>
                  <a:lnTo>
                    <a:pt x="5109622" y="1305335"/>
                  </a:lnTo>
                  <a:lnTo>
                    <a:pt x="5059776" y="1316670"/>
                  </a:lnTo>
                  <a:lnTo>
                    <a:pt x="5008922" y="1327731"/>
                  </a:lnTo>
                  <a:lnTo>
                    <a:pt x="4957078" y="1338514"/>
                  </a:lnTo>
                  <a:lnTo>
                    <a:pt x="4904263" y="1349012"/>
                  </a:lnTo>
                  <a:lnTo>
                    <a:pt x="4850496" y="1359222"/>
                  </a:lnTo>
                  <a:lnTo>
                    <a:pt x="4795796" y="1369138"/>
                  </a:lnTo>
                  <a:lnTo>
                    <a:pt x="4740182" y="1378756"/>
                  </a:lnTo>
                  <a:lnTo>
                    <a:pt x="4683674" y="1388072"/>
                  </a:lnTo>
                  <a:lnTo>
                    <a:pt x="4626289" y="1397080"/>
                  </a:lnTo>
                  <a:lnTo>
                    <a:pt x="4568048" y="1405777"/>
                  </a:lnTo>
                  <a:lnTo>
                    <a:pt x="4508970" y="1414156"/>
                  </a:lnTo>
                  <a:lnTo>
                    <a:pt x="4449072" y="1422213"/>
                  </a:lnTo>
                  <a:lnTo>
                    <a:pt x="4388375" y="1429945"/>
                  </a:lnTo>
                  <a:lnTo>
                    <a:pt x="4326898" y="1437345"/>
                  </a:lnTo>
                  <a:lnTo>
                    <a:pt x="4264659" y="1444409"/>
                  </a:lnTo>
                  <a:lnTo>
                    <a:pt x="4201677" y="1451133"/>
                  </a:lnTo>
                  <a:lnTo>
                    <a:pt x="4137972" y="1457512"/>
                  </a:lnTo>
                  <a:lnTo>
                    <a:pt x="4073562" y="1463540"/>
                  </a:lnTo>
                  <a:lnTo>
                    <a:pt x="4008466" y="1469214"/>
                  </a:lnTo>
                  <a:lnTo>
                    <a:pt x="3942704" y="1474529"/>
                  </a:lnTo>
                  <a:lnTo>
                    <a:pt x="3876295" y="1479479"/>
                  </a:lnTo>
                  <a:lnTo>
                    <a:pt x="3809257" y="1484060"/>
                  </a:lnTo>
                  <a:lnTo>
                    <a:pt x="3741610" y="1488268"/>
                  </a:lnTo>
                  <a:lnTo>
                    <a:pt x="3673373" y="1492098"/>
                  </a:lnTo>
                  <a:lnTo>
                    <a:pt x="3604564" y="1495544"/>
                  </a:lnTo>
                  <a:lnTo>
                    <a:pt x="3535203" y="1498603"/>
                  </a:lnTo>
                  <a:lnTo>
                    <a:pt x="3465308" y="1501269"/>
                  </a:lnTo>
                  <a:lnTo>
                    <a:pt x="3394900" y="1503538"/>
                  </a:lnTo>
                  <a:lnTo>
                    <a:pt x="3323996" y="1505405"/>
                  </a:lnTo>
                  <a:lnTo>
                    <a:pt x="3252615" y="1506866"/>
                  </a:lnTo>
                  <a:lnTo>
                    <a:pt x="3180778" y="1507915"/>
                  </a:lnTo>
                  <a:lnTo>
                    <a:pt x="3108502" y="1508548"/>
                  </a:lnTo>
                  <a:lnTo>
                    <a:pt x="3035807" y="1508760"/>
                  </a:lnTo>
                  <a:lnTo>
                    <a:pt x="2963113" y="1508548"/>
                  </a:lnTo>
                  <a:lnTo>
                    <a:pt x="2890837" y="1507915"/>
                  </a:lnTo>
                  <a:lnTo>
                    <a:pt x="2819000" y="1506866"/>
                  </a:lnTo>
                  <a:lnTo>
                    <a:pt x="2747619" y="1505405"/>
                  </a:lnTo>
                  <a:lnTo>
                    <a:pt x="2676715" y="1503538"/>
                  </a:lnTo>
                  <a:lnTo>
                    <a:pt x="2606307" y="1501269"/>
                  </a:lnTo>
                  <a:lnTo>
                    <a:pt x="2536412" y="1498603"/>
                  </a:lnTo>
                  <a:lnTo>
                    <a:pt x="2467051" y="1495544"/>
                  </a:lnTo>
                  <a:lnTo>
                    <a:pt x="2398242" y="1492098"/>
                  </a:lnTo>
                  <a:lnTo>
                    <a:pt x="2330005" y="1488268"/>
                  </a:lnTo>
                  <a:lnTo>
                    <a:pt x="2262358" y="1484060"/>
                  </a:lnTo>
                  <a:lnTo>
                    <a:pt x="2195320" y="1479479"/>
                  </a:lnTo>
                  <a:lnTo>
                    <a:pt x="2128911" y="1474529"/>
                  </a:lnTo>
                  <a:lnTo>
                    <a:pt x="2063149" y="1469214"/>
                  </a:lnTo>
                  <a:lnTo>
                    <a:pt x="1998053" y="1463540"/>
                  </a:lnTo>
                  <a:lnTo>
                    <a:pt x="1933643" y="1457512"/>
                  </a:lnTo>
                  <a:lnTo>
                    <a:pt x="1869938" y="1451133"/>
                  </a:lnTo>
                  <a:lnTo>
                    <a:pt x="1806956" y="1444409"/>
                  </a:lnTo>
                  <a:lnTo>
                    <a:pt x="1744717" y="1437345"/>
                  </a:lnTo>
                  <a:lnTo>
                    <a:pt x="1683240" y="1429945"/>
                  </a:lnTo>
                  <a:lnTo>
                    <a:pt x="1622543" y="1422213"/>
                  </a:lnTo>
                  <a:lnTo>
                    <a:pt x="1562645" y="1414156"/>
                  </a:lnTo>
                  <a:lnTo>
                    <a:pt x="1503567" y="1405777"/>
                  </a:lnTo>
                  <a:lnTo>
                    <a:pt x="1445326" y="1397080"/>
                  </a:lnTo>
                  <a:lnTo>
                    <a:pt x="1387941" y="1388072"/>
                  </a:lnTo>
                  <a:lnTo>
                    <a:pt x="1331433" y="1378756"/>
                  </a:lnTo>
                  <a:lnTo>
                    <a:pt x="1275819" y="1369138"/>
                  </a:lnTo>
                  <a:lnTo>
                    <a:pt x="1221119" y="1359222"/>
                  </a:lnTo>
                  <a:lnTo>
                    <a:pt x="1167352" y="1349012"/>
                  </a:lnTo>
                  <a:lnTo>
                    <a:pt x="1114537" y="1338514"/>
                  </a:lnTo>
                  <a:lnTo>
                    <a:pt x="1062693" y="1327731"/>
                  </a:lnTo>
                  <a:lnTo>
                    <a:pt x="1011839" y="1316670"/>
                  </a:lnTo>
                  <a:lnTo>
                    <a:pt x="961993" y="1305335"/>
                  </a:lnTo>
                  <a:lnTo>
                    <a:pt x="913176" y="1293729"/>
                  </a:lnTo>
                  <a:lnTo>
                    <a:pt x="865405" y="1281859"/>
                  </a:lnTo>
                  <a:lnTo>
                    <a:pt x="818701" y="1269729"/>
                  </a:lnTo>
                  <a:lnTo>
                    <a:pt x="773081" y="1257343"/>
                  </a:lnTo>
                  <a:lnTo>
                    <a:pt x="728566" y="1244706"/>
                  </a:lnTo>
                  <a:lnTo>
                    <a:pt x="685173" y="1231824"/>
                  </a:lnTo>
                  <a:lnTo>
                    <a:pt x="642923" y="1218700"/>
                  </a:lnTo>
                  <a:lnTo>
                    <a:pt x="601834" y="1205339"/>
                  </a:lnTo>
                  <a:lnTo>
                    <a:pt x="561925" y="1191747"/>
                  </a:lnTo>
                  <a:lnTo>
                    <a:pt x="523215" y="1177928"/>
                  </a:lnTo>
                  <a:lnTo>
                    <a:pt x="485723" y="1163886"/>
                  </a:lnTo>
                  <a:lnTo>
                    <a:pt x="449469" y="1149626"/>
                  </a:lnTo>
                  <a:lnTo>
                    <a:pt x="380748" y="1120473"/>
                  </a:lnTo>
                  <a:lnTo>
                    <a:pt x="317205" y="1090506"/>
                  </a:lnTo>
                  <a:lnTo>
                    <a:pt x="258990" y="1059762"/>
                  </a:lnTo>
                  <a:lnTo>
                    <a:pt x="206258" y="1028281"/>
                  </a:lnTo>
                  <a:lnTo>
                    <a:pt x="159159" y="996098"/>
                  </a:lnTo>
                  <a:lnTo>
                    <a:pt x="117846" y="963253"/>
                  </a:lnTo>
                  <a:lnTo>
                    <a:pt x="82472" y="929783"/>
                  </a:lnTo>
                  <a:lnTo>
                    <a:pt x="53188" y="895725"/>
                  </a:lnTo>
                  <a:lnTo>
                    <a:pt x="30146" y="861118"/>
                  </a:lnTo>
                  <a:lnTo>
                    <a:pt x="13499" y="826000"/>
                  </a:lnTo>
                  <a:lnTo>
                    <a:pt x="853" y="772446"/>
                  </a:lnTo>
                  <a:lnTo>
                    <a:pt x="0" y="754379"/>
                  </a:lnTo>
                  <a:close/>
                </a:path>
              </a:pathLst>
            </a:custGeom>
            <a:ln w="13716">
              <a:solidFill>
                <a:srgbClr val="41709C"/>
              </a:solidFill>
            </a:ln>
          </p:spPr>
          <p:txBody>
            <a:bodyPr wrap="square" lIns="0" tIns="0" rIns="0" bIns="0" rtlCol="0"/>
            <a:lstStyle/>
            <a:p>
              <a:endParaRPr/>
            </a:p>
          </p:txBody>
        </p:sp>
      </p:grpSp>
      <p:sp>
        <p:nvSpPr>
          <p:cNvPr id="5" name="object 5"/>
          <p:cNvSpPr txBox="1"/>
          <p:nvPr/>
        </p:nvSpPr>
        <p:spPr>
          <a:xfrm>
            <a:off x="1654810" y="1681429"/>
            <a:ext cx="3828415" cy="1299210"/>
          </a:xfrm>
          <a:prstGeom prst="rect">
            <a:avLst/>
          </a:prstGeom>
        </p:spPr>
        <p:txBody>
          <a:bodyPr vert="horz" wrap="square" lIns="0" tIns="29209" rIns="0" bIns="0" rtlCol="0">
            <a:spAutoFit/>
          </a:bodyPr>
          <a:lstStyle/>
          <a:p>
            <a:pPr marL="643890" marR="5080" indent="-631825">
              <a:lnSpc>
                <a:spcPts val="3350"/>
              </a:lnSpc>
              <a:spcBef>
                <a:spcPts val="229"/>
              </a:spcBef>
            </a:pPr>
            <a:r>
              <a:rPr sz="2800" spc="-20" dirty="0">
                <a:solidFill>
                  <a:srgbClr val="FFFFFF"/>
                </a:solidFill>
                <a:latin typeface="Calibri"/>
                <a:cs typeface="Calibri"/>
              </a:rPr>
              <a:t>APPROVAZIONE </a:t>
            </a:r>
            <a:r>
              <a:rPr sz="2800" dirty="0">
                <a:solidFill>
                  <a:srgbClr val="FFFFFF"/>
                </a:solidFill>
                <a:latin typeface="Calibri"/>
                <a:cs typeface="Calibri"/>
              </a:rPr>
              <a:t>DEL CAPO </a:t>
            </a:r>
            <a:r>
              <a:rPr sz="2800" spc="-620" dirty="0">
                <a:solidFill>
                  <a:srgbClr val="FFFFFF"/>
                </a:solidFill>
                <a:latin typeface="Calibri"/>
                <a:cs typeface="Calibri"/>
              </a:rPr>
              <a:t> </a:t>
            </a:r>
            <a:r>
              <a:rPr sz="2800" dirty="0">
                <a:solidFill>
                  <a:srgbClr val="FFFFFF"/>
                </a:solidFill>
                <a:latin typeface="Calibri"/>
                <a:cs typeface="Calibri"/>
              </a:rPr>
              <a:t>DI</a:t>
            </a:r>
            <a:r>
              <a:rPr sz="2800" spc="-20" dirty="0">
                <a:solidFill>
                  <a:srgbClr val="FFFFFF"/>
                </a:solidFill>
                <a:latin typeface="Calibri"/>
                <a:cs typeface="Calibri"/>
              </a:rPr>
              <a:t> </a:t>
            </a:r>
            <a:r>
              <a:rPr sz="2800" spc="-15" dirty="0">
                <a:solidFill>
                  <a:srgbClr val="FFFFFF"/>
                </a:solidFill>
                <a:latin typeface="Calibri"/>
                <a:cs typeface="Calibri"/>
              </a:rPr>
              <a:t>INCOLPAZIONE</a:t>
            </a:r>
            <a:endParaRPr sz="2800">
              <a:latin typeface="Calibri"/>
              <a:cs typeface="Calibri"/>
            </a:endParaRPr>
          </a:p>
          <a:p>
            <a:pPr marL="835660">
              <a:lnSpc>
                <a:spcPct val="100000"/>
              </a:lnSpc>
              <a:spcBef>
                <a:spcPts val="315"/>
              </a:spcBef>
            </a:pPr>
            <a:r>
              <a:rPr sz="2400" spc="-10" dirty="0">
                <a:solidFill>
                  <a:srgbClr val="FFFFFF"/>
                </a:solidFill>
                <a:latin typeface="Calibri"/>
                <a:cs typeface="Calibri"/>
              </a:rPr>
              <a:t>(art.</a:t>
            </a:r>
            <a:r>
              <a:rPr sz="2400" spc="-15" dirty="0">
                <a:solidFill>
                  <a:srgbClr val="FFFFFF"/>
                </a:solidFill>
                <a:latin typeface="Calibri"/>
                <a:cs typeface="Calibri"/>
              </a:rPr>
              <a:t> </a:t>
            </a:r>
            <a:r>
              <a:rPr sz="2400" spc="5" dirty="0">
                <a:solidFill>
                  <a:srgbClr val="FFFFFF"/>
                </a:solidFill>
                <a:latin typeface="Calibri"/>
                <a:cs typeface="Calibri"/>
              </a:rPr>
              <a:t>17</a:t>
            </a:r>
            <a:r>
              <a:rPr sz="2400" spc="-55" dirty="0">
                <a:solidFill>
                  <a:srgbClr val="FFFFFF"/>
                </a:solidFill>
                <a:latin typeface="Calibri"/>
                <a:cs typeface="Calibri"/>
              </a:rPr>
              <a:t> </a:t>
            </a:r>
            <a:r>
              <a:rPr sz="2400" spc="-10" dirty="0">
                <a:solidFill>
                  <a:srgbClr val="FFFFFF"/>
                </a:solidFill>
                <a:latin typeface="Calibri"/>
                <a:cs typeface="Calibri"/>
              </a:rPr>
              <a:t>Reg.</a:t>
            </a:r>
            <a:r>
              <a:rPr sz="2400" spc="-50" dirty="0">
                <a:solidFill>
                  <a:srgbClr val="FFFFFF"/>
                </a:solidFill>
                <a:latin typeface="Calibri"/>
                <a:cs typeface="Calibri"/>
              </a:rPr>
              <a:t> </a:t>
            </a:r>
            <a:r>
              <a:rPr sz="2400" spc="5" dirty="0">
                <a:solidFill>
                  <a:srgbClr val="FFFFFF"/>
                </a:solidFill>
                <a:latin typeface="Calibri"/>
                <a:cs typeface="Calibri"/>
              </a:rPr>
              <a:t>2/14)</a:t>
            </a:r>
            <a:endParaRPr sz="2400">
              <a:latin typeface="Calibri"/>
              <a:cs typeface="Calibri"/>
            </a:endParaRPr>
          </a:p>
        </p:txBody>
      </p:sp>
      <p:pic>
        <p:nvPicPr>
          <p:cNvPr id="6" name="object 6"/>
          <p:cNvPicPr/>
          <p:nvPr/>
        </p:nvPicPr>
        <p:blipFill>
          <a:blip r:embed="rId2" cstate="print"/>
          <a:stretch>
            <a:fillRect/>
          </a:stretch>
        </p:blipFill>
        <p:spPr>
          <a:xfrm>
            <a:off x="137160" y="59435"/>
            <a:ext cx="11528298" cy="1373885"/>
          </a:xfrm>
          <a:prstGeom prst="rect">
            <a:avLst/>
          </a:prstGeom>
        </p:spPr>
      </p:pic>
      <p:sp>
        <p:nvSpPr>
          <p:cNvPr id="7" name="object 7"/>
          <p:cNvSpPr txBox="1">
            <a:spLocks noGrp="1"/>
          </p:cNvSpPr>
          <p:nvPr>
            <p:ph type="title"/>
          </p:nvPr>
        </p:nvSpPr>
        <p:spPr>
          <a:xfrm>
            <a:off x="294893" y="217170"/>
            <a:ext cx="11215370" cy="1061085"/>
          </a:xfrm>
          <a:prstGeom prst="rect">
            <a:avLst/>
          </a:prstGeom>
          <a:solidFill>
            <a:srgbClr val="00AF50"/>
          </a:solidFill>
          <a:ln w="13715">
            <a:solidFill>
              <a:srgbClr val="006FC0"/>
            </a:solidFill>
          </a:ln>
        </p:spPr>
        <p:txBody>
          <a:bodyPr vert="horz" wrap="square" lIns="0" tIns="226695" rIns="0" bIns="0" rtlCol="0">
            <a:spAutoFit/>
          </a:bodyPr>
          <a:lstStyle/>
          <a:p>
            <a:pPr marL="953769">
              <a:lnSpc>
                <a:spcPct val="100000"/>
              </a:lnSpc>
              <a:spcBef>
                <a:spcPts val="1785"/>
              </a:spcBef>
            </a:pPr>
            <a:r>
              <a:rPr sz="3600" spc="-55" dirty="0"/>
              <a:t>FASE</a:t>
            </a:r>
            <a:r>
              <a:rPr sz="3600" spc="20" dirty="0"/>
              <a:t> </a:t>
            </a:r>
            <a:r>
              <a:rPr sz="3600" spc="-15" dirty="0"/>
              <a:t>ISTRUTTORIA</a:t>
            </a:r>
            <a:r>
              <a:rPr sz="3600" spc="10" dirty="0"/>
              <a:t> </a:t>
            </a:r>
            <a:r>
              <a:rPr sz="3600" dirty="0"/>
              <a:t>PRELIMINARE</a:t>
            </a:r>
            <a:r>
              <a:rPr sz="3600" spc="-25" dirty="0"/>
              <a:t> </a:t>
            </a:r>
            <a:r>
              <a:rPr sz="3600" spc="5" dirty="0"/>
              <a:t>art.</a:t>
            </a:r>
            <a:r>
              <a:rPr sz="3600" spc="-25" dirty="0"/>
              <a:t> </a:t>
            </a:r>
            <a:r>
              <a:rPr sz="3600" dirty="0"/>
              <a:t>17</a:t>
            </a:r>
            <a:r>
              <a:rPr sz="3600" spc="-10" dirty="0"/>
              <a:t> </a:t>
            </a:r>
            <a:r>
              <a:rPr sz="3600" spc="-25" dirty="0"/>
              <a:t>Reg.</a:t>
            </a:r>
            <a:r>
              <a:rPr sz="3600" spc="50" dirty="0"/>
              <a:t> </a:t>
            </a:r>
            <a:r>
              <a:rPr sz="3600" spc="5" dirty="0"/>
              <a:t>2/14</a:t>
            </a:r>
            <a:endParaRPr sz="3600"/>
          </a:p>
        </p:txBody>
      </p:sp>
      <p:grpSp>
        <p:nvGrpSpPr>
          <p:cNvPr id="8" name="object 8"/>
          <p:cNvGrpSpPr/>
          <p:nvPr/>
        </p:nvGrpSpPr>
        <p:grpSpPr>
          <a:xfrm>
            <a:off x="334281" y="3063581"/>
            <a:ext cx="11175981" cy="3489619"/>
            <a:chOff x="365633" y="3122548"/>
            <a:chExt cx="11160760" cy="3465829"/>
          </a:xfrm>
        </p:grpSpPr>
        <p:sp>
          <p:nvSpPr>
            <p:cNvPr id="9" name="object 9"/>
            <p:cNvSpPr/>
            <p:nvPr/>
          </p:nvSpPr>
          <p:spPr>
            <a:xfrm>
              <a:off x="3298697" y="3129533"/>
              <a:ext cx="370840" cy="471170"/>
            </a:xfrm>
            <a:custGeom>
              <a:avLst/>
              <a:gdLst/>
              <a:ahLst/>
              <a:cxnLst/>
              <a:rect l="l" t="t" r="r" b="b"/>
              <a:pathLst>
                <a:path w="370839" h="471170">
                  <a:moveTo>
                    <a:pt x="277749" y="0"/>
                  </a:moveTo>
                  <a:lnTo>
                    <a:pt x="92582" y="0"/>
                  </a:lnTo>
                  <a:lnTo>
                    <a:pt x="92582" y="285750"/>
                  </a:lnTo>
                  <a:lnTo>
                    <a:pt x="0" y="285750"/>
                  </a:lnTo>
                  <a:lnTo>
                    <a:pt x="185165" y="470915"/>
                  </a:lnTo>
                  <a:lnTo>
                    <a:pt x="370331" y="285750"/>
                  </a:lnTo>
                  <a:lnTo>
                    <a:pt x="277749" y="285750"/>
                  </a:lnTo>
                  <a:lnTo>
                    <a:pt x="277749" y="0"/>
                  </a:lnTo>
                  <a:close/>
                </a:path>
              </a:pathLst>
            </a:custGeom>
            <a:solidFill>
              <a:srgbClr val="FFFF00"/>
            </a:solidFill>
          </p:spPr>
          <p:txBody>
            <a:bodyPr wrap="square" lIns="0" tIns="0" rIns="0" bIns="0" rtlCol="0"/>
            <a:lstStyle/>
            <a:p>
              <a:endParaRPr/>
            </a:p>
          </p:txBody>
        </p:sp>
        <p:sp>
          <p:nvSpPr>
            <p:cNvPr id="10" name="object 10"/>
            <p:cNvSpPr/>
            <p:nvPr/>
          </p:nvSpPr>
          <p:spPr>
            <a:xfrm>
              <a:off x="3298697" y="3129533"/>
              <a:ext cx="370840" cy="471170"/>
            </a:xfrm>
            <a:custGeom>
              <a:avLst/>
              <a:gdLst/>
              <a:ahLst/>
              <a:cxnLst/>
              <a:rect l="l" t="t" r="r" b="b"/>
              <a:pathLst>
                <a:path w="370839" h="471170">
                  <a:moveTo>
                    <a:pt x="0" y="285750"/>
                  </a:moveTo>
                  <a:lnTo>
                    <a:pt x="92582" y="285750"/>
                  </a:lnTo>
                  <a:lnTo>
                    <a:pt x="92582" y="0"/>
                  </a:lnTo>
                  <a:lnTo>
                    <a:pt x="277749" y="0"/>
                  </a:lnTo>
                  <a:lnTo>
                    <a:pt x="277749" y="285750"/>
                  </a:lnTo>
                  <a:lnTo>
                    <a:pt x="370331" y="285750"/>
                  </a:lnTo>
                  <a:lnTo>
                    <a:pt x="185165" y="470915"/>
                  </a:lnTo>
                  <a:lnTo>
                    <a:pt x="0" y="285750"/>
                  </a:lnTo>
                  <a:close/>
                </a:path>
              </a:pathLst>
            </a:custGeom>
            <a:ln w="13715">
              <a:solidFill>
                <a:srgbClr val="41709C"/>
              </a:solidFill>
            </a:ln>
          </p:spPr>
          <p:txBody>
            <a:bodyPr wrap="square" lIns="0" tIns="0" rIns="0" bIns="0" rtlCol="0"/>
            <a:lstStyle/>
            <a:p>
              <a:endParaRPr/>
            </a:p>
          </p:txBody>
        </p:sp>
        <p:sp>
          <p:nvSpPr>
            <p:cNvPr id="11" name="object 11"/>
            <p:cNvSpPr/>
            <p:nvPr/>
          </p:nvSpPr>
          <p:spPr>
            <a:xfrm>
              <a:off x="372618" y="3691889"/>
              <a:ext cx="11146790" cy="2889885"/>
            </a:xfrm>
            <a:custGeom>
              <a:avLst/>
              <a:gdLst/>
              <a:ahLst/>
              <a:cxnLst/>
              <a:rect l="l" t="t" r="r" b="b"/>
              <a:pathLst>
                <a:path w="11146790" h="2889884">
                  <a:moveTo>
                    <a:pt x="10664952" y="0"/>
                  </a:moveTo>
                  <a:lnTo>
                    <a:pt x="481596" y="0"/>
                  </a:lnTo>
                  <a:lnTo>
                    <a:pt x="432356" y="2486"/>
                  </a:lnTo>
                  <a:lnTo>
                    <a:pt x="384538" y="9785"/>
                  </a:lnTo>
                  <a:lnTo>
                    <a:pt x="338385" y="21653"/>
                  </a:lnTo>
                  <a:lnTo>
                    <a:pt x="294138" y="37849"/>
                  </a:lnTo>
                  <a:lnTo>
                    <a:pt x="252040" y="58131"/>
                  </a:lnTo>
                  <a:lnTo>
                    <a:pt x="212332" y="82255"/>
                  </a:lnTo>
                  <a:lnTo>
                    <a:pt x="175257" y="109981"/>
                  </a:lnTo>
                  <a:lnTo>
                    <a:pt x="141057" y="141065"/>
                  </a:lnTo>
                  <a:lnTo>
                    <a:pt x="109974" y="175265"/>
                  </a:lnTo>
                  <a:lnTo>
                    <a:pt x="82249" y="212340"/>
                  </a:lnTo>
                  <a:lnTo>
                    <a:pt x="58126" y="252047"/>
                  </a:lnTo>
                  <a:lnTo>
                    <a:pt x="37846" y="294143"/>
                  </a:lnTo>
                  <a:lnTo>
                    <a:pt x="21651" y="338388"/>
                  </a:lnTo>
                  <a:lnTo>
                    <a:pt x="9784" y="384537"/>
                  </a:lnTo>
                  <a:lnTo>
                    <a:pt x="2486" y="432350"/>
                  </a:lnTo>
                  <a:lnTo>
                    <a:pt x="0" y="481584"/>
                  </a:lnTo>
                  <a:lnTo>
                    <a:pt x="0" y="2407907"/>
                  </a:lnTo>
                  <a:lnTo>
                    <a:pt x="2486" y="2457147"/>
                  </a:lnTo>
                  <a:lnTo>
                    <a:pt x="9784" y="2504965"/>
                  </a:lnTo>
                  <a:lnTo>
                    <a:pt x="21651" y="2551118"/>
                  </a:lnTo>
                  <a:lnTo>
                    <a:pt x="37846" y="2595365"/>
                  </a:lnTo>
                  <a:lnTo>
                    <a:pt x="58126" y="2637463"/>
                  </a:lnTo>
                  <a:lnTo>
                    <a:pt x="82249" y="2677171"/>
                  </a:lnTo>
                  <a:lnTo>
                    <a:pt x="109974" y="2714246"/>
                  </a:lnTo>
                  <a:lnTo>
                    <a:pt x="141057" y="2748446"/>
                  </a:lnTo>
                  <a:lnTo>
                    <a:pt x="175257" y="2779529"/>
                  </a:lnTo>
                  <a:lnTo>
                    <a:pt x="212332" y="2807254"/>
                  </a:lnTo>
                  <a:lnTo>
                    <a:pt x="252040" y="2831377"/>
                  </a:lnTo>
                  <a:lnTo>
                    <a:pt x="294138" y="2851657"/>
                  </a:lnTo>
                  <a:lnTo>
                    <a:pt x="338385" y="2867852"/>
                  </a:lnTo>
                  <a:lnTo>
                    <a:pt x="384538" y="2879719"/>
                  </a:lnTo>
                  <a:lnTo>
                    <a:pt x="432356" y="2887017"/>
                  </a:lnTo>
                  <a:lnTo>
                    <a:pt x="481596" y="2889504"/>
                  </a:lnTo>
                  <a:lnTo>
                    <a:pt x="10664952" y="2889504"/>
                  </a:lnTo>
                  <a:lnTo>
                    <a:pt x="10714185" y="2887017"/>
                  </a:lnTo>
                  <a:lnTo>
                    <a:pt x="10761998" y="2879719"/>
                  </a:lnTo>
                  <a:lnTo>
                    <a:pt x="10808147" y="2867852"/>
                  </a:lnTo>
                  <a:lnTo>
                    <a:pt x="10852392" y="2851657"/>
                  </a:lnTo>
                  <a:lnTo>
                    <a:pt x="10894488" y="2831377"/>
                  </a:lnTo>
                  <a:lnTo>
                    <a:pt x="10934195" y="2807254"/>
                  </a:lnTo>
                  <a:lnTo>
                    <a:pt x="10971270" y="2779529"/>
                  </a:lnTo>
                  <a:lnTo>
                    <a:pt x="11005470" y="2748446"/>
                  </a:lnTo>
                  <a:lnTo>
                    <a:pt x="11036554" y="2714246"/>
                  </a:lnTo>
                  <a:lnTo>
                    <a:pt x="11064280" y="2677171"/>
                  </a:lnTo>
                  <a:lnTo>
                    <a:pt x="11088404" y="2637463"/>
                  </a:lnTo>
                  <a:lnTo>
                    <a:pt x="11108686" y="2595365"/>
                  </a:lnTo>
                  <a:lnTo>
                    <a:pt x="11124882" y="2551118"/>
                  </a:lnTo>
                  <a:lnTo>
                    <a:pt x="11136750" y="2504965"/>
                  </a:lnTo>
                  <a:lnTo>
                    <a:pt x="11144049" y="2457147"/>
                  </a:lnTo>
                  <a:lnTo>
                    <a:pt x="11146536" y="2407907"/>
                  </a:lnTo>
                  <a:lnTo>
                    <a:pt x="11146536" y="481584"/>
                  </a:lnTo>
                  <a:lnTo>
                    <a:pt x="11144049" y="432350"/>
                  </a:lnTo>
                  <a:lnTo>
                    <a:pt x="11136750" y="384537"/>
                  </a:lnTo>
                  <a:lnTo>
                    <a:pt x="11124882" y="338388"/>
                  </a:lnTo>
                  <a:lnTo>
                    <a:pt x="11108686" y="294143"/>
                  </a:lnTo>
                  <a:lnTo>
                    <a:pt x="11088404" y="252047"/>
                  </a:lnTo>
                  <a:lnTo>
                    <a:pt x="11064280" y="212340"/>
                  </a:lnTo>
                  <a:lnTo>
                    <a:pt x="11036554" y="175265"/>
                  </a:lnTo>
                  <a:lnTo>
                    <a:pt x="11005470" y="141065"/>
                  </a:lnTo>
                  <a:lnTo>
                    <a:pt x="10971270" y="109981"/>
                  </a:lnTo>
                  <a:lnTo>
                    <a:pt x="10934195" y="82255"/>
                  </a:lnTo>
                  <a:lnTo>
                    <a:pt x="10894488" y="58131"/>
                  </a:lnTo>
                  <a:lnTo>
                    <a:pt x="10852392" y="37849"/>
                  </a:lnTo>
                  <a:lnTo>
                    <a:pt x="10808147" y="21653"/>
                  </a:lnTo>
                  <a:lnTo>
                    <a:pt x="10761998" y="9785"/>
                  </a:lnTo>
                  <a:lnTo>
                    <a:pt x="10714185" y="2486"/>
                  </a:lnTo>
                  <a:lnTo>
                    <a:pt x="10664952" y="0"/>
                  </a:lnTo>
                  <a:close/>
                </a:path>
              </a:pathLst>
            </a:custGeom>
            <a:solidFill>
              <a:srgbClr val="538235"/>
            </a:solidFill>
          </p:spPr>
          <p:txBody>
            <a:bodyPr wrap="square" lIns="0" tIns="0" rIns="0" bIns="0" rtlCol="0"/>
            <a:lstStyle/>
            <a:p>
              <a:endParaRPr/>
            </a:p>
          </p:txBody>
        </p:sp>
        <p:sp>
          <p:nvSpPr>
            <p:cNvPr id="12" name="object 12"/>
            <p:cNvSpPr/>
            <p:nvPr/>
          </p:nvSpPr>
          <p:spPr>
            <a:xfrm>
              <a:off x="372618" y="3691889"/>
              <a:ext cx="11146790" cy="2889885"/>
            </a:xfrm>
            <a:custGeom>
              <a:avLst/>
              <a:gdLst/>
              <a:ahLst/>
              <a:cxnLst/>
              <a:rect l="l" t="t" r="r" b="b"/>
              <a:pathLst>
                <a:path w="11146790" h="2889884">
                  <a:moveTo>
                    <a:pt x="0" y="481584"/>
                  </a:moveTo>
                  <a:lnTo>
                    <a:pt x="2486" y="432350"/>
                  </a:lnTo>
                  <a:lnTo>
                    <a:pt x="9784" y="384537"/>
                  </a:lnTo>
                  <a:lnTo>
                    <a:pt x="21651" y="338388"/>
                  </a:lnTo>
                  <a:lnTo>
                    <a:pt x="37846" y="294143"/>
                  </a:lnTo>
                  <a:lnTo>
                    <a:pt x="58126" y="252047"/>
                  </a:lnTo>
                  <a:lnTo>
                    <a:pt x="82249" y="212340"/>
                  </a:lnTo>
                  <a:lnTo>
                    <a:pt x="109974" y="175265"/>
                  </a:lnTo>
                  <a:lnTo>
                    <a:pt x="141057" y="141065"/>
                  </a:lnTo>
                  <a:lnTo>
                    <a:pt x="175257" y="109981"/>
                  </a:lnTo>
                  <a:lnTo>
                    <a:pt x="212332" y="82255"/>
                  </a:lnTo>
                  <a:lnTo>
                    <a:pt x="252040" y="58131"/>
                  </a:lnTo>
                  <a:lnTo>
                    <a:pt x="294138" y="37849"/>
                  </a:lnTo>
                  <a:lnTo>
                    <a:pt x="338385" y="21653"/>
                  </a:lnTo>
                  <a:lnTo>
                    <a:pt x="384538" y="9785"/>
                  </a:lnTo>
                  <a:lnTo>
                    <a:pt x="432356" y="2486"/>
                  </a:lnTo>
                  <a:lnTo>
                    <a:pt x="481596" y="0"/>
                  </a:lnTo>
                  <a:lnTo>
                    <a:pt x="10664952" y="0"/>
                  </a:lnTo>
                  <a:lnTo>
                    <a:pt x="10714185" y="2486"/>
                  </a:lnTo>
                  <a:lnTo>
                    <a:pt x="10761998" y="9785"/>
                  </a:lnTo>
                  <a:lnTo>
                    <a:pt x="10808147" y="21653"/>
                  </a:lnTo>
                  <a:lnTo>
                    <a:pt x="10852392" y="37849"/>
                  </a:lnTo>
                  <a:lnTo>
                    <a:pt x="10894488" y="58131"/>
                  </a:lnTo>
                  <a:lnTo>
                    <a:pt x="10934195" y="82255"/>
                  </a:lnTo>
                  <a:lnTo>
                    <a:pt x="10971270" y="109981"/>
                  </a:lnTo>
                  <a:lnTo>
                    <a:pt x="11005470" y="141065"/>
                  </a:lnTo>
                  <a:lnTo>
                    <a:pt x="11036554" y="175265"/>
                  </a:lnTo>
                  <a:lnTo>
                    <a:pt x="11064280" y="212340"/>
                  </a:lnTo>
                  <a:lnTo>
                    <a:pt x="11088404" y="252047"/>
                  </a:lnTo>
                  <a:lnTo>
                    <a:pt x="11108686" y="294143"/>
                  </a:lnTo>
                  <a:lnTo>
                    <a:pt x="11124882" y="338388"/>
                  </a:lnTo>
                  <a:lnTo>
                    <a:pt x="11136750" y="384537"/>
                  </a:lnTo>
                  <a:lnTo>
                    <a:pt x="11144049" y="432350"/>
                  </a:lnTo>
                  <a:lnTo>
                    <a:pt x="11146536" y="481584"/>
                  </a:lnTo>
                  <a:lnTo>
                    <a:pt x="11146536" y="2407907"/>
                  </a:lnTo>
                  <a:lnTo>
                    <a:pt x="11144049" y="2457147"/>
                  </a:lnTo>
                  <a:lnTo>
                    <a:pt x="11136750" y="2504965"/>
                  </a:lnTo>
                  <a:lnTo>
                    <a:pt x="11124882" y="2551118"/>
                  </a:lnTo>
                  <a:lnTo>
                    <a:pt x="11108686" y="2595365"/>
                  </a:lnTo>
                  <a:lnTo>
                    <a:pt x="11088404" y="2637463"/>
                  </a:lnTo>
                  <a:lnTo>
                    <a:pt x="11064280" y="2677171"/>
                  </a:lnTo>
                  <a:lnTo>
                    <a:pt x="11036554" y="2714246"/>
                  </a:lnTo>
                  <a:lnTo>
                    <a:pt x="11005470" y="2748446"/>
                  </a:lnTo>
                  <a:lnTo>
                    <a:pt x="10971270" y="2779529"/>
                  </a:lnTo>
                  <a:lnTo>
                    <a:pt x="10934195" y="2807254"/>
                  </a:lnTo>
                  <a:lnTo>
                    <a:pt x="10894488" y="2831377"/>
                  </a:lnTo>
                  <a:lnTo>
                    <a:pt x="10852392" y="2851657"/>
                  </a:lnTo>
                  <a:lnTo>
                    <a:pt x="10808147" y="2867852"/>
                  </a:lnTo>
                  <a:lnTo>
                    <a:pt x="10761998" y="2879719"/>
                  </a:lnTo>
                  <a:lnTo>
                    <a:pt x="10714185" y="2887017"/>
                  </a:lnTo>
                  <a:lnTo>
                    <a:pt x="10664952" y="2889504"/>
                  </a:lnTo>
                  <a:lnTo>
                    <a:pt x="481596" y="2889504"/>
                  </a:lnTo>
                  <a:lnTo>
                    <a:pt x="432356" y="2887017"/>
                  </a:lnTo>
                  <a:lnTo>
                    <a:pt x="384538" y="2879719"/>
                  </a:lnTo>
                  <a:lnTo>
                    <a:pt x="338385" y="2867852"/>
                  </a:lnTo>
                  <a:lnTo>
                    <a:pt x="294138" y="2851657"/>
                  </a:lnTo>
                  <a:lnTo>
                    <a:pt x="252040" y="2831377"/>
                  </a:lnTo>
                  <a:lnTo>
                    <a:pt x="212332" y="2807254"/>
                  </a:lnTo>
                  <a:lnTo>
                    <a:pt x="175257" y="2779529"/>
                  </a:lnTo>
                  <a:lnTo>
                    <a:pt x="141057" y="2748446"/>
                  </a:lnTo>
                  <a:lnTo>
                    <a:pt x="109974" y="2714246"/>
                  </a:lnTo>
                  <a:lnTo>
                    <a:pt x="82249" y="2677171"/>
                  </a:lnTo>
                  <a:lnTo>
                    <a:pt x="58126" y="2637463"/>
                  </a:lnTo>
                  <a:lnTo>
                    <a:pt x="37846" y="2595365"/>
                  </a:lnTo>
                  <a:lnTo>
                    <a:pt x="21651" y="2551118"/>
                  </a:lnTo>
                  <a:lnTo>
                    <a:pt x="9784" y="2504965"/>
                  </a:lnTo>
                  <a:lnTo>
                    <a:pt x="2486" y="2457147"/>
                  </a:lnTo>
                  <a:lnTo>
                    <a:pt x="0" y="2407907"/>
                  </a:lnTo>
                  <a:lnTo>
                    <a:pt x="0" y="481584"/>
                  </a:lnTo>
                  <a:close/>
                </a:path>
              </a:pathLst>
            </a:custGeom>
            <a:ln w="13716">
              <a:solidFill>
                <a:srgbClr val="41709C"/>
              </a:solidFill>
            </a:ln>
          </p:spPr>
          <p:txBody>
            <a:bodyPr wrap="square" lIns="0" tIns="0" rIns="0" bIns="0" rtlCol="0"/>
            <a:lstStyle/>
            <a:p>
              <a:endParaRPr/>
            </a:p>
          </p:txBody>
        </p:sp>
        <p:pic>
          <p:nvPicPr>
            <p:cNvPr id="13" name="object 13"/>
            <p:cNvPicPr/>
            <p:nvPr/>
          </p:nvPicPr>
          <p:blipFill>
            <a:blip r:embed="rId3" cstate="print"/>
            <a:stretch>
              <a:fillRect/>
            </a:stretch>
          </p:blipFill>
          <p:spPr>
            <a:xfrm>
              <a:off x="434340" y="4128515"/>
              <a:ext cx="560070" cy="587501"/>
            </a:xfrm>
            <a:prstGeom prst="rect">
              <a:avLst/>
            </a:prstGeom>
          </p:spPr>
        </p:pic>
        <p:pic>
          <p:nvPicPr>
            <p:cNvPr id="14" name="object 14"/>
            <p:cNvPicPr/>
            <p:nvPr/>
          </p:nvPicPr>
          <p:blipFill>
            <a:blip r:embed="rId4" cstate="print"/>
            <a:stretch>
              <a:fillRect/>
            </a:stretch>
          </p:blipFill>
          <p:spPr>
            <a:xfrm>
              <a:off x="896112" y="4133087"/>
              <a:ext cx="852677" cy="578357"/>
            </a:xfrm>
            <a:prstGeom prst="rect">
              <a:avLst/>
            </a:prstGeom>
          </p:spPr>
        </p:pic>
        <p:pic>
          <p:nvPicPr>
            <p:cNvPr id="15" name="object 15"/>
            <p:cNvPicPr/>
            <p:nvPr/>
          </p:nvPicPr>
          <p:blipFill>
            <a:blip r:embed="rId5" cstate="print"/>
            <a:stretch>
              <a:fillRect/>
            </a:stretch>
          </p:blipFill>
          <p:spPr>
            <a:xfrm>
              <a:off x="1046988" y="4475987"/>
              <a:ext cx="2201418" cy="61722"/>
            </a:xfrm>
            <a:prstGeom prst="rect">
              <a:avLst/>
            </a:prstGeom>
          </p:spPr>
        </p:pic>
        <p:pic>
          <p:nvPicPr>
            <p:cNvPr id="16" name="object 16"/>
            <p:cNvPicPr/>
            <p:nvPr/>
          </p:nvPicPr>
          <p:blipFill>
            <a:blip r:embed="rId6" cstate="print"/>
            <a:stretch>
              <a:fillRect/>
            </a:stretch>
          </p:blipFill>
          <p:spPr>
            <a:xfrm>
              <a:off x="1449324" y="4133087"/>
              <a:ext cx="541782" cy="578357"/>
            </a:xfrm>
            <a:prstGeom prst="rect">
              <a:avLst/>
            </a:prstGeom>
          </p:spPr>
        </p:pic>
        <p:pic>
          <p:nvPicPr>
            <p:cNvPr id="17" name="object 17"/>
            <p:cNvPicPr/>
            <p:nvPr/>
          </p:nvPicPr>
          <p:blipFill>
            <a:blip r:embed="rId7" cstate="print"/>
            <a:stretch>
              <a:fillRect/>
            </a:stretch>
          </p:blipFill>
          <p:spPr>
            <a:xfrm>
              <a:off x="1696211" y="4133087"/>
              <a:ext cx="1661922" cy="578357"/>
            </a:xfrm>
            <a:prstGeom prst="rect">
              <a:avLst/>
            </a:prstGeom>
          </p:spPr>
        </p:pic>
        <p:pic>
          <p:nvPicPr>
            <p:cNvPr id="18" name="object 18"/>
            <p:cNvPicPr/>
            <p:nvPr/>
          </p:nvPicPr>
          <p:blipFill>
            <a:blip r:embed="rId8" cstate="print"/>
            <a:stretch>
              <a:fillRect/>
            </a:stretch>
          </p:blipFill>
          <p:spPr>
            <a:xfrm>
              <a:off x="982980" y="5349239"/>
              <a:ext cx="1090421" cy="578358"/>
            </a:xfrm>
            <a:prstGeom prst="rect">
              <a:avLst/>
            </a:prstGeom>
          </p:spPr>
        </p:pic>
        <p:pic>
          <p:nvPicPr>
            <p:cNvPr id="19" name="object 19"/>
            <p:cNvPicPr/>
            <p:nvPr/>
          </p:nvPicPr>
          <p:blipFill>
            <a:blip r:embed="rId9" cstate="print"/>
            <a:stretch>
              <a:fillRect/>
            </a:stretch>
          </p:blipFill>
          <p:spPr>
            <a:xfrm>
              <a:off x="1133856" y="5692139"/>
              <a:ext cx="784098" cy="61721"/>
            </a:xfrm>
            <a:prstGeom prst="rect">
              <a:avLst/>
            </a:prstGeom>
          </p:spPr>
        </p:pic>
        <p:pic>
          <p:nvPicPr>
            <p:cNvPr id="20" name="object 20"/>
            <p:cNvPicPr/>
            <p:nvPr/>
          </p:nvPicPr>
          <p:blipFill>
            <a:blip r:embed="rId10" cstate="print"/>
            <a:stretch>
              <a:fillRect/>
            </a:stretch>
          </p:blipFill>
          <p:spPr>
            <a:xfrm>
              <a:off x="1833372" y="5349239"/>
              <a:ext cx="715518" cy="578358"/>
            </a:xfrm>
            <a:prstGeom prst="rect">
              <a:avLst/>
            </a:prstGeom>
          </p:spPr>
        </p:pic>
        <p:pic>
          <p:nvPicPr>
            <p:cNvPr id="21" name="object 21"/>
            <p:cNvPicPr/>
            <p:nvPr/>
          </p:nvPicPr>
          <p:blipFill>
            <a:blip r:embed="rId11" cstate="print"/>
            <a:stretch>
              <a:fillRect/>
            </a:stretch>
          </p:blipFill>
          <p:spPr>
            <a:xfrm>
              <a:off x="2313431" y="5349239"/>
              <a:ext cx="665226" cy="578358"/>
            </a:xfrm>
            <a:prstGeom prst="rect">
              <a:avLst/>
            </a:prstGeom>
          </p:spPr>
        </p:pic>
        <p:pic>
          <p:nvPicPr>
            <p:cNvPr id="22" name="object 22"/>
            <p:cNvPicPr/>
            <p:nvPr/>
          </p:nvPicPr>
          <p:blipFill>
            <a:blip r:embed="rId12" cstate="print"/>
            <a:stretch>
              <a:fillRect/>
            </a:stretch>
          </p:blipFill>
          <p:spPr>
            <a:xfrm>
              <a:off x="2743200" y="5349239"/>
              <a:ext cx="1168146" cy="578358"/>
            </a:xfrm>
            <a:prstGeom prst="rect">
              <a:avLst/>
            </a:prstGeom>
          </p:spPr>
        </p:pic>
        <p:pic>
          <p:nvPicPr>
            <p:cNvPr id="23" name="object 23"/>
            <p:cNvPicPr/>
            <p:nvPr/>
          </p:nvPicPr>
          <p:blipFill>
            <a:blip r:embed="rId13" cstate="print"/>
            <a:stretch>
              <a:fillRect/>
            </a:stretch>
          </p:blipFill>
          <p:spPr>
            <a:xfrm>
              <a:off x="3675887" y="5349239"/>
              <a:ext cx="537210" cy="578358"/>
            </a:xfrm>
            <a:prstGeom prst="rect">
              <a:avLst/>
            </a:prstGeom>
          </p:spPr>
        </p:pic>
        <p:pic>
          <p:nvPicPr>
            <p:cNvPr id="24" name="object 24"/>
            <p:cNvPicPr/>
            <p:nvPr/>
          </p:nvPicPr>
          <p:blipFill>
            <a:blip r:embed="rId14" cstate="print"/>
            <a:stretch>
              <a:fillRect/>
            </a:stretch>
          </p:blipFill>
          <p:spPr>
            <a:xfrm>
              <a:off x="3977640" y="5349239"/>
              <a:ext cx="592074" cy="578358"/>
            </a:xfrm>
            <a:prstGeom prst="rect">
              <a:avLst/>
            </a:prstGeom>
          </p:spPr>
        </p:pic>
        <p:pic>
          <p:nvPicPr>
            <p:cNvPr id="25" name="object 25"/>
            <p:cNvPicPr/>
            <p:nvPr/>
          </p:nvPicPr>
          <p:blipFill>
            <a:blip r:embed="rId15" cstate="print"/>
            <a:stretch>
              <a:fillRect/>
            </a:stretch>
          </p:blipFill>
          <p:spPr>
            <a:xfrm>
              <a:off x="4219955" y="5349239"/>
              <a:ext cx="409194" cy="578358"/>
            </a:xfrm>
            <a:prstGeom prst="rect">
              <a:avLst/>
            </a:prstGeom>
          </p:spPr>
        </p:pic>
        <p:pic>
          <p:nvPicPr>
            <p:cNvPr id="26" name="object 26"/>
            <p:cNvPicPr/>
            <p:nvPr/>
          </p:nvPicPr>
          <p:blipFill>
            <a:blip r:embed="rId16" cstate="print"/>
            <a:stretch>
              <a:fillRect/>
            </a:stretch>
          </p:blipFill>
          <p:spPr>
            <a:xfrm>
              <a:off x="4393692" y="5349239"/>
              <a:ext cx="601217" cy="578358"/>
            </a:xfrm>
            <a:prstGeom prst="rect">
              <a:avLst/>
            </a:prstGeom>
          </p:spPr>
        </p:pic>
        <p:pic>
          <p:nvPicPr>
            <p:cNvPr id="27" name="object 27"/>
            <p:cNvPicPr/>
            <p:nvPr/>
          </p:nvPicPr>
          <p:blipFill>
            <a:blip r:embed="rId17" cstate="print"/>
            <a:stretch>
              <a:fillRect/>
            </a:stretch>
          </p:blipFill>
          <p:spPr>
            <a:xfrm>
              <a:off x="4759452" y="5349239"/>
              <a:ext cx="601218" cy="578358"/>
            </a:xfrm>
            <a:prstGeom prst="rect">
              <a:avLst/>
            </a:prstGeom>
          </p:spPr>
        </p:pic>
        <p:pic>
          <p:nvPicPr>
            <p:cNvPr id="28" name="object 28"/>
            <p:cNvPicPr/>
            <p:nvPr/>
          </p:nvPicPr>
          <p:blipFill>
            <a:blip r:embed="rId18" cstate="print"/>
            <a:stretch>
              <a:fillRect/>
            </a:stretch>
          </p:blipFill>
          <p:spPr>
            <a:xfrm>
              <a:off x="5125211" y="5349239"/>
              <a:ext cx="1044701" cy="578358"/>
            </a:xfrm>
            <a:prstGeom prst="rect">
              <a:avLst/>
            </a:prstGeom>
          </p:spPr>
        </p:pic>
        <p:pic>
          <p:nvPicPr>
            <p:cNvPr id="29" name="object 29"/>
            <p:cNvPicPr/>
            <p:nvPr/>
          </p:nvPicPr>
          <p:blipFill>
            <a:blip r:embed="rId13" cstate="print"/>
            <a:stretch>
              <a:fillRect/>
            </a:stretch>
          </p:blipFill>
          <p:spPr>
            <a:xfrm>
              <a:off x="5934455" y="5349239"/>
              <a:ext cx="537210" cy="578358"/>
            </a:xfrm>
            <a:prstGeom prst="rect">
              <a:avLst/>
            </a:prstGeom>
          </p:spPr>
        </p:pic>
        <p:pic>
          <p:nvPicPr>
            <p:cNvPr id="30" name="object 30"/>
            <p:cNvPicPr/>
            <p:nvPr/>
          </p:nvPicPr>
          <p:blipFill>
            <a:blip r:embed="rId19" cstate="print"/>
            <a:stretch>
              <a:fillRect/>
            </a:stretch>
          </p:blipFill>
          <p:spPr>
            <a:xfrm>
              <a:off x="6236208" y="5349239"/>
              <a:ext cx="1287017" cy="578358"/>
            </a:xfrm>
            <a:prstGeom prst="rect">
              <a:avLst/>
            </a:prstGeom>
          </p:spPr>
        </p:pic>
        <p:pic>
          <p:nvPicPr>
            <p:cNvPr id="31" name="object 31"/>
            <p:cNvPicPr/>
            <p:nvPr/>
          </p:nvPicPr>
          <p:blipFill>
            <a:blip r:embed="rId20" cstate="print"/>
            <a:stretch>
              <a:fillRect/>
            </a:stretch>
          </p:blipFill>
          <p:spPr>
            <a:xfrm>
              <a:off x="7283196" y="5349239"/>
              <a:ext cx="528066" cy="578358"/>
            </a:xfrm>
            <a:prstGeom prst="rect">
              <a:avLst/>
            </a:prstGeom>
          </p:spPr>
        </p:pic>
        <p:pic>
          <p:nvPicPr>
            <p:cNvPr id="32" name="object 32"/>
            <p:cNvPicPr/>
            <p:nvPr/>
          </p:nvPicPr>
          <p:blipFill>
            <a:blip r:embed="rId21" cstate="print"/>
            <a:stretch>
              <a:fillRect/>
            </a:stretch>
          </p:blipFill>
          <p:spPr>
            <a:xfrm>
              <a:off x="7575803" y="5349239"/>
              <a:ext cx="1300733" cy="578358"/>
            </a:xfrm>
            <a:prstGeom prst="rect">
              <a:avLst/>
            </a:prstGeom>
          </p:spPr>
        </p:pic>
        <p:pic>
          <p:nvPicPr>
            <p:cNvPr id="33" name="object 33"/>
            <p:cNvPicPr/>
            <p:nvPr/>
          </p:nvPicPr>
          <p:blipFill>
            <a:blip r:embed="rId22" cstate="print"/>
            <a:stretch>
              <a:fillRect/>
            </a:stretch>
          </p:blipFill>
          <p:spPr>
            <a:xfrm>
              <a:off x="8641079" y="5349239"/>
              <a:ext cx="889253" cy="578358"/>
            </a:xfrm>
            <a:prstGeom prst="rect">
              <a:avLst/>
            </a:prstGeom>
          </p:spPr>
        </p:pic>
        <p:pic>
          <p:nvPicPr>
            <p:cNvPr id="34" name="object 34"/>
            <p:cNvPicPr/>
            <p:nvPr/>
          </p:nvPicPr>
          <p:blipFill>
            <a:blip r:embed="rId23" cstate="print"/>
            <a:stretch>
              <a:fillRect/>
            </a:stretch>
          </p:blipFill>
          <p:spPr>
            <a:xfrm>
              <a:off x="9290303" y="5349239"/>
              <a:ext cx="971550" cy="578358"/>
            </a:xfrm>
            <a:prstGeom prst="rect">
              <a:avLst/>
            </a:prstGeom>
          </p:spPr>
        </p:pic>
        <p:pic>
          <p:nvPicPr>
            <p:cNvPr id="35" name="object 35"/>
            <p:cNvPicPr/>
            <p:nvPr/>
          </p:nvPicPr>
          <p:blipFill>
            <a:blip r:embed="rId24" cstate="print"/>
            <a:stretch>
              <a:fillRect/>
            </a:stretch>
          </p:blipFill>
          <p:spPr>
            <a:xfrm>
              <a:off x="10026396" y="5349239"/>
              <a:ext cx="1447038" cy="578358"/>
            </a:xfrm>
            <a:prstGeom prst="rect">
              <a:avLst/>
            </a:prstGeom>
          </p:spPr>
        </p:pic>
        <p:pic>
          <p:nvPicPr>
            <p:cNvPr id="36" name="object 36"/>
            <p:cNvPicPr/>
            <p:nvPr/>
          </p:nvPicPr>
          <p:blipFill>
            <a:blip r:embed="rId25" cstate="print"/>
            <a:stretch>
              <a:fillRect/>
            </a:stretch>
          </p:blipFill>
          <p:spPr>
            <a:xfrm>
              <a:off x="452628" y="5655563"/>
              <a:ext cx="1296161" cy="578358"/>
            </a:xfrm>
            <a:prstGeom prst="rect">
              <a:avLst/>
            </a:prstGeom>
          </p:spPr>
        </p:pic>
        <p:pic>
          <p:nvPicPr>
            <p:cNvPr id="37" name="object 37"/>
            <p:cNvPicPr/>
            <p:nvPr/>
          </p:nvPicPr>
          <p:blipFill>
            <a:blip r:embed="rId26" cstate="print"/>
            <a:stretch>
              <a:fillRect/>
            </a:stretch>
          </p:blipFill>
          <p:spPr>
            <a:xfrm>
              <a:off x="1499616" y="5655563"/>
              <a:ext cx="477773" cy="578358"/>
            </a:xfrm>
            <a:prstGeom prst="rect">
              <a:avLst/>
            </a:prstGeom>
          </p:spPr>
        </p:pic>
        <p:pic>
          <p:nvPicPr>
            <p:cNvPr id="38" name="object 38"/>
            <p:cNvPicPr/>
            <p:nvPr/>
          </p:nvPicPr>
          <p:blipFill>
            <a:blip r:embed="rId27" cstate="print"/>
            <a:stretch>
              <a:fillRect/>
            </a:stretch>
          </p:blipFill>
          <p:spPr>
            <a:xfrm>
              <a:off x="1732788" y="5655563"/>
              <a:ext cx="1529334" cy="578358"/>
            </a:xfrm>
            <a:prstGeom prst="rect">
              <a:avLst/>
            </a:prstGeom>
          </p:spPr>
        </p:pic>
        <p:pic>
          <p:nvPicPr>
            <p:cNvPr id="39" name="object 39"/>
            <p:cNvPicPr/>
            <p:nvPr/>
          </p:nvPicPr>
          <p:blipFill>
            <a:blip r:embed="rId28" cstate="print"/>
            <a:stretch>
              <a:fillRect/>
            </a:stretch>
          </p:blipFill>
          <p:spPr>
            <a:xfrm>
              <a:off x="3012947" y="5655563"/>
              <a:ext cx="1250441" cy="578358"/>
            </a:xfrm>
            <a:prstGeom prst="rect">
              <a:avLst/>
            </a:prstGeom>
          </p:spPr>
        </p:pic>
        <p:pic>
          <p:nvPicPr>
            <p:cNvPr id="40" name="object 40"/>
            <p:cNvPicPr/>
            <p:nvPr/>
          </p:nvPicPr>
          <p:blipFill>
            <a:blip r:embed="rId29" cstate="print"/>
            <a:stretch>
              <a:fillRect/>
            </a:stretch>
          </p:blipFill>
          <p:spPr>
            <a:xfrm>
              <a:off x="4018787" y="5655563"/>
              <a:ext cx="1451610" cy="578358"/>
            </a:xfrm>
            <a:prstGeom prst="rect">
              <a:avLst/>
            </a:prstGeom>
          </p:spPr>
        </p:pic>
        <p:pic>
          <p:nvPicPr>
            <p:cNvPr id="41" name="object 41"/>
            <p:cNvPicPr/>
            <p:nvPr/>
          </p:nvPicPr>
          <p:blipFill>
            <a:blip r:embed="rId30" cstate="print"/>
            <a:stretch>
              <a:fillRect/>
            </a:stretch>
          </p:blipFill>
          <p:spPr>
            <a:xfrm>
              <a:off x="5225796" y="5655563"/>
              <a:ext cx="532638" cy="578358"/>
            </a:xfrm>
            <a:prstGeom prst="rect">
              <a:avLst/>
            </a:prstGeom>
          </p:spPr>
        </p:pic>
        <p:pic>
          <p:nvPicPr>
            <p:cNvPr id="42" name="object 42"/>
            <p:cNvPicPr/>
            <p:nvPr/>
          </p:nvPicPr>
          <p:blipFill>
            <a:blip r:embed="rId31" cstate="print"/>
            <a:stretch>
              <a:fillRect/>
            </a:stretch>
          </p:blipFill>
          <p:spPr>
            <a:xfrm>
              <a:off x="5513831" y="5655563"/>
              <a:ext cx="486917" cy="578358"/>
            </a:xfrm>
            <a:prstGeom prst="rect">
              <a:avLst/>
            </a:prstGeom>
          </p:spPr>
        </p:pic>
        <p:pic>
          <p:nvPicPr>
            <p:cNvPr id="43" name="object 43"/>
            <p:cNvPicPr/>
            <p:nvPr/>
          </p:nvPicPr>
          <p:blipFill>
            <a:blip r:embed="rId15" cstate="print"/>
            <a:stretch>
              <a:fillRect/>
            </a:stretch>
          </p:blipFill>
          <p:spPr>
            <a:xfrm>
              <a:off x="5650992" y="5655563"/>
              <a:ext cx="409193" cy="578358"/>
            </a:xfrm>
            <a:prstGeom prst="rect">
              <a:avLst/>
            </a:prstGeom>
          </p:spPr>
        </p:pic>
        <p:pic>
          <p:nvPicPr>
            <p:cNvPr id="44" name="object 44"/>
            <p:cNvPicPr/>
            <p:nvPr/>
          </p:nvPicPr>
          <p:blipFill>
            <a:blip r:embed="rId32" cstate="print"/>
            <a:stretch>
              <a:fillRect/>
            </a:stretch>
          </p:blipFill>
          <p:spPr>
            <a:xfrm>
              <a:off x="5710428" y="5655563"/>
              <a:ext cx="413765" cy="578358"/>
            </a:xfrm>
            <a:prstGeom prst="rect">
              <a:avLst/>
            </a:prstGeom>
          </p:spPr>
        </p:pic>
        <p:pic>
          <p:nvPicPr>
            <p:cNvPr id="45" name="object 45"/>
            <p:cNvPicPr/>
            <p:nvPr/>
          </p:nvPicPr>
          <p:blipFill>
            <a:blip r:embed="rId33" cstate="print"/>
            <a:stretch>
              <a:fillRect/>
            </a:stretch>
          </p:blipFill>
          <p:spPr>
            <a:xfrm>
              <a:off x="5774436" y="5655563"/>
              <a:ext cx="413765" cy="578358"/>
            </a:xfrm>
            <a:prstGeom prst="rect">
              <a:avLst/>
            </a:prstGeom>
          </p:spPr>
        </p:pic>
        <p:pic>
          <p:nvPicPr>
            <p:cNvPr id="46" name="object 46"/>
            <p:cNvPicPr/>
            <p:nvPr/>
          </p:nvPicPr>
          <p:blipFill>
            <a:blip r:embed="rId34" cstate="print"/>
            <a:stretch>
              <a:fillRect/>
            </a:stretch>
          </p:blipFill>
          <p:spPr>
            <a:xfrm>
              <a:off x="5838443" y="5655563"/>
              <a:ext cx="413765" cy="578358"/>
            </a:xfrm>
            <a:prstGeom prst="rect">
              <a:avLst/>
            </a:prstGeom>
          </p:spPr>
        </p:pic>
        <p:pic>
          <p:nvPicPr>
            <p:cNvPr id="47" name="object 47"/>
            <p:cNvPicPr/>
            <p:nvPr/>
          </p:nvPicPr>
          <p:blipFill>
            <a:blip r:embed="rId35" cstate="print"/>
            <a:stretch>
              <a:fillRect/>
            </a:stretch>
          </p:blipFill>
          <p:spPr>
            <a:xfrm>
              <a:off x="6007608" y="5655563"/>
              <a:ext cx="1346454" cy="578358"/>
            </a:xfrm>
            <a:prstGeom prst="rect">
              <a:avLst/>
            </a:prstGeom>
          </p:spPr>
        </p:pic>
        <p:pic>
          <p:nvPicPr>
            <p:cNvPr id="48" name="object 48"/>
            <p:cNvPicPr/>
            <p:nvPr/>
          </p:nvPicPr>
          <p:blipFill>
            <a:blip r:embed="rId36" cstate="print"/>
            <a:stretch>
              <a:fillRect/>
            </a:stretch>
          </p:blipFill>
          <p:spPr>
            <a:xfrm>
              <a:off x="7109460" y="5655563"/>
              <a:ext cx="614933" cy="578358"/>
            </a:xfrm>
            <a:prstGeom prst="rect">
              <a:avLst/>
            </a:prstGeom>
          </p:spPr>
        </p:pic>
        <p:pic>
          <p:nvPicPr>
            <p:cNvPr id="49" name="object 49"/>
            <p:cNvPicPr/>
            <p:nvPr/>
          </p:nvPicPr>
          <p:blipFill>
            <a:blip r:embed="rId37" cstate="print"/>
            <a:stretch>
              <a:fillRect/>
            </a:stretch>
          </p:blipFill>
          <p:spPr>
            <a:xfrm>
              <a:off x="7479791" y="5655563"/>
              <a:ext cx="774953" cy="578358"/>
            </a:xfrm>
            <a:prstGeom prst="rect">
              <a:avLst/>
            </a:prstGeom>
          </p:spPr>
        </p:pic>
        <p:pic>
          <p:nvPicPr>
            <p:cNvPr id="50" name="object 50"/>
            <p:cNvPicPr/>
            <p:nvPr/>
          </p:nvPicPr>
          <p:blipFill>
            <a:blip r:embed="rId38" cstate="print"/>
            <a:stretch>
              <a:fillRect/>
            </a:stretch>
          </p:blipFill>
          <p:spPr>
            <a:xfrm>
              <a:off x="8010143" y="5655563"/>
              <a:ext cx="1319022" cy="578358"/>
            </a:xfrm>
            <a:prstGeom prst="rect">
              <a:avLst/>
            </a:prstGeom>
          </p:spPr>
        </p:pic>
        <p:pic>
          <p:nvPicPr>
            <p:cNvPr id="51" name="object 51"/>
            <p:cNvPicPr/>
            <p:nvPr/>
          </p:nvPicPr>
          <p:blipFill>
            <a:blip r:embed="rId6" cstate="print"/>
            <a:stretch>
              <a:fillRect/>
            </a:stretch>
          </p:blipFill>
          <p:spPr>
            <a:xfrm>
              <a:off x="9084564" y="5655563"/>
              <a:ext cx="541781" cy="578358"/>
            </a:xfrm>
            <a:prstGeom prst="rect">
              <a:avLst/>
            </a:prstGeom>
          </p:spPr>
        </p:pic>
        <p:pic>
          <p:nvPicPr>
            <p:cNvPr id="52" name="object 52"/>
            <p:cNvPicPr/>
            <p:nvPr/>
          </p:nvPicPr>
          <p:blipFill>
            <a:blip r:embed="rId39" cstate="print"/>
            <a:stretch>
              <a:fillRect/>
            </a:stretch>
          </p:blipFill>
          <p:spPr>
            <a:xfrm>
              <a:off x="9381743" y="5655563"/>
              <a:ext cx="1104138" cy="578358"/>
            </a:xfrm>
            <a:prstGeom prst="rect">
              <a:avLst/>
            </a:prstGeom>
          </p:spPr>
        </p:pic>
        <p:pic>
          <p:nvPicPr>
            <p:cNvPr id="53" name="object 53"/>
            <p:cNvPicPr/>
            <p:nvPr/>
          </p:nvPicPr>
          <p:blipFill>
            <a:blip r:embed="rId40" cstate="print"/>
            <a:stretch>
              <a:fillRect/>
            </a:stretch>
          </p:blipFill>
          <p:spPr>
            <a:xfrm>
              <a:off x="10241279" y="5655563"/>
              <a:ext cx="1232153" cy="578358"/>
            </a:xfrm>
            <a:prstGeom prst="rect">
              <a:avLst/>
            </a:prstGeom>
          </p:spPr>
        </p:pic>
        <p:pic>
          <p:nvPicPr>
            <p:cNvPr id="54" name="object 54"/>
            <p:cNvPicPr/>
            <p:nvPr/>
          </p:nvPicPr>
          <p:blipFill>
            <a:blip r:embed="rId41" cstate="print"/>
            <a:stretch>
              <a:fillRect/>
            </a:stretch>
          </p:blipFill>
          <p:spPr>
            <a:xfrm>
              <a:off x="452628" y="5961888"/>
              <a:ext cx="1309878" cy="578358"/>
            </a:xfrm>
            <a:prstGeom prst="rect">
              <a:avLst/>
            </a:prstGeom>
          </p:spPr>
        </p:pic>
        <p:pic>
          <p:nvPicPr>
            <p:cNvPr id="55" name="object 55"/>
            <p:cNvPicPr/>
            <p:nvPr/>
          </p:nvPicPr>
          <p:blipFill>
            <a:blip r:embed="rId42" cstate="print"/>
            <a:stretch>
              <a:fillRect/>
            </a:stretch>
          </p:blipFill>
          <p:spPr>
            <a:xfrm>
              <a:off x="1453896" y="5961888"/>
              <a:ext cx="1104138" cy="578358"/>
            </a:xfrm>
            <a:prstGeom prst="rect">
              <a:avLst/>
            </a:prstGeom>
          </p:spPr>
        </p:pic>
        <p:pic>
          <p:nvPicPr>
            <p:cNvPr id="56" name="object 56"/>
            <p:cNvPicPr/>
            <p:nvPr/>
          </p:nvPicPr>
          <p:blipFill>
            <a:blip r:embed="rId43" cstate="print"/>
            <a:stretch>
              <a:fillRect/>
            </a:stretch>
          </p:blipFill>
          <p:spPr>
            <a:xfrm>
              <a:off x="2263140" y="5961888"/>
              <a:ext cx="605789" cy="578358"/>
            </a:xfrm>
            <a:prstGeom prst="rect">
              <a:avLst/>
            </a:prstGeom>
          </p:spPr>
        </p:pic>
        <p:pic>
          <p:nvPicPr>
            <p:cNvPr id="57" name="object 57"/>
            <p:cNvPicPr/>
            <p:nvPr/>
          </p:nvPicPr>
          <p:blipFill>
            <a:blip r:embed="rId44" cstate="print"/>
            <a:stretch>
              <a:fillRect/>
            </a:stretch>
          </p:blipFill>
          <p:spPr>
            <a:xfrm>
              <a:off x="2574036" y="5961888"/>
              <a:ext cx="998982" cy="578358"/>
            </a:xfrm>
            <a:prstGeom prst="rect">
              <a:avLst/>
            </a:prstGeom>
          </p:spPr>
        </p:pic>
        <p:pic>
          <p:nvPicPr>
            <p:cNvPr id="58" name="object 58"/>
            <p:cNvPicPr/>
            <p:nvPr/>
          </p:nvPicPr>
          <p:blipFill>
            <a:blip r:embed="rId45" cstate="print"/>
            <a:stretch>
              <a:fillRect/>
            </a:stretch>
          </p:blipFill>
          <p:spPr>
            <a:xfrm>
              <a:off x="3278124" y="5961888"/>
              <a:ext cx="1744218" cy="578358"/>
            </a:xfrm>
            <a:prstGeom prst="rect">
              <a:avLst/>
            </a:prstGeom>
          </p:spPr>
        </p:pic>
        <p:pic>
          <p:nvPicPr>
            <p:cNvPr id="59" name="object 59"/>
            <p:cNvPicPr/>
            <p:nvPr/>
          </p:nvPicPr>
          <p:blipFill>
            <a:blip r:embed="rId33" cstate="print"/>
            <a:stretch>
              <a:fillRect/>
            </a:stretch>
          </p:blipFill>
          <p:spPr>
            <a:xfrm>
              <a:off x="4672584" y="5961888"/>
              <a:ext cx="413765" cy="578358"/>
            </a:xfrm>
            <a:prstGeom prst="rect">
              <a:avLst/>
            </a:prstGeom>
          </p:spPr>
        </p:pic>
      </p:grpSp>
      <p:sp>
        <p:nvSpPr>
          <p:cNvPr id="60" name="object 60"/>
          <p:cNvSpPr txBox="1"/>
          <p:nvPr/>
        </p:nvSpPr>
        <p:spPr>
          <a:xfrm>
            <a:off x="588975" y="3886276"/>
            <a:ext cx="10719435" cy="2470150"/>
          </a:xfrm>
          <a:prstGeom prst="rect">
            <a:avLst/>
          </a:prstGeom>
        </p:spPr>
        <p:txBody>
          <a:bodyPr vert="horz" wrap="square" lIns="0" tIns="14604" rIns="0" bIns="0" rtlCol="0">
            <a:spAutoFit/>
          </a:bodyPr>
          <a:lstStyle/>
          <a:p>
            <a:pPr marL="12700" algn="just">
              <a:lnSpc>
                <a:spcPct val="100000"/>
              </a:lnSpc>
              <a:spcBef>
                <a:spcPts val="114"/>
              </a:spcBef>
            </a:pPr>
            <a:r>
              <a:rPr sz="2000" spc="10" dirty="0">
                <a:solidFill>
                  <a:srgbClr val="FFFFFF"/>
                </a:solidFill>
                <a:latin typeface="Calibri"/>
                <a:cs typeface="Calibri"/>
              </a:rPr>
              <a:t>La</a:t>
            </a:r>
            <a:r>
              <a:rPr sz="2000" spc="-55" dirty="0">
                <a:solidFill>
                  <a:srgbClr val="FFFFFF"/>
                </a:solidFill>
                <a:latin typeface="Calibri"/>
                <a:cs typeface="Calibri"/>
              </a:rPr>
              <a:t> </a:t>
            </a:r>
            <a:r>
              <a:rPr sz="2000" dirty="0">
                <a:solidFill>
                  <a:srgbClr val="FFFFFF"/>
                </a:solidFill>
                <a:latin typeface="Calibri"/>
                <a:cs typeface="Calibri"/>
              </a:rPr>
              <a:t>comunicazione</a:t>
            </a:r>
            <a:r>
              <a:rPr sz="2000" spc="-85" dirty="0">
                <a:solidFill>
                  <a:srgbClr val="FFFFFF"/>
                </a:solidFill>
                <a:latin typeface="Calibri"/>
                <a:cs typeface="Calibri"/>
              </a:rPr>
              <a:t> </a:t>
            </a:r>
            <a:r>
              <a:rPr sz="2000" spc="-10" dirty="0">
                <a:solidFill>
                  <a:srgbClr val="FFFFFF"/>
                </a:solidFill>
                <a:latin typeface="Calibri"/>
                <a:cs typeface="Calibri"/>
              </a:rPr>
              <a:t>diretta</a:t>
            </a:r>
            <a:r>
              <a:rPr sz="2000" spc="-50" dirty="0">
                <a:solidFill>
                  <a:srgbClr val="FFFFFF"/>
                </a:solidFill>
                <a:latin typeface="Calibri"/>
                <a:cs typeface="Calibri"/>
              </a:rPr>
              <a:t> </a:t>
            </a:r>
            <a:r>
              <a:rPr sz="2000" dirty="0">
                <a:solidFill>
                  <a:srgbClr val="FFFFFF"/>
                </a:solidFill>
                <a:latin typeface="Calibri"/>
                <a:cs typeface="Calibri"/>
              </a:rPr>
              <a:t>all’incolpato</a:t>
            </a:r>
            <a:r>
              <a:rPr sz="2000" spc="-75" dirty="0">
                <a:solidFill>
                  <a:srgbClr val="FFFFFF"/>
                </a:solidFill>
                <a:latin typeface="Calibri"/>
                <a:cs typeface="Calibri"/>
              </a:rPr>
              <a:t> </a:t>
            </a:r>
            <a:r>
              <a:rPr sz="2000" dirty="0">
                <a:solidFill>
                  <a:srgbClr val="FFFFFF"/>
                </a:solidFill>
                <a:latin typeface="Calibri"/>
                <a:cs typeface="Calibri"/>
              </a:rPr>
              <a:t>contiene:</a:t>
            </a:r>
            <a:endParaRPr sz="2000">
              <a:latin typeface="Calibri"/>
              <a:cs typeface="Calibri"/>
            </a:endParaRPr>
          </a:p>
          <a:p>
            <a:pPr marL="469900" indent="-457834" algn="just">
              <a:lnSpc>
                <a:spcPts val="2390"/>
              </a:lnSpc>
              <a:spcBef>
                <a:spcPts val="15"/>
              </a:spcBef>
              <a:buAutoNum type="arabicParenR"/>
              <a:tabLst>
                <a:tab pos="470534" algn="l"/>
              </a:tabLst>
            </a:pPr>
            <a:r>
              <a:rPr sz="2000" u="sng" spc="5" dirty="0">
                <a:solidFill>
                  <a:srgbClr val="FFFFFF"/>
                </a:solidFill>
                <a:uFill>
                  <a:solidFill>
                    <a:srgbClr val="FFFFFF"/>
                  </a:solidFill>
                </a:uFill>
                <a:latin typeface="Calibri"/>
                <a:cs typeface="Calibri"/>
              </a:rPr>
              <a:t>capo</a:t>
            </a:r>
            <a:r>
              <a:rPr sz="2000" u="sng" spc="-50" dirty="0">
                <a:solidFill>
                  <a:srgbClr val="FFFFFF"/>
                </a:solidFill>
                <a:uFill>
                  <a:solidFill>
                    <a:srgbClr val="FFFFFF"/>
                  </a:solidFill>
                </a:uFill>
                <a:latin typeface="Calibri"/>
                <a:cs typeface="Calibri"/>
              </a:rPr>
              <a:t> </a:t>
            </a:r>
            <a:r>
              <a:rPr sz="2000" u="sng" spc="-5" dirty="0">
                <a:solidFill>
                  <a:srgbClr val="FFFFFF"/>
                </a:solidFill>
                <a:uFill>
                  <a:solidFill>
                    <a:srgbClr val="FFFFFF"/>
                  </a:solidFill>
                </a:uFill>
                <a:latin typeface="Calibri"/>
                <a:cs typeface="Calibri"/>
              </a:rPr>
              <a:t>di</a:t>
            </a:r>
            <a:r>
              <a:rPr sz="2000" u="sng" spc="-25" dirty="0">
                <a:solidFill>
                  <a:srgbClr val="FFFFFF"/>
                </a:solidFill>
                <a:uFill>
                  <a:solidFill>
                    <a:srgbClr val="FFFFFF"/>
                  </a:solidFill>
                </a:uFill>
                <a:latin typeface="Calibri"/>
                <a:cs typeface="Calibri"/>
              </a:rPr>
              <a:t> </a:t>
            </a:r>
            <a:r>
              <a:rPr sz="2000" u="sng" spc="5" dirty="0">
                <a:solidFill>
                  <a:srgbClr val="FFFFFF"/>
                </a:solidFill>
                <a:uFill>
                  <a:solidFill>
                    <a:srgbClr val="FFFFFF"/>
                  </a:solidFill>
                </a:uFill>
                <a:latin typeface="Calibri"/>
                <a:cs typeface="Calibri"/>
              </a:rPr>
              <a:t>incolpazione</a:t>
            </a:r>
            <a:r>
              <a:rPr sz="2000" spc="-90" dirty="0">
                <a:solidFill>
                  <a:srgbClr val="FFFFFF"/>
                </a:solidFill>
                <a:latin typeface="Calibri"/>
                <a:cs typeface="Calibri"/>
              </a:rPr>
              <a:t> </a:t>
            </a:r>
            <a:r>
              <a:rPr sz="2000" spc="15" dirty="0">
                <a:solidFill>
                  <a:srgbClr val="FFFFFF"/>
                </a:solidFill>
                <a:latin typeface="Calibri"/>
                <a:cs typeface="Calibri"/>
              </a:rPr>
              <a:t>con</a:t>
            </a:r>
            <a:r>
              <a:rPr sz="2000" spc="-80" dirty="0">
                <a:solidFill>
                  <a:srgbClr val="FFFFFF"/>
                </a:solidFill>
                <a:latin typeface="Calibri"/>
                <a:cs typeface="Calibri"/>
              </a:rPr>
              <a:t> </a:t>
            </a:r>
            <a:r>
              <a:rPr sz="2000" spc="-5" dirty="0">
                <a:solidFill>
                  <a:srgbClr val="FFFFFF"/>
                </a:solidFill>
                <a:latin typeface="Calibri"/>
                <a:cs typeface="Calibri"/>
              </a:rPr>
              <a:t>l’enunciazione:</a:t>
            </a:r>
            <a:endParaRPr sz="2000">
              <a:latin typeface="Calibri"/>
              <a:cs typeface="Calibri"/>
            </a:endParaRPr>
          </a:p>
          <a:p>
            <a:pPr marL="469900" marR="10160" indent="45720" algn="just">
              <a:lnSpc>
                <a:spcPts val="2410"/>
              </a:lnSpc>
              <a:spcBef>
                <a:spcPts val="65"/>
              </a:spcBef>
            </a:pPr>
            <a:r>
              <a:rPr sz="2000" dirty="0">
                <a:solidFill>
                  <a:srgbClr val="FFFFFF"/>
                </a:solidFill>
                <a:latin typeface="Calibri"/>
                <a:cs typeface="Calibri"/>
              </a:rPr>
              <a:t>delle </a:t>
            </a:r>
            <a:r>
              <a:rPr sz="2000" spc="-10" dirty="0">
                <a:solidFill>
                  <a:srgbClr val="FFFFFF"/>
                </a:solidFill>
                <a:latin typeface="Calibri"/>
                <a:cs typeface="Calibri"/>
              </a:rPr>
              <a:t>generalità </a:t>
            </a:r>
            <a:r>
              <a:rPr sz="2000" spc="5" dirty="0">
                <a:solidFill>
                  <a:srgbClr val="FFFFFF"/>
                </a:solidFill>
                <a:latin typeface="Calibri"/>
                <a:cs typeface="Calibri"/>
              </a:rPr>
              <a:t>e </a:t>
            </a:r>
            <a:r>
              <a:rPr sz="2000" spc="-10" dirty="0">
                <a:solidFill>
                  <a:srgbClr val="FFFFFF"/>
                </a:solidFill>
                <a:latin typeface="Calibri"/>
                <a:cs typeface="Calibri"/>
              </a:rPr>
              <a:t>del</a:t>
            </a:r>
            <a:r>
              <a:rPr sz="2000" spc="-5" dirty="0">
                <a:solidFill>
                  <a:srgbClr val="FFFFFF"/>
                </a:solidFill>
                <a:latin typeface="Calibri"/>
                <a:cs typeface="Calibri"/>
              </a:rPr>
              <a:t> </a:t>
            </a:r>
            <a:r>
              <a:rPr sz="2000" spc="-15" dirty="0">
                <a:solidFill>
                  <a:srgbClr val="FFFFFF"/>
                </a:solidFill>
                <a:latin typeface="Calibri"/>
                <a:cs typeface="Calibri"/>
              </a:rPr>
              <a:t>numero</a:t>
            </a:r>
            <a:r>
              <a:rPr sz="2000" spc="-10" dirty="0">
                <a:solidFill>
                  <a:srgbClr val="FFFFFF"/>
                </a:solidFill>
                <a:latin typeface="Calibri"/>
                <a:cs typeface="Calibri"/>
              </a:rPr>
              <a:t> cronologico</a:t>
            </a:r>
            <a:r>
              <a:rPr sz="2000" spc="-5" dirty="0">
                <a:solidFill>
                  <a:srgbClr val="FFFFFF"/>
                </a:solidFill>
                <a:latin typeface="Calibri"/>
                <a:cs typeface="Calibri"/>
              </a:rPr>
              <a:t> </a:t>
            </a:r>
            <a:r>
              <a:rPr sz="2000" dirty="0">
                <a:solidFill>
                  <a:srgbClr val="FFFFFF"/>
                </a:solidFill>
                <a:latin typeface="Calibri"/>
                <a:cs typeface="Calibri"/>
              </a:rPr>
              <a:t>del </a:t>
            </a:r>
            <a:r>
              <a:rPr sz="2000" spc="-5" dirty="0">
                <a:solidFill>
                  <a:srgbClr val="FFFFFF"/>
                </a:solidFill>
                <a:latin typeface="Calibri"/>
                <a:cs typeface="Calibri"/>
              </a:rPr>
              <a:t>p.d., </a:t>
            </a:r>
            <a:r>
              <a:rPr sz="2000" dirty="0">
                <a:solidFill>
                  <a:srgbClr val="FFFFFF"/>
                </a:solidFill>
                <a:latin typeface="Calibri"/>
                <a:cs typeface="Calibri"/>
              </a:rPr>
              <a:t>dei </a:t>
            </a:r>
            <a:r>
              <a:rPr sz="2000" spc="-15" dirty="0">
                <a:solidFill>
                  <a:srgbClr val="FFFFFF"/>
                </a:solidFill>
                <a:latin typeface="Calibri"/>
                <a:cs typeface="Calibri"/>
              </a:rPr>
              <a:t>fatti </a:t>
            </a:r>
            <a:r>
              <a:rPr sz="2000" spc="-5" dirty="0">
                <a:solidFill>
                  <a:srgbClr val="FFFFFF"/>
                </a:solidFill>
                <a:latin typeface="Calibri"/>
                <a:cs typeface="Calibri"/>
              </a:rPr>
              <a:t>addebitati </a:t>
            </a:r>
            <a:r>
              <a:rPr sz="2000" spc="15" dirty="0">
                <a:solidFill>
                  <a:srgbClr val="FFFF00"/>
                </a:solidFill>
                <a:latin typeface="Calibri"/>
                <a:cs typeface="Calibri"/>
              </a:rPr>
              <a:t>con </a:t>
            </a:r>
            <a:r>
              <a:rPr sz="2000" spc="-5" dirty="0">
                <a:solidFill>
                  <a:srgbClr val="FFFF00"/>
                </a:solidFill>
                <a:latin typeface="Calibri"/>
                <a:cs typeface="Calibri"/>
              </a:rPr>
              <a:t>indicazione</a:t>
            </a:r>
            <a:r>
              <a:rPr sz="2000" dirty="0">
                <a:solidFill>
                  <a:srgbClr val="FFFF00"/>
                </a:solidFill>
                <a:latin typeface="Calibri"/>
                <a:cs typeface="Calibri"/>
              </a:rPr>
              <a:t> </a:t>
            </a:r>
            <a:r>
              <a:rPr sz="2000" spc="-5" dirty="0">
                <a:solidFill>
                  <a:srgbClr val="FFFF00"/>
                </a:solidFill>
                <a:latin typeface="Calibri"/>
                <a:cs typeface="Calibri"/>
              </a:rPr>
              <a:t>norme </a:t>
            </a:r>
            <a:r>
              <a:rPr sz="2000" dirty="0">
                <a:solidFill>
                  <a:srgbClr val="FFFF00"/>
                </a:solidFill>
                <a:latin typeface="Calibri"/>
                <a:cs typeface="Calibri"/>
              </a:rPr>
              <a:t> </a:t>
            </a:r>
            <a:r>
              <a:rPr sz="2000" spc="-5" dirty="0">
                <a:solidFill>
                  <a:srgbClr val="FFFF00"/>
                </a:solidFill>
                <a:latin typeface="Calibri"/>
                <a:cs typeface="Calibri"/>
              </a:rPr>
              <a:t>violate</a:t>
            </a:r>
            <a:r>
              <a:rPr sz="2000" spc="-5" dirty="0">
                <a:solidFill>
                  <a:srgbClr val="FFFFFF"/>
                </a:solidFill>
                <a:latin typeface="Calibri"/>
                <a:cs typeface="Calibri"/>
              </a:rPr>
              <a:t>, </a:t>
            </a:r>
            <a:r>
              <a:rPr sz="2000" spc="-10" dirty="0">
                <a:solidFill>
                  <a:srgbClr val="FFFFFF"/>
                </a:solidFill>
                <a:latin typeface="Calibri"/>
                <a:cs typeface="Calibri"/>
              </a:rPr>
              <a:t>se </a:t>
            </a:r>
            <a:r>
              <a:rPr sz="2000" dirty="0">
                <a:solidFill>
                  <a:srgbClr val="FFFFFF"/>
                </a:solidFill>
                <a:latin typeface="Calibri"/>
                <a:cs typeface="Calibri"/>
              </a:rPr>
              <a:t>gli addebiti </a:t>
            </a:r>
            <a:r>
              <a:rPr sz="2000" spc="-5" dirty="0">
                <a:solidFill>
                  <a:srgbClr val="FFFFFF"/>
                </a:solidFill>
                <a:latin typeface="Calibri"/>
                <a:cs typeface="Calibri"/>
              </a:rPr>
              <a:t>sono </a:t>
            </a:r>
            <a:r>
              <a:rPr sz="2000" dirty="0">
                <a:solidFill>
                  <a:srgbClr val="FFFFFF"/>
                </a:solidFill>
                <a:latin typeface="Calibri"/>
                <a:cs typeface="Calibri"/>
              </a:rPr>
              <a:t>più </a:t>
            </a:r>
            <a:r>
              <a:rPr sz="2000" spc="-5" dirty="0">
                <a:solidFill>
                  <a:srgbClr val="FFFFFF"/>
                </a:solidFill>
                <a:latin typeface="Calibri"/>
                <a:cs typeface="Calibri"/>
              </a:rPr>
              <a:t>di </a:t>
            </a:r>
            <a:r>
              <a:rPr sz="2000" spc="-20" dirty="0">
                <a:solidFill>
                  <a:srgbClr val="FFFFFF"/>
                </a:solidFill>
                <a:latin typeface="Calibri"/>
                <a:cs typeface="Calibri"/>
              </a:rPr>
              <a:t>uno </a:t>
            </a:r>
            <a:r>
              <a:rPr sz="2000" spc="-10" dirty="0">
                <a:solidFill>
                  <a:srgbClr val="FFFFFF"/>
                </a:solidFill>
                <a:latin typeface="Calibri"/>
                <a:cs typeface="Calibri"/>
              </a:rPr>
              <a:t>contraddistinti </a:t>
            </a:r>
            <a:r>
              <a:rPr sz="2000" spc="-5" dirty="0">
                <a:solidFill>
                  <a:srgbClr val="FFFFFF"/>
                </a:solidFill>
                <a:latin typeface="Calibri"/>
                <a:cs typeface="Calibri"/>
              </a:rPr>
              <a:t>da </a:t>
            </a:r>
            <a:r>
              <a:rPr sz="2000" spc="-10" dirty="0">
                <a:solidFill>
                  <a:srgbClr val="FFFFFF"/>
                </a:solidFill>
                <a:latin typeface="Calibri"/>
                <a:cs typeface="Calibri"/>
              </a:rPr>
              <a:t>lettere </a:t>
            </a:r>
            <a:r>
              <a:rPr sz="2000" spc="5" dirty="0">
                <a:solidFill>
                  <a:srgbClr val="FFFFFF"/>
                </a:solidFill>
                <a:latin typeface="Calibri"/>
                <a:cs typeface="Calibri"/>
              </a:rPr>
              <a:t>o </a:t>
            </a:r>
            <a:r>
              <a:rPr sz="2000" spc="-5" dirty="0">
                <a:solidFill>
                  <a:srgbClr val="FFFFFF"/>
                </a:solidFill>
                <a:latin typeface="Calibri"/>
                <a:cs typeface="Calibri"/>
              </a:rPr>
              <a:t>numeri, della </a:t>
            </a:r>
            <a:r>
              <a:rPr sz="2000" spc="-15" dirty="0">
                <a:solidFill>
                  <a:srgbClr val="FFFFFF"/>
                </a:solidFill>
                <a:latin typeface="Calibri"/>
                <a:cs typeface="Calibri"/>
              </a:rPr>
              <a:t>data </a:t>
            </a:r>
            <a:r>
              <a:rPr sz="2000" spc="-5" dirty="0">
                <a:solidFill>
                  <a:srgbClr val="FFFFFF"/>
                </a:solidFill>
                <a:latin typeface="Calibri"/>
                <a:cs typeface="Calibri"/>
              </a:rPr>
              <a:t>di </a:t>
            </a:r>
            <a:r>
              <a:rPr sz="2000" spc="-10" dirty="0">
                <a:solidFill>
                  <a:srgbClr val="FFFFFF"/>
                </a:solidFill>
                <a:latin typeface="Calibri"/>
                <a:cs typeface="Calibri"/>
              </a:rPr>
              <a:t>delibera </a:t>
            </a:r>
            <a:r>
              <a:rPr sz="2000" spc="-15" dirty="0">
                <a:solidFill>
                  <a:srgbClr val="FFFFFF"/>
                </a:solidFill>
                <a:latin typeface="Calibri"/>
                <a:cs typeface="Calibri"/>
              </a:rPr>
              <a:t>di </a:t>
            </a:r>
            <a:r>
              <a:rPr sz="2000" spc="-10" dirty="0">
                <a:solidFill>
                  <a:srgbClr val="FFFFFF"/>
                </a:solidFill>
                <a:latin typeface="Calibri"/>
                <a:cs typeface="Calibri"/>
              </a:rPr>
              <a:t> </a:t>
            </a:r>
            <a:r>
              <a:rPr sz="2000" dirty="0">
                <a:solidFill>
                  <a:srgbClr val="FFFFFF"/>
                </a:solidFill>
                <a:latin typeface="Calibri"/>
                <a:cs typeface="Calibri"/>
              </a:rPr>
              <a:t>approvazione</a:t>
            </a:r>
            <a:r>
              <a:rPr sz="2000" spc="-85" dirty="0">
                <a:solidFill>
                  <a:srgbClr val="FFFFFF"/>
                </a:solidFill>
                <a:latin typeface="Calibri"/>
                <a:cs typeface="Calibri"/>
              </a:rPr>
              <a:t> </a:t>
            </a:r>
            <a:r>
              <a:rPr sz="2000" dirty="0">
                <a:solidFill>
                  <a:srgbClr val="FFFFFF"/>
                </a:solidFill>
                <a:latin typeface="Calibri"/>
                <a:cs typeface="Calibri"/>
              </a:rPr>
              <a:t>del</a:t>
            </a:r>
            <a:r>
              <a:rPr sz="2000" spc="-15" dirty="0">
                <a:solidFill>
                  <a:srgbClr val="FFFFFF"/>
                </a:solidFill>
                <a:latin typeface="Calibri"/>
                <a:cs typeface="Calibri"/>
              </a:rPr>
              <a:t> </a:t>
            </a:r>
            <a:r>
              <a:rPr sz="2000" spc="5" dirty="0">
                <a:solidFill>
                  <a:srgbClr val="FFFFFF"/>
                </a:solidFill>
                <a:latin typeface="Calibri"/>
                <a:cs typeface="Calibri"/>
              </a:rPr>
              <a:t>capo</a:t>
            </a:r>
            <a:r>
              <a:rPr sz="2000" spc="-35" dirty="0">
                <a:solidFill>
                  <a:srgbClr val="FFFFFF"/>
                </a:solidFill>
                <a:latin typeface="Calibri"/>
                <a:cs typeface="Calibri"/>
              </a:rPr>
              <a:t> </a:t>
            </a:r>
            <a:r>
              <a:rPr sz="2000" spc="-5" dirty="0">
                <a:solidFill>
                  <a:srgbClr val="FFFFFF"/>
                </a:solidFill>
                <a:latin typeface="Calibri"/>
                <a:cs typeface="Calibri"/>
              </a:rPr>
              <a:t>di</a:t>
            </a:r>
            <a:r>
              <a:rPr sz="2000" spc="-15" dirty="0">
                <a:solidFill>
                  <a:srgbClr val="FFFFFF"/>
                </a:solidFill>
                <a:latin typeface="Calibri"/>
                <a:cs typeface="Calibri"/>
              </a:rPr>
              <a:t> </a:t>
            </a:r>
            <a:r>
              <a:rPr sz="2000" spc="5" dirty="0">
                <a:solidFill>
                  <a:srgbClr val="FFFFFF"/>
                </a:solidFill>
                <a:latin typeface="Calibri"/>
                <a:cs typeface="Calibri"/>
              </a:rPr>
              <a:t>incolpazione</a:t>
            </a:r>
            <a:endParaRPr sz="2000">
              <a:latin typeface="Calibri"/>
              <a:cs typeface="Calibri"/>
            </a:endParaRPr>
          </a:p>
          <a:p>
            <a:pPr marL="556895" indent="-544830">
              <a:lnSpc>
                <a:spcPts val="2305"/>
              </a:lnSpc>
              <a:buAutoNum type="arabicParenR" startAt="2"/>
              <a:tabLst>
                <a:tab pos="556895" algn="l"/>
                <a:tab pos="557530" algn="l"/>
              </a:tabLst>
            </a:pPr>
            <a:r>
              <a:rPr sz="2000" u="sng" spc="-30" dirty="0">
                <a:solidFill>
                  <a:srgbClr val="FFFFFF"/>
                </a:solidFill>
                <a:uFill>
                  <a:solidFill>
                    <a:srgbClr val="FFFFFF"/>
                  </a:solidFill>
                </a:uFill>
                <a:latin typeface="Calibri"/>
                <a:cs typeface="Calibri"/>
              </a:rPr>
              <a:t>l’avviso</a:t>
            </a:r>
            <a:r>
              <a:rPr sz="2000" spc="430" dirty="0">
                <a:solidFill>
                  <a:srgbClr val="FFFFFF"/>
                </a:solidFill>
                <a:latin typeface="Calibri"/>
                <a:cs typeface="Calibri"/>
              </a:rPr>
              <a:t> </a:t>
            </a:r>
            <a:r>
              <a:rPr sz="2000" spc="5" dirty="0">
                <a:solidFill>
                  <a:srgbClr val="FFFFFF"/>
                </a:solidFill>
                <a:latin typeface="Calibri"/>
                <a:cs typeface="Calibri"/>
              </a:rPr>
              <a:t>che</a:t>
            </a:r>
            <a:r>
              <a:rPr sz="2000" spc="425" dirty="0">
                <a:solidFill>
                  <a:srgbClr val="FFFFFF"/>
                </a:solidFill>
                <a:latin typeface="Calibri"/>
                <a:cs typeface="Calibri"/>
              </a:rPr>
              <a:t> </a:t>
            </a:r>
            <a:r>
              <a:rPr sz="2000" dirty="0">
                <a:solidFill>
                  <a:srgbClr val="FFFFFF"/>
                </a:solidFill>
                <a:latin typeface="Calibri"/>
                <a:cs typeface="Calibri"/>
              </a:rPr>
              <a:t>nel</a:t>
            </a:r>
            <a:r>
              <a:rPr sz="2000" spc="420" dirty="0">
                <a:solidFill>
                  <a:srgbClr val="FFFFFF"/>
                </a:solidFill>
                <a:latin typeface="Calibri"/>
                <a:cs typeface="Calibri"/>
              </a:rPr>
              <a:t> </a:t>
            </a:r>
            <a:r>
              <a:rPr sz="2000" spc="-5" dirty="0">
                <a:solidFill>
                  <a:srgbClr val="FFFFFF"/>
                </a:solidFill>
                <a:latin typeface="Calibri"/>
                <a:cs typeface="Calibri"/>
              </a:rPr>
              <a:t>termine</a:t>
            </a:r>
            <a:r>
              <a:rPr sz="2000" spc="425" dirty="0">
                <a:solidFill>
                  <a:srgbClr val="FFFFFF"/>
                </a:solidFill>
                <a:latin typeface="Calibri"/>
                <a:cs typeface="Calibri"/>
              </a:rPr>
              <a:t> </a:t>
            </a:r>
            <a:r>
              <a:rPr sz="2000" spc="-5" dirty="0">
                <a:solidFill>
                  <a:srgbClr val="FFFFFF"/>
                </a:solidFill>
                <a:latin typeface="Calibri"/>
                <a:cs typeface="Calibri"/>
              </a:rPr>
              <a:t>di</a:t>
            </a:r>
            <a:r>
              <a:rPr sz="2000" spc="425" dirty="0">
                <a:solidFill>
                  <a:srgbClr val="FFFFFF"/>
                </a:solidFill>
                <a:latin typeface="Calibri"/>
                <a:cs typeface="Calibri"/>
              </a:rPr>
              <a:t> </a:t>
            </a:r>
            <a:r>
              <a:rPr sz="2000" spc="5" dirty="0">
                <a:solidFill>
                  <a:srgbClr val="FFFFFF"/>
                </a:solidFill>
                <a:latin typeface="Calibri"/>
                <a:cs typeface="Calibri"/>
              </a:rPr>
              <a:t>gg.</a:t>
            </a:r>
            <a:r>
              <a:rPr sz="2000" spc="405" dirty="0">
                <a:solidFill>
                  <a:srgbClr val="FFFFFF"/>
                </a:solidFill>
                <a:latin typeface="Calibri"/>
                <a:cs typeface="Calibri"/>
              </a:rPr>
              <a:t> </a:t>
            </a:r>
            <a:r>
              <a:rPr sz="2000" dirty="0">
                <a:solidFill>
                  <a:srgbClr val="FFFFFF"/>
                </a:solidFill>
                <a:latin typeface="Calibri"/>
                <a:cs typeface="Calibri"/>
              </a:rPr>
              <a:t>20</a:t>
            </a:r>
            <a:r>
              <a:rPr sz="2000" spc="405" dirty="0">
                <a:solidFill>
                  <a:srgbClr val="FFFFFF"/>
                </a:solidFill>
                <a:latin typeface="Calibri"/>
                <a:cs typeface="Calibri"/>
              </a:rPr>
              <a:t> </a:t>
            </a:r>
            <a:r>
              <a:rPr sz="2000" dirty="0">
                <a:solidFill>
                  <a:srgbClr val="FFFFFF"/>
                </a:solidFill>
                <a:latin typeface="Calibri"/>
                <a:cs typeface="Calibri"/>
              </a:rPr>
              <a:t>ha</a:t>
            </a:r>
            <a:r>
              <a:rPr sz="2000" spc="425" dirty="0">
                <a:solidFill>
                  <a:srgbClr val="FFFFFF"/>
                </a:solidFill>
                <a:latin typeface="Calibri"/>
                <a:cs typeface="Calibri"/>
              </a:rPr>
              <a:t> </a:t>
            </a:r>
            <a:r>
              <a:rPr sz="2000" spc="-10" dirty="0">
                <a:solidFill>
                  <a:srgbClr val="FFFFFF"/>
                </a:solidFill>
                <a:latin typeface="Calibri"/>
                <a:cs typeface="Calibri"/>
              </a:rPr>
              <a:t>facoltà</a:t>
            </a:r>
            <a:r>
              <a:rPr sz="2000" spc="420" dirty="0">
                <a:solidFill>
                  <a:srgbClr val="FFFFFF"/>
                </a:solidFill>
                <a:latin typeface="Calibri"/>
                <a:cs typeface="Calibri"/>
              </a:rPr>
              <a:t> </a:t>
            </a:r>
            <a:r>
              <a:rPr sz="2000" spc="-5" dirty="0">
                <a:solidFill>
                  <a:srgbClr val="FFFFFF"/>
                </a:solidFill>
                <a:latin typeface="Calibri"/>
                <a:cs typeface="Calibri"/>
              </a:rPr>
              <a:t>di</a:t>
            </a:r>
            <a:r>
              <a:rPr sz="2000" spc="425" dirty="0">
                <a:solidFill>
                  <a:srgbClr val="FFFFFF"/>
                </a:solidFill>
                <a:latin typeface="Calibri"/>
                <a:cs typeface="Calibri"/>
              </a:rPr>
              <a:t> </a:t>
            </a:r>
            <a:r>
              <a:rPr sz="2000" spc="-5" dirty="0">
                <a:solidFill>
                  <a:srgbClr val="FFFFFF"/>
                </a:solidFill>
                <a:latin typeface="Calibri"/>
                <a:cs typeface="Calibri"/>
              </a:rPr>
              <a:t>accedere</a:t>
            </a:r>
            <a:r>
              <a:rPr sz="2000" spc="425" dirty="0">
                <a:solidFill>
                  <a:srgbClr val="FFFFFF"/>
                </a:solidFill>
                <a:latin typeface="Calibri"/>
                <a:cs typeface="Calibri"/>
              </a:rPr>
              <a:t> </a:t>
            </a:r>
            <a:r>
              <a:rPr sz="2000" spc="5" dirty="0">
                <a:solidFill>
                  <a:srgbClr val="FFFFFF"/>
                </a:solidFill>
                <a:latin typeface="Calibri"/>
                <a:cs typeface="Calibri"/>
              </a:rPr>
              <a:t>al</a:t>
            </a:r>
            <a:r>
              <a:rPr sz="2000" spc="425" dirty="0">
                <a:solidFill>
                  <a:srgbClr val="FFFFFF"/>
                </a:solidFill>
                <a:latin typeface="Calibri"/>
                <a:cs typeface="Calibri"/>
              </a:rPr>
              <a:t> </a:t>
            </a:r>
            <a:r>
              <a:rPr sz="2000" spc="-10" dirty="0">
                <a:solidFill>
                  <a:srgbClr val="FFFFFF"/>
                </a:solidFill>
                <a:latin typeface="Calibri"/>
                <a:cs typeface="Calibri"/>
              </a:rPr>
              <a:t>fascicolo,</a:t>
            </a:r>
            <a:r>
              <a:rPr sz="2000" spc="425" dirty="0">
                <a:solidFill>
                  <a:srgbClr val="FFFFFF"/>
                </a:solidFill>
                <a:latin typeface="Calibri"/>
                <a:cs typeface="Calibri"/>
              </a:rPr>
              <a:t> </a:t>
            </a:r>
            <a:r>
              <a:rPr sz="2000" spc="-10" dirty="0">
                <a:solidFill>
                  <a:srgbClr val="FFFFFF"/>
                </a:solidFill>
                <a:latin typeface="Calibri"/>
                <a:cs typeface="Calibri"/>
              </a:rPr>
              <a:t>farne</a:t>
            </a:r>
            <a:r>
              <a:rPr sz="2000" spc="385" dirty="0">
                <a:solidFill>
                  <a:srgbClr val="FFFFFF"/>
                </a:solidFill>
                <a:latin typeface="Calibri"/>
                <a:cs typeface="Calibri"/>
              </a:rPr>
              <a:t> </a:t>
            </a:r>
            <a:r>
              <a:rPr sz="2000" dirty="0">
                <a:solidFill>
                  <a:srgbClr val="FFFFFF"/>
                </a:solidFill>
                <a:latin typeface="Calibri"/>
                <a:cs typeface="Calibri"/>
              </a:rPr>
              <a:t>copia,</a:t>
            </a:r>
            <a:r>
              <a:rPr sz="2000" spc="459" dirty="0">
                <a:solidFill>
                  <a:srgbClr val="FFFFFF"/>
                </a:solidFill>
                <a:latin typeface="Calibri"/>
                <a:cs typeface="Calibri"/>
              </a:rPr>
              <a:t> </a:t>
            </a:r>
            <a:r>
              <a:rPr sz="2000" spc="-10" dirty="0">
                <a:solidFill>
                  <a:srgbClr val="FFFFFF"/>
                </a:solidFill>
                <a:latin typeface="Calibri"/>
                <a:cs typeface="Calibri"/>
              </a:rPr>
              <a:t>depositare</a:t>
            </a:r>
            <a:endParaRPr sz="2000">
              <a:latin typeface="Calibri"/>
              <a:cs typeface="Calibri"/>
            </a:endParaRPr>
          </a:p>
          <a:p>
            <a:pPr marL="26034">
              <a:lnSpc>
                <a:spcPct val="100000"/>
              </a:lnSpc>
              <a:spcBef>
                <a:spcPts val="10"/>
              </a:spcBef>
            </a:pPr>
            <a:r>
              <a:rPr sz="2000" dirty="0">
                <a:solidFill>
                  <a:srgbClr val="FFFFFF"/>
                </a:solidFill>
                <a:latin typeface="Calibri"/>
                <a:cs typeface="Calibri"/>
              </a:rPr>
              <a:t>memorie</a:t>
            </a:r>
            <a:r>
              <a:rPr sz="2000" spc="360" dirty="0">
                <a:solidFill>
                  <a:srgbClr val="FFFFFF"/>
                </a:solidFill>
                <a:latin typeface="Calibri"/>
                <a:cs typeface="Calibri"/>
              </a:rPr>
              <a:t> </a:t>
            </a:r>
            <a:r>
              <a:rPr sz="2000" spc="5" dirty="0">
                <a:solidFill>
                  <a:srgbClr val="FFFFFF"/>
                </a:solidFill>
                <a:latin typeface="Calibri"/>
                <a:cs typeface="Calibri"/>
              </a:rPr>
              <a:t>e</a:t>
            </a:r>
            <a:r>
              <a:rPr sz="2000" spc="385" dirty="0">
                <a:solidFill>
                  <a:srgbClr val="FFFFFF"/>
                </a:solidFill>
                <a:latin typeface="Calibri"/>
                <a:cs typeface="Calibri"/>
              </a:rPr>
              <a:t> </a:t>
            </a:r>
            <a:r>
              <a:rPr sz="2000" spc="-5" dirty="0">
                <a:solidFill>
                  <a:srgbClr val="FFFFFF"/>
                </a:solidFill>
                <a:latin typeface="Calibri"/>
                <a:cs typeface="Calibri"/>
              </a:rPr>
              <a:t>documenti,</a:t>
            </a:r>
            <a:r>
              <a:rPr sz="2000" spc="355" dirty="0">
                <a:solidFill>
                  <a:srgbClr val="FFFFFF"/>
                </a:solidFill>
                <a:latin typeface="Calibri"/>
                <a:cs typeface="Calibri"/>
              </a:rPr>
              <a:t> </a:t>
            </a:r>
            <a:r>
              <a:rPr sz="2000" spc="-5" dirty="0">
                <a:solidFill>
                  <a:srgbClr val="FFFFFF"/>
                </a:solidFill>
                <a:latin typeface="Calibri"/>
                <a:cs typeface="Calibri"/>
              </a:rPr>
              <a:t>chiedere</a:t>
            </a:r>
            <a:r>
              <a:rPr sz="2000" spc="400" dirty="0">
                <a:solidFill>
                  <a:srgbClr val="FFFFFF"/>
                </a:solidFill>
                <a:latin typeface="Calibri"/>
                <a:cs typeface="Calibri"/>
              </a:rPr>
              <a:t> </a:t>
            </a:r>
            <a:r>
              <a:rPr sz="2000" spc="-15" dirty="0">
                <a:solidFill>
                  <a:srgbClr val="FFFFFF"/>
                </a:solidFill>
                <a:latin typeface="Calibri"/>
                <a:cs typeface="Calibri"/>
              </a:rPr>
              <a:t>l’audizione</a:t>
            </a:r>
            <a:r>
              <a:rPr sz="2000" spc="350" dirty="0">
                <a:solidFill>
                  <a:srgbClr val="FFFFFF"/>
                </a:solidFill>
                <a:latin typeface="Calibri"/>
                <a:cs typeface="Calibri"/>
              </a:rPr>
              <a:t> </a:t>
            </a:r>
            <a:r>
              <a:rPr sz="2000" spc="5" dirty="0">
                <a:solidFill>
                  <a:srgbClr val="FFFFFF"/>
                </a:solidFill>
                <a:latin typeface="Calibri"/>
                <a:cs typeface="Calibri"/>
              </a:rPr>
              <a:t>al</a:t>
            </a:r>
            <a:r>
              <a:rPr sz="2000" spc="385" dirty="0">
                <a:solidFill>
                  <a:srgbClr val="FFFFFF"/>
                </a:solidFill>
                <a:latin typeface="Calibri"/>
                <a:cs typeface="Calibri"/>
              </a:rPr>
              <a:t> </a:t>
            </a:r>
            <a:r>
              <a:rPr sz="2000" spc="-10" dirty="0">
                <a:solidFill>
                  <a:srgbClr val="FFFFFF"/>
                </a:solidFill>
                <a:latin typeface="Calibri"/>
                <a:cs typeface="Calibri"/>
              </a:rPr>
              <a:t>C.I.,</a:t>
            </a:r>
            <a:r>
              <a:rPr sz="2000" spc="385" dirty="0">
                <a:solidFill>
                  <a:srgbClr val="FFFFFF"/>
                </a:solidFill>
                <a:latin typeface="Calibri"/>
                <a:cs typeface="Calibri"/>
              </a:rPr>
              <a:t> </a:t>
            </a:r>
            <a:r>
              <a:rPr sz="2000" spc="-5" dirty="0">
                <a:solidFill>
                  <a:srgbClr val="FFFFFF"/>
                </a:solidFill>
                <a:latin typeface="Calibri"/>
                <a:cs typeface="Calibri"/>
              </a:rPr>
              <a:t>nominare</a:t>
            </a:r>
            <a:r>
              <a:rPr sz="2000" spc="390" dirty="0">
                <a:solidFill>
                  <a:srgbClr val="FFFFFF"/>
                </a:solidFill>
                <a:latin typeface="Calibri"/>
                <a:cs typeface="Calibri"/>
              </a:rPr>
              <a:t> </a:t>
            </a:r>
            <a:r>
              <a:rPr sz="2000" dirty="0">
                <a:solidFill>
                  <a:srgbClr val="FFFFFF"/>
                </a:solidFill>
                <a:latin typeface="Calibri"/>
                <a:cs typeface="Calibri"/>
              </a:rPr>
              <a:t>un</a:t>
            </a:r>
            <a:r>
              <a:rPr sz="2000" spc="365" dirty="0">
                <a:solidFill>
                  <a:srgbClr val="FFFFFF"/>
                </a:solidFill>
                <a:latin typeface="Calibri"/>
                <a:cs typeface="Calibri"/>
              </a:rPr>
              <a:t> </a:t>
            </a:r>
            <a:r>
              <a:rPr sz="2000" spc="-10" dirty="0">
                <a:solidFill>
                  <a:srgbClr val="FFFFFF"/>
                </a:solidFill>
                <a:latin typeface="Calibri"/>
                <a:cs typeface="Calibri"/>
              </a:rPr>
              <a:t>solo</a:t>
            </a:r>
            <a:r>
              <a:rPr sz="2000" spc="405" dirty="0">
                <a:solidFill>
                  <a:srgbClr val="FFFFFF"/>
                </a:solidFill>
                <a:latin typeface="Calibri"/>
                <a:cs typeface="Calibri"/>
              </a:rPr>
              <a:t> </a:t>
            </a:r>
            <a:r>
              <a:rPr sz="2000" spc="-10" dirty="0">
                <a:solidFill>
                  <a:srgbClr val="FFFFFF"/>
                </a:solidFill>
                <a:latin typeface="Calibri"/>
                <a:cs typeface="Calibri"/>
              </a:rPr>
              <a:t>difensore</a:t>
            </a:r>
            <a:r>
              <a:rPr sz="2000" spc="385" dirty="0">
                <a:solidFill>
                  <a:srgbClr val="FFFFFF"/>
                </a:solidFill>
                <a:latin typeface="Calibri"/>
                <a:cs typeface="Calibri"/>
              </a:rPr>
              <a:t> </a:t>
            </a:r>
            <a:r>
              <a:rPr sz="2000" spc="-5" dirty="0">
                <a:solidFill>
                  <a:srgbClr val="FFFFFF"/>
                </a:solidFill>
                <a:latin typeface="Calibri"/>
                <a:cs typeface="Calibri"/>
              </a:rPr>
              <a:t>di</a:t>
            </a:r>
            <a:r>
              <a:rPr sz="2000" spc="385" dirty="0">
                <a:solidFill>
                  <a:srgbClr val="FFFFFF"/>
                </a:solidFill>
                <a:latin typeface="Calibri"/>
                <a:cs typeface="Calibri"/>
              </a:rPr>
              <a:t> </a:t>
            </a:r>
            <a:r>
              <a:rPr sz="2000" spc="-5" dirty="0">
                <a:solidFill>
                  <a:srgbClr val="FFFFFF"/>
                </a:solidFill>
                <a:latin typeface="Calibri"/>
                <a:cs typeface="Calibri"/>
              </a:rPr>
              <a:t>fiducia,</a:t>
            </a:r>
            <a:r>
              <a:rPr sz="2000" spc="390" dirty="0">
                <a:solidFill>
                  <a:srgbClr val="FFFFFF"/>
                </a:solidFill>
                <a:latin typeface="Calibri"/>
                <a:cs typeface="Calibri"/>
              </a:rPr>
              <a:t> </a:t>
            </a:r>
            <a:r>
              <a:rPr sz="2000" spc="-10" dirty="0">
                <a:solidFill>
                  <a:srgbClr val="FFFFFF"/>
                </a:solidFill>
                <a:latin typeface="Calibri"/>
                <a:cs typeface="Calibri"/>
              </a:rPr>
              <a:t>eleggere</a:t>
            </a:r>
            <a:endParaRPr sz="2000">
              <a:latin typeface="Calibri"/>
              <a:cs typeface="Calibri"/>
            </a:endParaRPr>
          </a:p>
          <a:p>
            <a:pPr marL="26034">
              <a:lnSpc>
                <a:spcPct val="100000"/>
              </a:lnSpc>
              <a:spcBef>
                <a:spcPts val="15"/>
              </a:spcBef>
            </a:pPr>
            <a:r>
              <a:rPr sz="2000" spc="5" dirty="0">
                <a:solidFill>
                  <a:srgbClr val="FFFFFF"/>
                </a:solidFill>
                <a:latin typeface="Calibri"/>
                <a:cs typeface="Calibri"/>
              </a:rPr>
              <a:t>domicilio</a:t>
            </a:r>
            <a:r>
              <a:rPr sz="2000" spc="-100" dirty="0">
                <a:solidFill>
                  <a:srgbClr val="FFFFFF"/>
                </a:solidFill>
                <a:latin typeface="Calibri"/>
                <a:cs typeface="Calibri"/>
              </a:rPr>
              <a:t> </a:t>
            </a:r>
            <a:r>
              <a:rPr sz="2000" spc="-10" dirty="0">
                <a:solidFill>
                  <a:srgbClr val="FFFFFF"/>
                </a:solidFill>
                <a:latin typeface="Calibri"/>
                <a:cs typeface="Calibri"/>
              </a:rPr>
              <a:t>diverso</a:t>
            </a:r>
            <a:r>
              <a:rPr sz="2000" dirty="0">
                <a:solidFill>
                  <a:srgbClr val="FFFFFF"/>
                </a:solidFill>
                <a:latin typeface="Calibri"/>
                <a:cs typeface="Calibri"/>
              </a:rPr>
              <a:t> </a:t>
            </a:r>
            <a:r>
              <a:rPr sz="2000" spc="-5" dirty="0">
                <a:solidFill>
                  <a:srgbClr val="FFFFFF"/>
                </a:solidFill>
                <a:latin typeface="Calibri"/>
                <a:cs typeface="Calibri"/>
              </a:rPr>
              <a:t>da</a:t>
            </a:r>
            <a:r>
              <a:rPr sz="2000" spc="-10" dirty="0">
                <a:solidFill>
                  <a:srgbClr val="FFFFFF"/>
                </a:solidFill>
                <a:latin typeface="Calibri"/>
                <a:cs typeface="Calibri"/>
              </a:rPr>
              <a:t> </a:t>
            </a:r>
            <a:r>
              <a:rPr sz="2000" dirty="0">
                <a:solidFill>
                  <a:srgbClr val="FFFFFF"/>
                </a:solidFill>
                <a:latin typeface="Calibri"/>
                <a:cs typeface="Calibri"/>
              </a:rPr>
              <a:t>quello professionale.</a:t>
            </a:r>
            <a:endParaRPr sz="2000">
              <a:latin typeface="Calibri"/>
              <a:cs typeface="Calibri"/>
            </a:endParaRPr>
          </a:p>
        </p:txBody>
      </p:sp>
      <p:grpSp>
        <p:nvGrpSpPr>
          <p:cNvPr id="61" name="object 61"/>
          <p:cNvGrpSpPr/>
          <p:nvPr/>
        </p:nvGrpSpPr>
        <p:grpSpPr>
          <a:xfrm>
            <a:off x="6716141" y="1522349"/>
            <a:ext cx="4366895" cy="1765300"/>
            <a:chOff x="6716141" y="1522349"/>
            <a:chExt cx="4366895" cy="1765300"/>
          </a:xfrm>
        </p:grpSpPr>
        <p:sp>
          <p:nvSpPr>
            <p:cNvPr id="62" name="object 62"/>
            <p:cNvSpPr/>
            <p:nvPr/>
          </p:nvSpPr>
          <p:spPr>
            <a:xfrm>
              <a:off x="6723126" y="2132838"/>
              <a:ext cx="777240" cy="292735"/>
            </a:xfrm>
            <a:custGeom>
              <a:avLst/>
              <a:gdLst/>
              <a:ahLst/>
              <a:cxnLst/>
              <a:rect l="l" t="t" r="r" b="b"/>
              <a:pathLst>
                <a:path w="777240" h="292735">
                  <a:moveTo>
                    <a:pt x="630935" y="0"/>
                  </a:moveTo>
                  <a:lnTo>
                    <a:pt x="630935" y="73151"/>
                  </a:lnTo>
                  <a:lnTo>
                    <a:pt x="0" y="73151"/>
                  </a:lnTo>
                  <a:lnTo>
                    <a:pt x="0" y="219456"/>
                  </a:lnTo>
                  <a:lnTo>
                    <a:pt x="630935" y="219456"/>
                  </a:lnTo>
                  <a:lnTo>
                    <a:pt x="630935" y="292608"/>
                  </a:lnTo>
                  <a:lnTo>
                    <a:pt x="777240" y="146303"/>
                  </a:lnTo>
                  <a:lnTo>
                    <a:pt x="630935" y="0"/>
                  </a:lnTo>
                  <a:close/>
                </a:path>
              </a:pathLst>
            </a:custGeom>
            <a:solidFill>
              <a:srgbClr val="FFFF00"/>
            </a:solidFill>
          </p:spPr>
          <p:txBody>
            <a:bodyPr wrap="square" lIns="0" tIns="0" rIns="0" bIns="0" rtlCol="0"/>
            <a:lstStyle/>
            <a:p>
              <a:endParaRPr/>
            </a:p>
          </p:txBody>
        </p:sp>
        <p:sp>
          <p:nvSpPr>
            <p:cNvPr id="63" name="object 63"/>
            <p:cNvSpPr/>
            <p:nvPr/>
          </p:nvSpPr>
          <p:spPr>
            <a:xfrm>
              <a:off x="6723126" y="2132838"/>
              <a:ext cx="777240" cy="292735"/>
            </a:xfrm>
            <a:custGeom>
              <a:avLst/>
              <a:gdLst/>
              <a:ahLst/>
              <a:cxnLst/>
              <a:rect l="l" t="t" r="r" b="b"/>
              <a:pathLst>
                <a:path w="777240" h="292735">
                  <a:moveTo>
                    <a:pt x="0" y="73151"/>
                  </a:moveTo>
                  <a:lnTo>
                    <a:pt x="630935" y="73151"/>
                  </a:lnTo>
                  <a:lnTo>
                    <a:pt x="630935" y="0"/>
                  </a:lnTo>
                  <a:lnTo>
                    <a:pt x="777240" y="146303"/>
                  </a:lnTo>
                  <a:lnTo>
                    <a:pt x="630935" y="292608"/>
                  </a:lnTo>
                  <a:lnTo>
                    <a:pt x="630935" y="219456"/>
                  </a:lnTo>
                  <a:lnTo>
                    <a:pt x="0" y="219456"/>
                  </a:lnTo>
                  <a:lnTo>
                    <a:pt x="0" y="73151"/>
                  </a:lnTo>
                  <a:close/>
                </a:path>
              </a:pathLst>
            </a:custGeom>
            <a:ln w="13715">
              <a:solidFill>
                <a:srgbClr val="41709C"/>
              </a:solidFill>
            </a:ln>
          </p:spPr>
          <p:txBody>
            <a:bodyPr wrap="square" lIns="0" tIns="0" rIns="0" bIns="0" rtlCol="0"/>
            <a:lstStyle/>
            <a:p>
              <a:endParaRPr/>
            </a:p>
          </p:txBody>
        </p:sp>
        <p:sp>
          <p:nvSpPr>
            <p:cNvPr id="64" name="object 64"/>
            <p:cNvSpPr/>
            <p:nvPr/>
          </p:nvSpPr>
          <p:spPr>
            <a:xfrm>
              <a:off x="7747254" y="1529334"/>
              <a:ext cx="3328670" cy="1751330"/>
            </a:xfrm>
            <a:custGeom>
              <a:avLst/>
              <a:gdLst/>
              <a:ahLst/>
              <a:cxnLst/>
              <a:rect l="l" t="t" r="r" b="b"/>
              <a:pathLst>
                <a:path w="3328670" h="1751329">
                  <a:moveTo>
                    <a:pt x="3036570" y="0"/>
                  </a:moveTo>
                  <a:lnTo>
                    <a:pt x="291846" y="0"/>
                  </a:lnTo>
                  <a:lnTo>
                    <a:pt x="244511" y="3820"/>
                  </a:lnTo>
                  <a:lnTo>
                    <a:pt x="199607" y="14880"/>
                  </a:lnTo>
                  <a:lnTo>
                    <a:pt x="157734" y="32578"/>
                  </a:lnTo>
                  <a:lnTo>
                    <a:pt x="119493" y="56314"/>
                  </a:lnTo>
                  <a:lnTo>
                    <a:pt x="85486" y="85486"/>
                  </a:lnTo>
                  <a:lnTo>
                    <a:pt x="56314" y="119493"/>
                  </a:lnTo>
                  <a:lnTo>
                    <a:pt x="32578" y="157734"/>
                  </a:lnTo>
                  <a:lnTo>
                    <a:pt x="14880" y="199607"/>
                  </a:lnTo>
                  <a:lnTo>
                    <a:pt x="3820" y="244511"/>
                  </a:lnTo>
                  <a:lnTo>
                    <a:pt x="0" y="291845"/>
                  </a:lnTo>
                  <a:lnTo>
                    <a:pt x="0" y="1459229"/>
                  </a:lnTo>
                  <a:lnTo>
                    <a:pt x="3820" y="1506564"/>
                  </a:lnTo>
                  <a:lnTo>
                    <a:pt x="14880" y="1551468"/>
                  </a:lnTo>
                  <a:lnTo>
                    <a:pt x="32578" y="1593341"/>
                  </a:lnTo>
                  <a:lnTo>
                    <a:pt x="56314" y="1631582"/>
                  </a:lnTo>
                  <a:lnTo>
                    <a:pt x="85486" y="1665589"/>
                  </a:lnTo>
                  <a:lnTo>
                    <a:pt x="119493" y="1694761"/>
                  </a:lnTo>
                  <a:lnTo>
                    <a:pt x="157734" y="1718497"/>
                  </a:lnTo>
                  <a:lnTo>
                    <a:pt x="199607" y="1736195"/>
                  </a:lnTo>
                  <a:lnTo>
                    <a:pt x="244511" y="1747255"/>
                  </a:lnTo>
                  <a:lnTo>
                    <a:pt x="291846" y="1751076"/>
                  </a:lnTo>
                  <a:lnTo>
                    <a:pt x="3036570" y="1751076"/>
                  </a:lnTo>
                  <a:lnTo>
                    <a:pt x="3083904" y="1747255"/>
                  </a:lnTo>
                  <a:lnTo>
                    <a:pt x="3128808" y="1736195"/>
                  </a:lnTo>
                  <a:lnTo>
                    <a:pt x="3170681" y="1718497"/>
                  </a:lnTo>
                  <a:lnTo>
                    <a:pt x="3208922" y="1694761"/>
                  </a:lnTo>
                  <a:lnTo>
                    <a:pt x="3242929" y="1665589"/>
                  </a:lnTo>
                  <a:lnTo>
                    <a:pt x="3272101" y="1631582"/>
                  </a:lnTo>
                  <a:lnTo>
                    <a:pt x="3295837" y="1593341"/>
                  </a:lnTo>
                  <a:lnTo>
                    <a:pt x="3313535" y="1551468"/>
                  </a:lnTo>
                  <a:lnTo>
                    <a:pt x="3324595" y="1506564"/>
                  </a:lnTo>
                  <a:lnTo>
                    <a:pt x="3328416" y="1459229"/>
                  </a:lnTo>
                  <a:lnTo>
                    <a:pt x="3328416" y="291845"/>
                  </a:lnTo>
                  <a:lnTo>
                    <a:pt x="3324595" y="244511"/>
                  </a:lnTo>
                  <a:lnTo>
                    <a:pt x="3313535" y="199607"/>
                  </a:lnTo>
                  <a:lnTo>
                    <a:pt x="3295837" y="157734"/>
                  </a:lnTo>
                  <a:lnTo>
                    <a:pt x="3272101" y="119493"/>
                  </a:lnTo>
                  <a:lnTo>
                    <a:pt x="3242929" y="85486"/>
                  </a:lnTo>
                  <a:lnTo>
                    <a:pt x="3208922" y="56314"/>
                  </a:lnTo>
                  <a:lnTo>
                    <a:pt x="3170681" y="32578"/>
                  </a:lnTo>
                  <a:lnTo>
                    <a:pt x="3128808" y="14880"/>
                  </a:lnTo>
                  <a:lnTo>
                    <a:pt x="3083904" y="3820"/>
                  </a:lnTo>
                  <a:lnTo>
                    <a:pt x="3036570" y="0"/>
                  </a:lnTo>
                  <a:close/>
                </a:path>
              </a:pathLst>
            </a:custGeom>
            <a:solidFill>
              <a:srgbClr val="5B9BD4"/>
            </a:solidFill>
          </p:spPr>
          <p:txBody>
            <a:bodyPr wrap="square" lIns="0" tIns="0" rIns="0" bIns="0" rtlCol="0"/>
            <a:lstStyle/>
            <a:p>
              <a:endParaRPr/>
            </a:p>
          </p:txBody>
        </p:sp>
        <p:sp>
          <p:nvSpPr>
            <p:cNvPr id="65" name="object 65"/>
            <p:cNvSpPr/>
            <p:nvPr/>
          </p:nvSpPr>
          <p:spPr>
            <a:xfrm>
              <a:off x="7747254" y="1529334"/>
              <a:ext cx="3328670" cy="1751330"/>
            </a:xfrm>
            <a:custGeom>
              <a:avLst/>
              <a:gdLst/>
              <a:ahLst/>
              <a:cxnLst/>
              <a:rect l="l" t="t" r="r" b="b"/>
              <a:pathLst>
                <a:path w="3328670" h="1751329">
                  <a:moveTo>
                    <a:pt x="0" y="291845"/>
                  </a:moveTo>
                  <a:lnTo>
                    <a:pt x="3820" y="244511"/>
                  </a:lnTo>
                  <a:lnTo>
                    <a:pt x="14880" y="199607"/>
                  </a:lnTo>
                  <a:lnTo>
                    <a:pt x="32578" y="157734"/>
                  </a:lnTo>
                  <a:lnTo>
                    <a:pt x="56314" y="119493"/>
                  </a:lnTo>
                  <a:lnTo>
                    <a:pt x="85486" y="85486"/>
                  </a:lnTo>
                  <a:lnTo>
                    <a:pt x="119493" y="56314"/>
                  </a:lnTo>
                  <a:lnTo>
                    <a:pt x="157734" y="32578"/>
                  </a:lnTo>
                  <a:lnTo>
                    <a:pt x="199607" y="14880"/>
                  </a:lnTo>
                  <a:lnTo>
                    <a:pt x="244511" y="3820"/>
                  </a:lnTo>
                  <a:lnTo>
                    <a:pt x="291846" y="0"/>
                  </a:lnTo>
                  <a:lnTo>
                    <a:pt x="3036570" y="0"/>
                  </a:lnTo>
                  <a:lnTo>
                    <a:pt x="3083904" y="3820"/>
                  </a:lnTo>
                  <a:lnTo>
                    <a:pt x="3128808" y="14880"/>
                  </a:lnTo>
                  <a:lnTo>
                    <a:pt x="3170681" y="32578"/>
                  </a:lnTo>
                  <a:lnTo>
                    <a:pt x="3208922" y="56314"/>
                  </a:lnTo>
                  <a:lnTo>
                    <a:pt x="3242929" y="85486"/>
                  </a:lnTo>
                  <a:lnTo>
                    <a:pt x="3272101" y="119493"/>
                  </a:lnTo>
                  <a:lnTo>
                    <a:pt x="3295837" y="157734"/>
                  </a:lnTo>
                  <a:lnTo>
                    <a:pt x="3313535" y="199607"/>
                  </a:lnTo>
                  <a:lnTo>
                    <a:pt x="3324595" y="244511"/>
                  </a:lnTo>
                  <a:lnTo>
                    <a:pt x="3328416" y="291845"/>
                  </a:lnTo>
                  <a:lnTo>
                    <a:pt x="3328416" y="1459229"/>
                  </a:lnTo>
                  <a:lnTo>
                    <a:pt x="3324595" y="1506564"/>
                  </a:lnTo>
                  <a:lnTo>
                    <a:pt x="3313535" y="1551468"/>
                  </a:lnTo>
                  <a:lnTo>
                    <a:pt x="3295837" y="1593341"/>
                  </a:lnTo>
                  <a:lnTo>
                    <a:pt x="3272101" y="1631582"/>
                  </a:lnTo>
                  <a:lnTo>
                    <a:pt x="3242929" y="1665589"/>
                  </a:lnTo>
                  <a:lnTo>
                    <a:pt x="3208922" y="1694761"/>
                  </a:lnTo>
                  <a:lnTo>
                    <a:pt x="3170681" y="1718497"/>
                  </a:lnTo>
                  <a:lnTo>
                    <a:pt x="3128808" y="1736195"/>
                  </a:lnTo>
                  <a:lnTo>
                    <a:pt x="3083904" y="1747255"/>
                  </a:lnTo>
                  <a:lnTo>
                    <a:pt x="3036570" y="1751076"/>
                  </a:lnTo>
                  <a:lnTo>
                    <a:pt x="291846" y="1751076"/>
                  </a:lnTo>
                  <a:lnTo>
                    <a:pt x="244511" y="1747255"/>
                  </a:lnTo>
                  <a:lnTo>
                    <a:pt x="199607" y="1736195"/>
                  </a:lnTo>
                  <a:lnTo>
                    <a:pt x="157734" y="1718497"/>
                  </a:lnTo>
                  <a:lnTo>
                    <a:pt x="119493" y="1694761"/>
                  </a:lnTo>
                  <a:lnTo>
                    <a:pt x="85486" y="1665589"/>
                  </a:lnTo>
                  <a:lnTo>
                    <a:pt x="56314" y="1631582"/>
                  </a:lnTo>
                  <a:lnTo>
                    <a:pt x="32578" y="1593341"/>
                  </a:lnTo>
                  <a:lnTo>
                    <a:pt x="14880" y="1551468"/>
                  </a:lnTo>
                  <a:lnTo>
                    <a:pt x="3820" y="1506564"/>
                  </a:lnTo>
                  <a:lnTo>
                    <a:pt x="0" y="1459229"/>
                  </a:lnTo>
                  <a:lnTo>
                    <a:pt x="0" y="291845"/>
                  </a:lnTo>
                  <a:close/>
                </a:path>
              </a:pathLst>
            </a:custGeom>
            <a:ln w="13716">
              <a:solidFill>
                <a:srgbClr val="41709C"/>
              </a:solidFill>
            </a:ln>
          </p:spPr>
          <p:txBody>
            <a:bodyPr wrap="square" lIns="0" tIns="0" rIns="0" bIns="0" rtlCol="0"/>
            <a:lstStyle/>
            <a:p>
              <a:endParaRPr/>
            </a:p>
          </p:txBody>
        </p:sp>
        <p:pic>
          <p:nvPicPr>
            <p:cNvPr id="66" name="object 66"/>
            <p:cNvPicPr/>
            <p:nvPr/>
          </p:nvPicPr>
          <p:blipFill>
            <a:blip r:embed="rId46" cstate="print"/>
            <a:stretch>
              <a:fillRect/>
            </a:stretch>
          </p:blipFill>
          <p:spPr>
            <a:xfrm>
              <a:off x="8554212" y="1636776"/>
              <a:ext cx="1789938" cy="523494"/>
            </a:xfrm>
            <a:prstGeom prst="rect">
              <a:avLst/>
            </a:prstGeom>
          </p:spPr>
        </p:pic>
      </p:grpSp>
      <p:sp>
        <p:nvSpPr>
          <p:cNvPr id="67" name="object 67"/>
          <p:cNvSpPr txBox="1"/>
          <p:nvPr/>
        </p:nvSpPr>
        <p:spPr>
          <a:xfrm>
            <a:off x="7910576" y="1692655"/>
            <a:ext cx="2834640" cy="1398270"/>
          </a:xfrm>
          <a:prstGeom prst="rect">
            <a:avLst/>
          </a:prstGeom>
        </p:spPr>
        <p:txBody>
          <a:bodyPr vert="horz" wrap="square" lIns="0" tIns="12700" rIns="0" bIns="0" rtlCol="0">
            <a:spAutoFit/>
          </a:bodyPr>
          <a:lstStyle/>
          <a:p>
            <a:pPr marL="794385">
              <a:lnSpc>
                <a:spcPct val="100000"/>
              </a:lnSpc>
              <a:spcBef>
                <a:spcPts val="100"/>
              </a:spcBef>
            </a:pPr>
            <a:r>
              <a:rPr sz="1800" spc="-10" dirty="0">
                <a:solidFill>
                  <a:srgbClr val="FFFFFF"/>
                </a:solidFill>
                <a:latin typeface="Calibri"/>
                <a:cs typeface="Calibri"/>
              </a:rPr>
              <a:t>Comunicazione</a:t>
            </a:r>
            <a:endParaRPr sz="1800">
              <a:latin typeface="Calibri"/>
              <a:cs typeface="Calibri"/>
            </a:endParaRPr>
          </a:p>
          <a:p>
            <a:pPr marL="12700">
              <a:lnSpc>
                <a:spcPct val="100000"/>
              </a:lnSpc>
            </a:pPr>
            <a:r>
              <a:rPr sz="1800" spc="-15" dirty="0">
                <a:solidFill>
                  <a:srgbClr val="FFFFFF"/>
                </a:solidFill>
                <a:latin typeface="Calibri"/>
                <a:cs typeface="Calibri"/>
              </a:rPr>
              <a:t>-all’incolpato</a:t>
            </a:r>
            <a:endParaRPr sz="1800">
              <a:latin typeface="Calibri"/>
              <a:cs typeface="Calibri"/>
            </a:endParaRPr>
          </a:p>
          <a:p>
            <a:pPr marL="12700">
              <a:lnSpc>
                <a:spcPct val="100000"/>
              </a:lnSpc>
            </a:pPr>
            <a:r>
              <a:rPr sz="1800" spc="-5" dirty="0">
                <a:solidFill>
                  <a:srgbClr val="FFFFFF"/>
                </a:solidFill>
                <a:latin typeface="Calibri"/>
                <a:cs typeface="Calibri"/>
              </a:rPr>
              <a:t>-al</a:t>
            </a:r>
            <a:r>
              <a:rPr sz="1800" spc="-15" dirty="0">
                <a:solidFill>
                  <a:srgbClr val="FFFFFF"/>
                </a:solidFill>
                <a:latin typeface="Calibri"/>
                <a:cs typeface="Calibri"/>
              </a:rPr>
              <a:t> </a:t>
            </a:r>
            <a:r>
              <a:rPr sz="1800" spc="-10" dirty="0">
                <a:solidFill>
                  <a:srgbClr val="FFFFFF"/>
                </a:solidFill>
                <a:latin typeface="Calibri"/>
                <a:cs typeface="Calibri"/>
              </a:rPr>
              <a:t>COA</a:t>
            </a:r>
            <a:r>
              <a:rPr sz="1800" spc="-30" dirty="0">
                <a:solidFill>
                  <a:srgbClr val="FFFFFF"/>
                </a:solidFill>
                <a:latin typeface="Calibri"/>
                <a:cs typeface="Calibri"/>
              </a:rPr>
              <a:t> </a:t>
            </a:r>
            <a:r>
              <a:rPr sz="1800" spc="-5" dirty="0">
                <a:solidFill>
                  <a:srgbClr val="FFFFFF"/>
                </a:solidFill>
                <a:latin typeface="Calibri"/>
                <a:cs typeface="Calibri"/>
              </a:rPr>
              <a:t>di</a:t>
            </a:r>
            <a:r>
              <a:rPr sz="1800" spc="-15" dirty="0">
                <a:solidFill>
                  <a:srgbClr val="FFFFFF"/>
                </a:solidFill>
                <a:latin typeface="Calibri"/>
                <a:cs typeface="Calibri"/>
              </a:rPr>
              <a:t> </a:t>
            </a:r>
            <a:r>
              <a:rPr sz="1800" spc="-10" dirty="0">
                <a:solidFill>
                  <a:srgbClr val="FFFFFF"/>
                </a:solidFill>
                <a:latin typeface="Calibri"/>
                <a:cs typeface="Calibri"/>
              </a:rPr>
              <a:t>appartenenza</a:t>
            </a:r>
            <a:endParaRPr sz="1800">
              <a:latin typeface="Calibri"/>
              <a:cs typeface="Calibri"/>
            </a:endParaRPr>
          </a:p>
          <a:p>
            <a:pPr marL="117475" marR="5080" indent="-105410">
              <a:lnSpc>
                <a:spcPct val="100000"/>
              </a:lnSpc>
            </a:pPr>
            <a:r>
              <a:rPr sz="1800" spc="-15" dirty="0">
                <a:solidFill>
                  <a:srgbClr val="FFFFFF"/>
                </a:solidFill>
                <a:latin typeface="Calibri"/>
                <a:cs typeface="Calibri"/>
              </a:rPr>
              <a:t>-</a:t>
            </a:r>
            <a:r>
              <a:rPr sz="1800" dirty="0">
                <a:solidFill>
                  <a:srgbClr val="FFFFFF"/>
                </a:solidFill>
                <a:latin typeface="Calibri"/>
                <a:cs typeface="Calibri"/>
              </a:rPr>
              <a:t>al</a:t>
            </a:r>
            <a:r>
              <a:rPr sz="1800" spc="5" dirty="0">
                <a:solidFill>
                  <a:srgbClr val="FFFFFF"/>
                </a:solidFill>
                <a:latin typeface="Calibri"/>
                <a:cs typeface="Calibri"/>
              </a:rPr>
              <a:t> </a:t>
            </a:r>
            <a:r>
              <a:rPr sz="1800" spc="-215" dirty="0">
                <a:solidFill>
                  <a:srgbClr val="FFFFFF"/>
                </a:solidFill>
                <a:latin typeface="Calibri"/>
                <a:cs typeface="Calibri"/>
              </a:rPr>
              <a:t>P</a:t>
            </a:r>
            <a:r>
              <a:rPr sz="1800" spc="10" dirty="0">
                <a:solidFill>
                  <a:srgbClr val="FFFFFF"/>
                </a:solidFill>
                <a:latin typeface="Calibri"/>
                <a:cs typeface="Calibri"/>
              </a:rPr>
              <a:t>.</a:t>
            </a:r>
            <a:r>
              <a:rPr sz="1800" spc="5" dirty="0">
                <a:solidFill>
                  <a:srgbClr val="FFFFFF"/>
                </a:solidFill>
                <a:latin typeface="Calibri"/>
                <a:cs typeface="Calibri"/>
              </a:rPr>
              <a:t>M</a:t>
            </a:r>
            <a:r>
              <a:rPr sz="1800" dirty="0">
                <a:solidFill>
                  <a:srgbClr val="FFFFFF"/>
                </a:solidFill>
                <a:latin typeface="Calibri"/>
                <a:cs typeface="Calibri"/>
              </a:rPr>
              <a:t>.</a:t>
            </a:r>
            <a:r>
              <a:rPr sz="1800" spc="-75" dirty="0">
                <a:solidFill>
                  <a:srgbClr val="FFFFFF"/>
                </a:solidFill>
                <a:latin typeface="Calibri"/>
                <a:cs typeface="Calibri"/>
              </a:rPr>
              <a:t> </a:t>
            </a:r>
            <a:r>
              <a:rPr sz="1800" spc="-15" dirty="0">
                <a:solidFill>
                  <a:srgbClr val="FFFFFF"/>
                </a:solidFill>
                <a:latin typeface="Calibri"/>
                <a:cs typeface="Calibri"/>
              </a:rPr>
              <a:t>p</a:t>
            </a:r>
            <a:r>
              <a:rPr sz="1800" spc="-55" dirty="0">
                <a:solidFill>
                  <a:srgbClr val="FFFFFF"/>
                </a:solidFill>
                <a:latin typeface="Calibri"/>
                <a:cs typeface="Calibri"/>
              </a:rPr>
              <a:t>r</a:t>
            </a:r>
            <a:r>
              <a:rPr sz="1800" dirty="0">
                <a:solidFill>
                  <a:srgbClr val="FFFFFF"/>
                </a:solidFill>
                <a:latin typeface="Calibri"/>
                <a:cs typeface="Calibri"/>
              </a:rPr>
              <a:t>e</a:t>
            </a:r>
            <a:r>
              <a:rPr sz="1800" spc="15" dirty="0">
                <a:solidFill>
                  <a:srgbClr val="FFFFFF"/>
                </a:solidFill>
                <a:latin typeface="Calibri"/>
                <a:cs typeface="Calibri"/>
              </a:rPr>
              <a:t>s</a:t>
            </a:r>
            <a:r>
              <a:rPr sz="1800" spc="10" dirty="0">
                <a:solidFill>
                  <a:srgbClr val="FFFFFF"/>
                </a:solidFill>
                <a:latin typeface="Calibri"/>
                <a:cs typeface="Calibri"/>
              </a:rPr>
              <a:t>s</a:t>
            </a:r>
            <a:r>
              <a:rPr sz="1800" dirty="0">
                <a:solidFill>
                  <a:srgbClr val="FFFFFF"/>
                </a:solidFill>
                <a:latin typeface="Calibri"/>
                <a:cs typeface="Calibri"/>
              </a:rPr>
              <a:t>o</a:t>
            </a:r>
            <a:r>
              <a:rPr sz="1800" spc="5" dirty="0">
                <a:solidFill>
                  <a:srgbClr val="FFFFFF"/>
                </a:solidFill>
                <a:latin typeface="Calibri"/>
                <a:cs typeface="Calibri"/>
              </a:rPr>
              <a:t> </a:t>
            </a:r>
            <a:r>
              <a:rPr sz="1800" spc="-20" dirty="0">
                <a:solidFill>
                  <a:srgbClr val="FFFFFF"/>
                </a:solidFill>
                <a:latin typeface="Calibri"/>
                <a:cs typeface="Calibri"/>
              </a:rPr>
              <a:t>i</a:t>
            </a:r>
            <a:r>
              <a:rPr sz="1800" dirty="0">
                <a:solidFill>
                  <a:srgbClr val="FFFFFF"/>
                </a:solidFill>
                <a:latin typeface="Calibri"/>
                <a:cs typeface="Calibri"/>
              </a:rPr>
              <a:t>l</a:t>
            </a:r>
            <a:r>
              <a:rPr sz="1800" spc="40" dirty="0">
                <a:solidFill>
                  <a:srgbClr val="FFFFFF"/>
                </a:solidFill>
                <a:latin typeface="Calibri"/>
                <a:cs typeface="Calibri"/>
              </a:rPr>
              <a:t> </a:t>
            </a:r>
            <a:r>
              <a:rPr sz="1800" spc="-125" dirty="0">
                <a:solidFill>
                  <a:srgbClr val="FFFFFF"/>
                </a:solidFill>
                <a:latin typeface="Calibri"/>
                <a:cs typeface="Calibri"/>
              </a:rPr>
              <a:t>T</a:t>
            </a:r>
            <a:r>
              <a:rPr sz="1800" spc="-20" dirty="0">
                <a:solidFill>
                  <a:srgbClr val="FFFFFF"/>
                </a:solidFill>
                <a:latin typeface="Calibri"/>
                <a:cs typeface="Calibri"/>
              </a:rPr>
              <a:t>ri</a:t>
            </a:r>
            <a:r>
              <a:rPr sz="1800" spc="-15" dirty="0">
                <a:solidFill>
                  <a:srgbClr val="FFFFFF"/>
                </a:solidFill>
                <a:latin typeface="Calibri"/>
                <a:cs typeface="Calibri"/>
              </a:rPr>
              <a:t>bun</a:t>
            </a:r>
            <a:r>
              <a:rPr sz="1800" dirty="0">
                <a:solidFill>
                  <a:srgbClr val="FFFFFF"/>
                </a:solidFill>
                <a:latin typeface="Calibri"/>
                <a:cs typeface="Calibri"/>
              </a:rPr>
              <a:t>a</a:t>
            </a:r>
            <a:r>
              <a:rPr sz="1800" spc="-20" dirty="0">
                <a:solidFill>
                  <a:srgbClr val="FFFFFF"/>
                </a:solidFill>
                <a:latin typeface="Calibri"/>
                <a:cs typeface="Calibri"/>
              </a:rPr>
              <a:t>l</a:t>
            </a:r>
            <a:r>
              <a:rPr sz="1800" dirty="0">
                <a:solidFill>
                  <a:srgbClr val="FFFFFF"/>
                </a:solidFill>
                <a:latin typeface="Calibri"/>
                <a:cs typeface="Calibri"/>
              </a:rPr>
              <a:t>e</a:t>
            </a:r>
            <a:r>
              <a:rPr sz="1800" spc="95" dirty="0">
                <a:solidFill>
                  <a:srgbClr val="FFFFFF"/>
                </a:solidFill>
                <a:latin typeface="Calibri"/>
                <a:cs typeface="Calibri"/>
              </a:rPr>
              <a:t> </a:t>
            </a:r>
            <a:r>
              <a:rPr sz="1800" spc="-15" dirty="0">
                <a:solidFill>
                  <a:srgbClr val="FFFFFF"/>
                </a:solidFill>
                <a:latin typeface="Calibri"/>
                <a:cs typeface="Calibri"/>
              </a:rPr>
              <a:t>o</a:t>
            </a:r>
            <a:r>
              <a:rPr sz="1800" spc="10" dirty="0">
                <a:solidFill>
                  <a:srgbClr val="FFFFFF"/>
                </a:solidFill>
                <a:latin typeface="Calibri"/>
                <a:cs typeface="Calibri"/>
              </a:rPr>
              <a:t>v</a:t>
            </a:r>
            <a:r>
              <a:rPr sz="1800" dirty="0">
                <a:solidFill>
                  <a:srgbClr val="FFFFFF"/>
                </a:solidFill>
                <a:latin typeface="Calibri"/>
                <a:cs typeface="Calibri"/>
              </a:rPr>
              <a:t>e  </a:t>
            </a:r>
            <a:r>
              <a:rPr sz="1800" spc="-10" dirty="0">
                <a:solidFill>
                  <a:srgbClr val="FFFFFF"/>
                </a:solidFill>
                <a:latin typeface="Calibri"/>
                <a:cs typeface="Calibri"/>
              </a:rPr>
              <a:t>ha</a:t>
            </a:r>
            <a:r>
              <a:rPr sz="1800" spc="15" dirty="0">
                <a:solidFill>
                  <a:srgbClr val="FFFFFF"/>
                </a:solidFill>
                <a:latin typeface="Calibri"/>
                <a:cs typeface="Calibri"/>
              </a:rPr>
              <a:t> </a:t>
            </a:r>
            <a:r>
              <a:rPr sz="1800" dirty="0">
                <a:solidFill>
                  <a:srgbClr val="FFFFFF"/>
                </a:solidFill>
                <a:latin typeface="Calibri"/>
                <a:cs typeface="Calibri"/>
              </a:rPr>
              <a:t>sede</a:t>
            </a:r>
            <a:r>
              <a:rPr sz="1800" spc="-10" dirty="0">
                <a:solidFill>
                  <a:srgbClr val="FFFFFF"/>
                </a:solidFill>
                <a:latin typeface="Calibri"/>
                <a:cs typeface="Calibri"/>
              </a:rPr>
              <a:t> il</a:t>
            </a:r>
            <a:r>
              <a:rPr sz="1800" dirty="0">
                <a:solidFill>
                  <a:srgbClr val="FFFFFF"/>
                </a:solidFill>
                <a:latin typeface="Calibri"/>
                <a:cs typeface="Calibri"/>
              </a:rPr>
              <a:t> CDD</a:t>
            </a:r>
            <a:endParaRPr sz="1800">
              <a:latin typeface="Calibri"/>
              <a:cs typeface="Calibri"/>
            </a:endParaRPr>
          </a:p>
        </p:txBody>
      </p:sp>
      <p:sp>
        <p:nvSpPr>
          <p:cNvPr id="69" name="Segnaposto piè di pagina 11"/>
          <p:cNvSpPr>
            <a:spLocks noGrp="1"/>
          </p:cNvSpPr>
          <p:nvPr>
            <p:ph type="ftr" sz="quarter" idx="5"/>
          </p:nvPr>
        </p:nvSpPr>
        <p:spPr>
          <a:xfrm>
            <a:off x="10243997" y="6611687"/>
            <a:ext cx="1644698" cy="169277"/>
          </a:xfrm>
        </p:spPr>
        <p:txBody>
          <a:body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12193905" cy="6858000"/>
            <a:chOff x="0" y="0"/>
            <a:chExt cx="12193905" cy="6858000"/>
          </a:xfrm>
        </p:grpSpPr>
        <p:pic>
          <p:nvPicPr>
            <p:cNvPr id="3" name="object 3"/>
            <p:cNvPicPr/>
            <p:nvPr/>
          </p:nvPicPr>
          <p:blipFill>
            <a:blip r:embed="rId3" cstate="print"/>
            <a:stretch>
              <a:fillRect/>
            </a:stretch>
          </p:blipFill>
          <p:spPr>
            <a:xfrm>
              <a:off x="137160" y="59435"/>
              <a:ext cx="11528298" cy="934973"/>
            </a:xfrm>
            <a:prstGeom prst="rect">
              <a:avLst/>
            </a:prstGeom>
          </p:spPr>
        </p:pic>
        <p:sp>
          <p:nvSpPr>
            <p:cNvPr id="4" name="object 4"/>
            <p:cNvSpPr/>
            <p:nvPr/>
          </p:nvSpPr>
          <p:spPr>
            <a:xfrm>
              <a:off x="294893" y="217170"/>
              <a:ext cx="11215370" cy="622300"/>
            </a:xfrm>
            <a:custGeom>
              <a:avLst/>
              <a:gdLst/>
              <a:ahLst/>
              <a:cxnLst/>
              <a:rect l="l" t="t" r="r" b="b"/>
              <a:pathLst>
                <a:path w="11215370" h="622300">
                  <a:moveTo>
                    <a:pt x="11215116" y="0"/>
                  </a:moveTo>
                  <a:lnTo>
                    <a:pt x="0" y="0"/>
                  </a:lnTo>
                  <a:lnTo>
                    <a:pt x="0" y="621791"/>
                  </a:lnTo>
                  <a:lnTo>
                    <a:pt x="11215116" y="621791"/>
                  </a:lnTo>
                  <a:lnTo>
                    <a:pt x="11215116" y="0"/>
                  </a:lnTo>
                  <a:close/>
                </a:path>
              </a:pathLst>
            </a:custGeom>
            <a:solidFill>
              <a:srgbClr val="00AF50"/>
            </a:solidFill>
          </p:spPr>
          <p:txBody>
            <a:bodyPr wrap="square" lIns="0" tIns="0" rIns="0" bIns="0" rtlCol="0"/>
            <a:lstStyle/>
            <a:p>
              <a:endParaRPr/>
            </a:p>
          </p:txBody>
        </p:sp>
        <p:sp>
          <p:nvSpPr>
            <p:cNvPr id="5" name="object 5"/>
            <p:cNvSpPr/>
            <p:nvPr/>
          </p:nvSpPr>
          <p:spPr>
            <a:xfrm>
              <a:off x="294893" y="217170"/>
              <a:ext cx="11215370" cy="622300"/>
            </a:xfrm>
            <a:custGeom>
              <a:avLst/>
              <a:gdLst/>
              <a:ahLst/>
              <a:cxnLst/>
              <a:rect l="l" t="t" r="r" b="b"/>
              <a:pathLst>
                <a:path w="11215370" h="622300">
                  <a:moveTo>
                    <a:pt x="0" y="621791"/>
                  </a:moveTo>
                  <a:lnTo>
                    <a:pt x="11215116" y="621791"/>
                  </a:lnTo>
                  <a:lnTo>
                    <a:pt x="11215116" y="0"/>
                  </a:lnTo>
                  <a:lnTo>
                    <a:pt x="0" y="0"/>
                  </a:lnTo>
                  <a:lnTo>
                    <a:pt x="0" y="621791"/>
                  </a:lnTo>
                  <a:close/>
                </a:path>
              </a:pathLst>
            </a:custGeom>
            <a:ln w="13716">
              <a:solidFill>
                <a:srgbClr val="006FC0"/>
              </a:solidFill>
            </a:ln>
          </p:spPr>
          <p:txBody>
            <a:bodyPr wrap="square" lIns="0" tIns="0" rIns="0" bIns="0" rtlCol="0"/>
            <a:lstStyle/>
            <a:p>
              <a:endParaRPr/>
            </a:p>
          </p:txBody>
        </p:sp>
      </p:grpSp>
      <p:sp>
        <p:nvSpPr>
          <p:cNvPr id="6" name="object 6"/>
          <p:cNvSpPr txBox="1">
            <a:spLocks noGrp="1"/>
          </p:cNvSpPr>
          <p:nvPr>
            <p:ph type="title"/>
          </p:nvPr>
        </p:nvSpPr>
        <p:spPr>
          <a:xfrm>
            <a:off x="4122165" y="211912"/>
            <a:ext cx="3557270" cy="574675"/>
          </a:xfrm>
          <a:prstGeom prst="rect">
            <a:avLst/>
          </a:prstGeom>
        </p:spPr>
        <p:txBody>
          <a:bodyPr vert="horz" wrap="square" lIns="0" tIns="12700" rIns="0" bIns="0" rtlCol="0">
            <a:spAutoFit/>
          </a:bodyPr>
          <a:lstStyle/>
          <a:p>
            <a:pPr marL="12700">
              <a:lnSpc>
                <a:spcPct val="100000"/>
              </a:lnSpc>
              <a:spcBef>
                <a:spcPts val="100"/>
              </a:spcBef>
            </a:pPr>
            <a:r>
              <a:rPr sz="3600" b="1" spc="-55" dirty="0">
                <a:latin typeface="Calibri"/>
                <a:cs typeface="Calibri"/>
              </a:rPr>
              <a:t>FASE</a:t>
            </a:r>
            <a:r>
              <a:rPr sz="3600" b="1" spc="-85" dirty="0">
                <a:latin typeface="Calibri"/>
                <a:cs typeface="Calibri"/>
              </a:rPr>
              <a:t> </a:t>
            </a:r>
            <a:r>
              <a:rPr sz="3600" b="1" spc="-10" dirty="0">
                <a:latin typeface="Calibri"/>
                <a:cs typeface="Calibri"/>
              </a:rPr>
              <a:t>ISTRUTTORIA</a:t>
            </a:r>
            <a:endParaRPr sz="3600">
              <a:latin typeface="Calibri"/>
              <a:cs typeface="Calibri"/>
            </a:endParaRPr>
          </a:p>
        </p:txBody>
      </p:sp>
      <p:grpSp>
        <p:nvGrpSpPr>
          <p:cNvPr id="7" name="object 7"/>
          <p:cNvGrpSpPr/>
          <p:nvPr/>
        </p:nvGrpSpPr>
        <p:grpSpPr>
          <a:xfrm>
            <a:off x="293115" y="753814"/>
            <a:ext cx="11215370" cy="5820410"/>
            <a:chOff x="301625" y="831977"/>
            <a:chExt cx="11215370" cy="5820410"/>
          </a:xfrm>
        </p:grpSpPr>
        <p:sp>
          <p:nvSpPr>
            <p:cNvPr id="8" name="object 8"/>
            <p:cNvSpPr/>
            <p:nvPr/>
          </p:nvSpPr>
          <p:spPr>
            <a:xfrm>
              <a:off x="308610" y="838962"/>
              <a:ext cx="11201400" cy="1797050"/>
            </a:xfrm>
            <a:custGeom>
              <a:avLst/>
              <a:gdLst/>
              <a:ahLst/>
              <a:cxnLst/>
              <a:rect l="l" t="t" r="r" b="b"/>
              <a:pathLst>
                <a:path w="11201400" h="1797050">
                  <a:moveTo>
                    <a:pt x="11201400" y="0"/>
                  </a:moveTo>
                  <a:lnTo>
                    <a:pt x="0" y="0"/>
                  </a:lnTo>
                  <a:lnTo>
                    <a:pt x="0" y="1796795"/>
                  </a:lnTo>
                  <a:lnTo>
                    <a:pt x="11201400" y="1796795"/>
                  </a:lnTo>
                  <a:lnTo>
                    <a:pt x="11201400" y="0"/>
                  </a:lnTo>
                  <a:close/>
                </a:path>
              </a:pathLst>
            </a:custGeom>
            <a:solidFill>
              <a:srgbClr val="5B9BD4"/>
            </a:solidFill>
          </p:spPr>
          <p:txBody>
            <a:bodyPr wrap="square" lIns="0" tIns="0" rIns="0" bIns="0" rtlCol="0"/>
            <a:lstStyle/>
            <a:p>
              <a:endParaRPr/>
            </a:p>
          </p:txBody>
        </p:sp>
        <p:sp>
          <p:nvSpPr>
            <p:cNvPr id="9" name="object 9"/>
            <p:cNvSpPr/>
            <p:nvPr/>
          </p:nvSpPr>
          <p:spPr>
            <a:xfrm>
              <a:off x="308610" y="838962"/>
              <a:ext cx="11201400" cy="1797050"/>
            </a:xfrm>
            <a:custGeom>
              <a:avLst/>
              <a:gdLst/>
              <a:ahLst/>
              <a:cxnLst/>
              <a:rect l="l" t="t" r="r" b="b"/>
              <a:pathLst>
                <a:path w="11201400" h="1797050">
                  <a:moveTo>
                    <a:pt x="0" y="1796795"/>
                  </a:moveTo>
                  <a:lnTo>
                    <a:pt x="11201400" y="1796795"/>
                  </a:lnTo>
                  <a:lnTo>
                    <a:pt x="11201400" y="0"/>
                  </a:lnTo>
                  <a:lnTo>
                    <a:pt x="0" y="0"/>
                  </a:lnTo>
                  <a:lnTo>
                    <a:pt x="0" y="1796795"/>
                  </a:lnTo>
                  <a:close/>
                </a:path>
              </a:pathLst>
            </a:custGeom>
            <a:ln w="13716">
              <a:solidFill>
                <a:srgbClr val="41709C"/>
              </a:solidFill>
            </a:ln>
          </p:spPr>
          <p:txBody>
            <a:bodyPr wrap="square" lIns="0" tIns="0" rIns="0" bIns="0" rtlCol="0"/>
            <a:lstStyle/>
            <a:p>
              <a:endParaRPr/>
            </a:p>
          </p:txBody>
        </p:sp>
        <p:sp>
          <p:nvSpPr>
            <p:cNvPr id="10" name="object 10"/>
            <p:cNvSpPr/>
            <p:nvPr/>
          </p:nvSpPr>
          <p:spPr>
            <a:xfrm>
              <a:off x="308610" y="2635758"/>
              <a:ext cx="11201400" cy="1811020"/>
            </a:xfrm>
            <a:custGeom>
              <a:avLst/>
              <a:gdLst/>
              <a:ahLst/>
              <a:cxnLst/>
              <a:rect l="l" t="t" r="r" b="b"/>
              <a:pathLst>
                <a:path w="11201400" h="1811020">
                  <a:moveTo>
                    <a:pt x="11201400" y="0"/>
                  </a:moveTo>
                  <a:lnTo>
                    <a:pt x="0" y="0"/>
                  </a:lnTo>
                  <a:lnTo>
                    <a:pt x="0" y="1810512"/>
                  </a:lnTo>
                  <a:lnTo>
                    <a:pt x="11201400" y="1810512"/>
                  </a:lnTo>
                  <a:lnTo>
                    <a:pt x="11201400" y="0"/>
                  </a:lnTo>
                  <a:close/>
                </a:path>
              </a:pathLst>
            </a:custGeom>
            <a:solidFill>
              <a:srgbClr val="EC7C30"/>
            </a:solidFill>
          </p:spPr>
          <p:txBody>
            <a:bodyPr wrap="square" lIns="0" tIns="0" rIns="0" bIns="0" rtlCol="0"/>
            <a:lstStyle/>
            <a:p>
              <a:endParaRPr/>
            </a:p>
          </p:txBody>
        </p:sp>
        <p:sp>
          <p:nvSpPr>
            <p:cNvPr id="11" name="object 11"/>
            <p:cNvSpPr/>
            <p:nvPr/>
          </p:nvSpPr>
          <p:spPr>
            <a:xfrm>
              <a:off x="308610" y="2635758"/>
              <a:ext cx="11201400" cy="1811020"/>
            </a:xfrm>
            <a:custGeom>
              <a:avLst/>
              <a:gdLst/>
              <a:ahLst/>
              <a:cxnLst/>
              <a:rect l="l" t="t" r="r" b="b"/>
              <a:pathLst>
                <a:path w="11201400" h="1811020">
                  <a:moveTo>
                    <a:pt x="0" y="1810512"/>
                  </a:moveTo>
                  <a:lnTo>
                    <a:pt x="11201400" y="1810512"/>
                  </a:lnTo>
                  <a:lnTo>
                    <a:pt x="11201400" y="0"/>
                  </a:lnTo>
                  <a:lnTo>
                    <a:pt x="0" y="0"/>
                  </a:lnTo>
                  <a:lnTo>
                    <a:pt x="0" y="1810512"/>
                  </a:lnTo>
                  <a:close/>
                </a:path>
              </a:pathLst>
            </a:custGeom>
            <a:ln w="13716">
              <a:solidFill>
                <a:srgbClr val="41709C"/>
              </a:solidFill>
            </a:ln>
          </p:spPr>
          <p:txBody>
            <a:bodyPr wrap="square" lIns="0" tIns="0" rIns="0" bIns="0" rtlCol="0"/>
            <a:lstStyle/>
            <a:p>
              <a:endParaRPr/>
            </a:p>
          </p:txBody>
        </p:sp>
        <p:sp>
          <p:nvSpPr>
            <p:cNvPr id="12" name="object 12"/>
            <p:cNvSpPr/>
            <p:nvPr/>
          </p:nvSpPr>
          <p:spPr>
            <a:xfrm>
              <a:off x="308610" y="4446269"/>
              <a:ext cx="11201400" cy="2199640"/>
            </a:xfrm>
            <a:custGeom>
              <a:avLst/>
              <a:gdLst/>
              <a:ahLst/>
              <a:cxnLst/>
              <a:rect l="l" t="t" r="r" b="b"/>
              <a:pathLst>
                <a:path w="11201400" h="2199640">
                  <a:moveTo>
                    <a:pt x="11201400" y="0"/>
                  </a:moveTo>
                  <a:lnTo>
                    <a:pt x="0" y="0"/>
                  </a:lnTo>
                  <a:lnTo>
                    <a:pt x="0" y="2199131"/>
                  </a:lnTo>
                  <a:lnTo>
                    <a:pt x="11201400" y="2199131"/>
                  </a:lnTo>
                  <a:lnTo>
                    <a:pt x="11201400" y="0"/>
                  </a:lnTo>
                  <a:close/>
                </a:path>
              </a:pathLst>
            </a:custGeom>
            <a:solidFill>
              <a:srgbClr val="5B9BD4"/>
            </a:solidFill>
          </p:spPr>
          <p:txBody>
            <a:bodyPr wrap="square" lIns="0" tIns="0" rIns="0" bIns="0" rtlCol="0"/>
            <a:lstStyle/>
            <a:p>
              <a:endParaRPr/>
            </a:p>
          </p:txBody>
        </p:sp>
        <p:sp>
          <p:nvSpPr>
            <p:cNvPr id="13" name="object 13"/>
            <p:cNvSpPr/>
            <p:nvPr/>
          </p:nvSpPr>
          <p:spPr>
            <a:xfrm>
              <a:off x="308610" y="4446269"/>
              <a:ext cx="11201400" cy="2199640"/>
            </a:xfrm>
            <a:custGeom>
              <a:avLst/>
              <a:gdLst/>
              <a:ahLst/>
              <a:cxnLst/>
              <a:rect l="l" t="t" r="r" b="b"/>
              <a:pathLst>
                <a:path w="11201400" h="2199640">
                  <a:moveTo>
                    <a:pt x="0" y="2199131"/>
                  </a:moveTo>
                  <a:lnTo>
                    <a:pt x="11201400" y="2199131"/>
                  </a:lnTo>
                  <a:lnTo>
                    <a:pt x="11201400" y="0"/>
                  </a:lnTo>
                  <a:lnTo>
                    <a:pt x="0" y="0"/>
                  </a:lnTo>
                  <a:lnTo>
                    <a:pt x="0" y="2199131"/>
                  </a:lnTo>
                  <a:close/>
                </a:path>
              </a:pathLst>
            </a:custGeom>
            <a:ln w="13716">
              <a:solidFill>
                <a:srgbClr val="41709C"/>
              </a:solidFill>
            </a:ln>
          </p:spPr>
          <p:txBody>
            <a:bodyPr wrap="square" lIns="0" tIns="0" rIns="0" bIns="0" rtlCol="0"/>
            <a:lstStyle/>
            <a:p>
              <a:endParaRPr/>
            </a:p>
          </p:txBody>
        </p:sp>
      </p:grpSp>
      <p:sp>
        <p:nvSpPr>
          <p:cNvPr id="14" name="object 14"/>
          <p:cNvSpPr txBox="1"/>
          <p:nvPr/>
        </p:nvSpPr>
        <p:spPr>
          <a:xfrm>
            <a:off x="284166" y="867096"/>
            <a:ext cx="11347298" cy="4707699"/>
          </a:xfrm>
          <a:prstGeom prst="rect">
            <a:avLst/>
          </a:prstGeom>
        </p:spPr>
        <p:txBody>
          <a:bodyPr vert="horz" wrap="square" lIns="0" tIns="13970" rIns="0" bIns="0" rtlCol="0">
            <a:spAutoFit/>
          </a:bodyPr>
          <a:lstStyle/>
          <a:p>
            <a:pPr marL="5080" algn="ctr">
              <a:lnSpc>
                <a:spcPts val="3354"/>
              </a:lnSpc>
              <a:spcBef>
                <a:spcPts val="110"/>
              </a:spcBef>
            </a:pPr>
            <a:r>
              <a:rPr sz="2800" spc="-10" dirty="0">
                <a:solidFill>
                  <a:srgbClr val="FFFFFF"/>
                </a:solidFill>
                <a:latin typeface="Calibri"/>
                <a:cs typeface="Calibri"/>
              </a:rPr>
              <a:t>Nuova</a:t>
            </a:r>
            <a:r>
              <a:rPr sz="2800" dirty="0">
                <a:solidFill>
                  <a:srgbClr val="FFFFFF"/>
                </a:solidFill>
                <a:latin typeface="Calibri"/>
                <a:cs typeface="Calibri"/>
              </a:rPr>
              <a:t> </a:t>
            </a:r>
            <a:r>
              <a:rPr sz="2800" spc="-15" dirty="0">
                <a:solidFill>
                  <a:srgbClr val="FFFFFF"/>
                </a:solidFill>
                <a:latin typeface="Calibri"/>
                <a:cs typeface="Calibri"/>
              </a:rPr>
              <a:t>attività</a:t>
            </a:r>
            <a:r>
              <a:rPr sz="2800" spc="5" dirty="0">
                <a:solidFill>
                  <a:srgbClr val="FFFFFF"/>
                </a:solidFill>
                <a:latin typeface="Calibri"/>
                <a:cs typeface="Calibri"/>
              </a:rPr>
              <a:t> </a:t>
            </a:r>
            <a:r>
              <a:rPr sz="2800" dirty="0">
                <a:solidFill>
                  <a:srgbClr val="FFFFFF"/>
                </a:solidFill>
                <a:latin typeface="Calibri"/>
                <a:cs typeface="Calibri"/>
              </a:rPr>
              <a:t>del</a:t>
            </a:r>
            <a:r>
              <a:rPr sz="2800" spc="-20" dirty="0">
                <a:solidFill>
                  <a:srgbClr val="FFFFFF"/>
                </a:solidFill>
                <a:latin typeface="Calibri"/>
                <a:cs typeface="Calibri"/>
              </a:rPr>
              <a:t> </a:t>
            </a:r>
            <a:r>
              <a:rPr sz="2800" spc="-5" dirty="0">
                <a:solidFill>
                  <a:srgbClr val="FFFFFF"/>
                </a:solidFill>
                <a:latin typeface="Calibri"/>
                <a:cs typeface="Calibri"/>
              </a:rPr>
              <a:t>Consigliere</a:t>
            </a:r>
            <a:r>
              <a:rPr sz="2800" spc="-80" dirty="0">
                <a:solidFill>
                  <a:srgbClr val="FFFFFF"/>
                </a:solidFill>
                <a:latin typeface="Calibri"/>
                <a:cs typeface="Calibri"/>
              </a:rPr>
              <a:t> </a:t>
            </a:r>
            <a:r>
              <a:rPr sz="2800" spc="-15" dirty="0">
                <a:solidFill>
                  <a:srgbClr val="FFFFFF"/>
                </a:solidFill>
                <a:latin typeface="Calibri"/>
                <a:cs typeface="Calibri"/>
              </a:rPr>
              <a:t>Istruttore derivante</a:t>
            </a:r>
            <a:r>
              <a:rPr sz="2800" spc="-10" dirty="0">
                <a:solidFill>
                  <a:srgbClr val="FFFFFF"/>
                </a:solidFill>
                <a:latin typeface="Calibri"/>
                <a:cs typeface="Calibri"/>
              </a:rPr>
              <a:t> </a:t>
            </a:r>
            <a:r>
              <a:rPr sz="2800" dirty="0">
                <a:solidFill>
                  <a:srgbClr val="FFFFFF"/>
                </a:solidFill>
                <a:latin typeface="Calibri"/>
                <a:cs typeface="Calibri"/>
              </a:rPr>
              <a:t>da</a:t>
            </a:r>
            <a:r>
              <a:rPr sz="2800" spc="-30" dirty="0">
                <a:solidFill>
                  <a:srgbClr val="FFFFFF"/>
                </a:solidFill>
                <a:latin typeface="Calibri"/>
                <a:cs typeface="Calibri"/>
              </a:rPr>
              <a:t> </a:t>
            </a:r>
            <a:r>
              <a:rPr sz="2800" spc="-15" dirty="0">
                <a:solidFill>
                  <a:srgbClr val="FFFFFF"/>
                </a:solidFill>
                <a:latin typeface="Calibri"/>
                <a:cs typeface="Calibri"/>
              </a:rPr>
              <a:t>attività</a:t>
            </a:r>
            <a:r>
              <a:rPr sz="2800" spc="5" dirty="0">
                <a:solidFill>
                  <a:srgbClr val="FFFFFF"/>
                </a:solidFill>
                <a:latin typeface="Calibri"/>
                <a:cs typeface="Calibri"/>
              </a:rPr>
              <a:t> </a:t>
            </a:r>
            <a:r>
              <a:rPr sz="2800" spc="-10" dirty="0">
                <a:solidFill>
                  <a:srgbClr val="FFFFFF"/>
                </a:solidFill>
                <a:latin typeface="Calibri"/>
                <a:cs typeface="Calibri"/>
              </a:rPr>
              <a:t>difensive</a:t>
            </a:r>
            <a:endParaRPr sz="2800" dirty="0">
              <a:latin typeface="Calibri"/>
              <a:cs typeface="Calibri"/>
            </a:endParaRPr>
          </a:p>
          <a:p>
            <a:pPr marL="12065" marR="5080" algn="ctr">
              <a:lnSpc>
                <a:spcPts val="3350"/>
              </a:lnSpc>
              <a:spcBef>
                <a:spcPts val="114"/>
              </a:spcBef>
            </a:pPr>
            <a:r>
              <a:rPr sz="2800" spc="-5" dirty="0">
                <a:solidFill>
                  <a:srgbClr val="FFFFFF"/>
                </a:solidFill>
                <a:latin typeface="Calibri"/>
                <a:cs typeface="Calibri"/>
              </a:rPr>
              <a:t>richieste</a:t>
            </a:r>
            <a:r>
              <a:rPr sz="2800" spc="-45" dirty="0">
                <a:solidFill>
                  <a:srgbClr val="FFFFFF"/>
                </a:solidFill>
                <a:latin typeface="Calibri"/>
                <a:cs typeface="Calibri"/>
              </a:rPr>
              <a:t> </a:t>
            </a:r>
            <a:r>
              <a:rPr sz="2800" spc="5" dirty="0">
                <a:solidFill>
                  <a:srgbClr val="FFFFFF"/>
                </a:solidFill>
                <a:latin typeface="Calibri"/>
                <a:cs typeface="Calibri"/>
              </a:rPr>
              <a:t>e</a:t>
            </a:r>
            <a:r>
              <a:rPr sz="2800" spc="-10" dirty="0">
                <a:solidFill>
                  <a:srgbClr val="FFFFFF"/>
                </a:solidFill>
                <a:latin typeface="Calibri"/>
                <a:cs typeface="Calibri"/>
              </a:rPr>
              <a:t> </a:t>
            </a:r>
            <a:r>
              <a:rPr sz="2800" spc="-15" dirty="0">
                <a:solidFill>
                  <a:srgbClr val="FFFFFF"/>
                </a:solidFill>
                <a:latin typeface="Calibri"/>
                <a:cs typeface="Calibri"/>
              </a:rPr>
              <a:t>poste</a:t>
            </a:r>
            <a:r>
              <a:rPr sz="2800" spc="-10" dirty="0">
                <a:solidFill>
                  <a:srgbClr val="FFFFFF"/>
                </a:solidFill>
                <a:latin typeface="Calibri"/>
                <a:cs typeface="Calibri"/>
              </a:rPr>
              <a:t> </a:t>
            </a:r>
            <a:r>
              <a:rPr sz="2800" dirty="0">
                <a:solidFill>
                  <a:srgbClr val="FFFFFF"/>
                </a:solidFill>
                <a:latin typeface="Calibri"/>
                <a:cs typeface="Calibri"/>
              </a:rPr>
              <a:t>in</a:t>
            </a:r>
            <a:r>
              <a:rPr sz="2800" spc="20" dirty="0">
                <a:solidFill>
                  <a:srgbClr val="FFFFFF"/>
                </a:solidFill>
                <a:latin typeface="Calibri"/>
                <a:cs typeface="Calibri"/>
              </a:rPr>
              <a:t> </a:t>
            </a:r>
            <a:r>
              <a:rPr sz="2800" dirty="0">
                <a:solidFill>
                  <a:srgbClr val="FFFFFF"/>
                </a:solidFill>
                <a:latin typeface="Calibri"/>
                <a:cs typeface="Calibri"/>
              </a:rPr>
              <a:t>essere</a:t>
            </a:r>
            <a:r>
              <a:rPr sz="2800" spc="-80" dirty="0">
                <a:solidFill>
                  <a:srgbClr val="FFFFFF"/>
                </a:solidFill>
                <a:latin typeface="Calibri"/>
                <a:cs typeface="Calibri"/>
              </a:rPr>
              <a:t> </a:t>
            </a:r>
            <a:r>
              <a:rPr sz="2800" spc="-10" dirty="0">
                <a:solidFill>
                  <a:srgbClr val="FFFFFF"/>
                </a:solidFill>
                <a:latin typeface="Calibri"/>
                <a:cs typeface="Calibri"/>
              </a:rPr>
              <a:t>dall’incolpato</a:t>
            </a:r>
            <a:r>
              <a:rPr sz="2800" spc="45" dirty="0">
                <a:solidFill>
                  <a:srgbClr val="FFFFFF"/>
                </a:solidFill>
                <a:latin typeface="Calibri"/>
                <a:cs typeface="Calibri"/>
              </a:rPr>
              <a:t> </a:t>
            </a:r>
            <a:r>
              <a:rPr sz="2800" dirty="0">
                <a:solidFill>
                  <a:srgbClr val="FFFFFF"/>
                </a:solidFill>
                <a:latin typeface="Calibri"/>
                <a:cs typeface="Calibri"/>
              </a:rPr>
              <a:t>(nei</a:t>
            </a:r>
            <a:r>
              <a:rPr sz="2800" spc="-50" dirty="0">
                <a:solidFill>
                  <a:srgbClr val="FFFFFF"/>
                </a:solidFill>
                <a:latin typeface="Calibri"/>
                <a:cs typeface="Calibri"/>
              </a:rPr>
              <a:t> </a:t>
            </a:r>
            <a:r>
              <a:rPr sz="2800" spc="10" dirty="0">
                <a:solidFill>
                  <a:srgbClr val="FFFFFF"/>
                </a:solidFill>
                <a:latin typeface="Calibri"/>
                <a:cs typeface="Calibri"/>
              </a:rPr>
              <a:t>20</a:t>
            </a:r>
            <a:r>
              <a:rPr sz="2800" spc="-5" dirty="0">
                <a:solidFill>
                  <a:srgbClr val="FFFFFF"/>
                </a:solidFill>
                <a:latin typeface="Calibri"/>
                <a:cs typeface="Calibri"/>
              </a:rPr>
              <a:t> </a:t>
            </a:r>
            <a:r>
              <a:rPr sz="2800" spc="20" dirty="0">
                <a:solidFill>
                  <a:srgbClr val="FFFFFF"/>
                </a:solidFill>
                <a:latin typeface="Calibri"/>
                <a:cs typeface="Calibri"/>
              </a:rPr>
              <a:t>gg</a:t>
            </a:r>
            <a:r>
              <a:rPr sz="2800" spc="-45" dirty="0">
                <a:solidFill>
                  <a:srgbClr val="FFFFFF"/>
                </a:solidFill>
                <a:latin typeface="Calibri"/>
                <a:cs typeface="Calibri"/>
              </a:rPr>
              <a:t> </a:t>
            </a:r>
            <a:r>
              <a:rPr sz="2800" dirty="0">
                <a:solidFill>
                  <a:srgbClr val="FFFFFF"/>
                </a:solidFill>
                <a:latin typeface="Calibri"/>
                <a:cs typeface="Calibri"/>
              </a:rPr>
              <a:t>successivi</a:t>
            </a:r>
            <a:r>
              <a:rPr sz="2800" spc="-45" dirty="0">
                <a:solidFill>
                  <a:srgbClr val="FFFFFF"/>
                </a:solidFill>
                <a:latin typeface="Calibri"/>
                <a:cs typeface="Calibri"/>
              </a:rPr>
              <a:t> </a:t>
            </a:r>
            <a:r>
              <a:rPr sz="2800" dirty="0">
                <a:solidFill>
                  <a:srgbClr val="FFFFFF"/>
                </a:solidFill>
                <a:latin typeface="Calibri"/>
                <a:cs typeface="Calibri"/>
              </a:rPr>
              <a:t>la</a:t>
            </a:r>
            <a:r>
              <a:rPr sz="2800" spc="-30" dirty="0">
                <a:solidFill>
                  <a:srgbClr val="FFFFFF"/>
                </a:solidFill>
                <a:latin typeface="Calibri"/>
                <a:cs typeface="Calibri"/>
              </a:rPr>
              <a:t> </a:t>
            </a:r>
            <a:r>
              <a:rPr sz="2800" spc="-5" dirty="0">
                <a:solidFill>
                  <a:srgbClr val="FFFFFF"/>
                </a:solidFill>
                <a:latin typeface="Calibri"/>
                <a:cs typeface="Calibri"/>
              </a:rPr>
              <a:t>notifica</a:t>
            </a:r>
            <a:r>
              <a:rPr sz="2800" dirty="0">
                <a:solidFill>
                  <a:srgbClr val="FFFFFF"/>
                </a:solidFill>
                <a:latin typeface="Calibri"/>
                <a:cs typeface="Calibri"/>
              </a:rPr>
              <a:t> </a:t>
            </a:r>
            <a:r>
              <a:rPr sz="2800" spc="-5" dirty="0">
                <a:solidFill>
                  <a:srgbClr val="FFFFFF"/>
                </a:solidFill>
                <a:latin typeface="Calibri"/>
                <a:cs typeface="Calibri"/>
              </a:rPr>
              <a:t>della </a:t>
            </a:r>
            <a:r>
              <a:rPr sz="2800" spc="-620" dirty="0">
                <a:solidFill>
                  <a:srgbClr val="FFFFFF"/>
                </a:solidFill>
                <a:latin typeface="Calibri"/>
                <a:cs typeface="Calibri"/>
              </a:rPr>
              <a:t> </a:t>
            </a:r>
            <a:r>
              <a:rPr sz="2800" spc="-10" dirty="0">
                <a:solidFill>
                  <a:srgbClr val="FFFFFF"/>
                </a:solidFill>
                <a:latin typeface="Calibri"/>
                <a:cs typeface="Calibri"/>
              </a:rPr>
              <a:t>deliberazione</a:t>
            </a:r>
            <a:r>
              <a:rPr sz="2800" spc="-55" dirty="0">
                <a:solidFill>
                  <a:srgbClr val="FFFFFF"/>
                </a:solidFill>
                <a:latin typeface="Calibri"/>
                <a:cs typeface="Calibri"/>
              </a:rPr>
              <a:t> </a:t>
            </a:r>
            <a:r>
              <a:rPr sz="2800" dirty="0">
                <a:solidFill>
                  <a:srgbClr val="FFFFFF"/>
                </a:solidFill>
                <a:latin typeface="Calibri"/>
                <a:cs typeface="Calibri"/>
              </a:rPr>
              <a:t>del</a:t>
            </a:r>
            <a:r>
              <a:rPr sz="2800" spc="-55" dirty="0">
                <a:solidFill>
                  <a:srgbClr val="FFFFFF"/>
                </a:solidFill>
                <a:latin typeface="Calibri"/>
                <a:cs typeface="Calibri"/>
              </a:rPr>
              <a:t> </a:t>
            </a:r>
            <a:r>
              <a:rPr sz="2800" spc="-10" dirty="0">
                <a:solidFill>
                  <a:srgbClr val="FFFFFF"/>
                </a:solidFill>
                <a:latin typeface="Calibri"/>
                <a:cs typeface="Calibri"/>
              </a:rPr>
              <a:t>capo</a:t>
            </a:r>
            <a:r>
              <a:rPr sz="2800" spc="40" dirty="0">
                <a:solidFill>
                  <a:srgbClr val="FFFFFF"/>
                </a:solidFill>
                <a:latin typeface="Calibri"/>
                <a:cs typeface="Calibri"/>
              </a:rPr>
              <a:t> </a:t>
            </a:r>
            <a:r>
              <a:rPr sz="2800" dirty="0">
                <a:solidFill>
                  <a:srgbClr val="FFFFFF"/>
                </a:solidFill>
                <a:latin typeface="Calibri"/>
                <a:cs typeface="Calibri"/>
              </a:rPr>
              <a:t>di</a:t>
            </a:r>
            <a:r>
              <a:rPr sz="2800" spc="-20" dirty="0">
                <a:solidFill>
                  <a:srgbClr val="FFFFFF"/>
                </a:solidFill>
                <a:latin typeface="Calibri"/>
                <a:cs typeface="Calibri"/>
              </a:rPr>
              <a:t> </a:t>
            </a:r>
            <a:r>
              <a:rPr sz="2800" spc="-5" dirty="0">
                <a:solidFill>
                  <a:srgbClr val="FFFFFF"/>
                </a:solidFill>
                <a:latin typeface="Calibri"/>
                <a:cs typeface="Calibri"/>
              </a:rPr>
              <a:t>incolpazione)</a:t>
            </a:r>
            <a:endParaRPr sz="2800" dirty="0">
              <a:latin typeface="Calibri"/>
              <a:cs typeface="Calibri"/>
            </a:endParaRPr>
          </a:p>
          <a:p>
            <a:pPr>
              <a:lnSpc>
                <a:spcPct val="100000"/>
              </a:lnSpc>
              <a:spcBef>
                <a:spcPts val="10"/>
              </a:spcBef>
            </a:pPr>
            <a:endParaRPr sz="2500" dirty="0">
              <a:latin typeface="Calibri"/>
              <a:cs typeface="Calibri"/>
            </a:endParaRPr>
          </a:p>
          <a:p>
            <a:pPr marL="149860" marR="137795" algn="ctr">
              <a:lnSpc>
                <a:spcPts val="3350"/>
              </a:lnSpc>
              <a:spcBef>
                <a:spcPts val="5"/>
              </a:spcBef>
            </a:pPr>
            <a:r>
              <a:rPr sz="2800" dirty="0">
                <a:solidFill>
                  <a:srgbClr val="FFFFFF"/>
                </a:solidFill>
                <a:latin typeface="Calibri"/>
                <a:cs typeface="Calibri"/>
              </a:rPr>
              <a:t>Il</a:t>
            </a:r>
            <a:r>
              <a:rPr sz="2800" spc="-15" dirty="0">
                <a:solidFill>
                  <a:srgbClr val="FFFFFF"/>
                </a:solidFill>
                <a:latin typeface="Calibri"/>
                <a:cs typeface="Calibri"/>
              </a:rPr>
              <a:t> </a:t>
            </a:r>
            <a:r>
              <a:rPr sz="2800" dirty="0">
                <a:solidFill>
                  <a:srgbClr val="FFFFFF"/>
                </a:solidFill>
                <a:latin typeface="Calibri"/>
                <a:cs typeface="Calibri"/>
              </a:rPr>
              <a:t>Consigliere</a:t>
            </a:r>
            <a:r>
              <a:rPr sz="2800" spc="-120" dirty="0">
                <a:solidFill>
                  <a:srgbClr val="FFFFFF"/>
                </a:solidFill>
                <a:latin typeface="Calibri"/>
                <a:cs typeface="Calibri"/>
              </a:rPr>
              <a:t> </a:t>
            </a:r>
            <a:r>
              <a:rPr sz="2800" spc="-15" dirty="0">
                <a:solidFill>
                  <a:srgbClr val="FFFFFF"/>
                </a:solidFill>
                <a:latin typeface="Calibri"/>
                <a:cs typeface="Calibri"/>
              </a:rPr>
              <a:t>Istruttore</a:t>
            </a:r>
            <a:r>
              <a:rPr sz="2800" spc="-10" dirty="0">
                <a:solidFill>
                  <a:srgbClr val="FFFFFF"/>
                </a:solidFill>
                <a:latin typeface="Calibri"/>
                <a:cs typeface="Calibri"/>
              </a:rPr>
              <a:t> </a:t>
            </a:r>
            <a:r>
              <a:rPr sz="2800" dirty="0">
                <a:solidFill>
                  <a:srgbClr val="FFFFFF"/>
                </a:solidFill>
                <a:latin typeface="Calibri"/>
                <a:cs typeface="Calibri"/>
              </a:rPr>
              <a:t>richiede</a:t>
            </a:r>
            <a:r>
              <a:rPr sz="2800" spc="-50" dirty="0">
                <a:solidFill>
                  <a:srgbClr val="FFFFFF"/>
                </a:solidFill>
                <a:latin typeface="Calibri"/>
                <a:cs typeface="Calibri"/>
              </a:rPr>
              <a:t> </a:t>
            </a:r>
            <a:r>
              <a:rPr sz="2800" spc="-5" dirty="0">
                <a:solidFill>
                  <a:srgbClr val="FFFFFF"/>
                </a:solidFill>
                <a:latin typeface="Calibri"/>
                <a:cs typeface="Calibri"/>
              </a:rPr>
              <a:t>alla</a:t>
            </a:r>
            <a:r>
              <a:rPr sz="2800" spc="-25" dirty="0">
                <a:solidFill>
                  <a:srgbClr val="FFFFFF"/>
                </a:solidFill>
                <a:latin typeface="Calibri"/>
                <a:cs typeface="Calibri"/>
              </a:rPr>
              <a:t> </a:t>
            </a:r>
            <a:r>
              <a:rPr sz="2800" spc="-5" dirty="0">
                <a:solidFill>
                  <a:srgbClr val="FFFFFF"/>
                </a:solidFill>
                <a:latin typeface="Calibri"/>
                <a:cs typeface="Calibri"/>
              </a:rPr>
              <a:t>Sezione</a:t>
            </a:r>
            <a:r>
              <a:rPr sz="2800" spc="-55" dirty="0">
                <a:solidFill>
                  <a:srgbClr val="FFFFFF"/>
                </a:solidFill>
                <a:latin typeface="Calibri"/>
                <a:cs typeface="Calibri"/>
              </a:rPr>
              <a:t> </a:t>
            </a:r>
            <a:r>
              <a:rPr sz="2800" dirty="0">
                <a:solidFill>
                  <a:srgbClr val="FFFFFF"/>
                </a:solidFill>
                <a:latin typeface="Calibri"/>
                <a:cs typeface="Calibri"/>
              </a:rPr>
              <a:t>di</a:t>
            </a:r>
            <a:r>
              <a:rPr sz="2800" spc="75" dirty="0">
                <a:solidFill>
                  <a:srgbClr val="FFFFFF"/>
                </a:solidFill>
                <a:latin typeface="Calibri"/>
                <a:cs typeface="Calibri"/>
              </a:rPr>
              <a:t> </a:t>
            </a:r>
            <a:r>
              <a:rPr sz="2800" spc="-5" dirty="0">
                <a:solidFill>
                  <a:srgbClr val="FFFFFF"/>
                </a:solidFill>
                <a:latin typeface="Calibri"/>
                <a:cs typeface="Calibri"/>
              </a:rPr>
              <a:t>disporre</a:t>
            </a:r>
            <a:r>
              <a:rPr sz="2800" spc="-45" dirty="0">
                <a:solidFill>
                  <a:srgbClr val="FFFFFF"/>
                </a:solidFill>
                <a:latin typeface="Calibri"/>
                <a:cs typeface="Calibri"/>
              </a:rPr>
              <a:t> </a:t>
            </a:r>
            <a:r>
              <a:rPr sz="2800" spc="-5" dirty="0">
                <a:solidFill>
                  <a:srgbClr val="FFFFFF"/>
                </a:solidFill>
                <a:latin typeface="Calibri"/>
                <a:cs typeface="Calibri"/>
              </a:rPr>
              <a:t>(art.</a:t>
            </a:r>
            <a:r>
              <a:rPr sz="2800" spc="20" dirty="0">
                <a:solidFill>
                  <a:srgbClr val="FFFFFF"/>
                </a:solidFill>
                <a:latin typeface="Calibri"/>
                <a:cs typeface="Calibri"/>
              </a:rPr>
              <a:t> </a:t>
            </a:r>
            <a:r>
              <a:rPr sz="2800" spc="10" dirty="0">
                <a:solidFill>
                  <a:srgbClr val="FFFFFF"/>
                </a:solidFill>
                <a:latin typeface="Calibri"/>
                <a:cs typeface="Calibri"/>
              </a:rPr>
              <a:t>18</a:t>
            </a:r>
            <a:r>
              <a:rPr sz="2800" dirty="0">
                <a:solidFill>
                  <a:srgbClr val="FFFFFF"/>
                </a:solidFill>
                <a:latin typeface="Calibri"/>
                <a:cs typeface="Calibri"/>
              </a:rPr>
              <a:t> </a:t>
            </a:r>
            <a:r>
              <a:rPr sz="2800" spc="-10" dirty="0">
                <a:solidFill>
                  <a:srgbClr val="FFFFFF"/>
                </a:solidFill>
                <a:latin typeface="Calibri"/>
                <a:cs typeface="Calibri"/>
              </a:rPr>
              <a:t>Reg.</a:t>
            </a:r>
            <a:r>
              <a:rPr sz="2800" spc="-50" dirty="0">
                <a:solidFill>
                  <a:srgbClr val="FFFFFF"/>
                </a:solidFill>
                <a:latin typeface="Calibri"/>
                <a:cs typeface="Calibri"/>
              </a:rPr>
              <a:t> </a:t>
            </a:r>
            <a:r>
              <a:rPr sz="2800" spc="10" dirty="0">
                <a:solidFill>
                  <a:srgbClr val="FFFFFF"/>
                </a:solidFill>
                <a:latin typeface="Calibri"/>
                <a:cs typeface="Calibri"/>
              </a:rPr>
              <a:t>2/14): </a:t>
            </a:r>
            <a:r>
              <a:rPr sz="2800" spc="-620" dirty="0">
                <a:solidFill>
                  <a:srgbClr val="FFFFFF"/>
                </a:solidFill>
                <a:latin typeface="Calibri"/>
                <a:cs typeface="Calibri"/>
              </a:rPr>
              <a:t> </a:t>
            </a:r>
            <a:r>
              <a:rPr sz="2800" spc="-5" dirty="0">
                <a:solidFill>
                  <a:srgbClr val="FFFFFF"/>
                </a:solidFill>
                <a:latin typeface="Calibri"/>
                <a:cs typeface="Calibri"/>
              </a:rPr>
              <a:t>Archiviazione</a:t>
            </a:r>
            <a:endParaRPr sz="2800" dirty="0">
              <a:latin typeface="Calibri"/>
              <a:cs typeface="Calibri"/>
            </a:endParaRPr>
          </a:p>
          <a:p>
            <a:pPr marL="4027804" marR="4014470" indent="1905" algn="ctr">
              <a:lnSpc>
                <a:spcPts val="3350"/>
              </a:lnSpc>
              <a:spcBef>
                <a:spcPts val="30"/>
              </a:spcBef>
            </a:pPr>
            <a:r>
              <a:rPr sz="2800" spc="-5" dirty="0">
                <a:solidFill>
                  <a:srgbClr val="FFFFFF"/>
                </a:solidFill>
                <a:latin typeface="Calibri"/>
                <a:cs typeface="Calibri"/>
              </a:rPr>
              <a:t>Citazione </a:t>
            </a:r>
            <a:r>
              <a:rPr sz="2800" dirty="0">
                <a:solidFill>
                  <a:srgbClr val="FFFFFF"/>
                </a:solidFill>
                <a:latin typeface="Calibri"/>
                <a:cs typeface="Calibri"/>
              </a:rPr>
              <a:t>in giudizio </a:t>
            </a:r>
            <a:r>
              <a:rPr sz="2800" spc="5" dirty="0">
                <a:solidFill>
                  <a:srgbClr val="FFFFFF"/>
                </a:solidFill>
                <a:latin typeface="Calibri"/>
                <a:cs typeface="Calibri"/>
              </a:rPr>
              <a:t> </a:t>
            </a:r>
            <a:r>
              <a:rPr sz="2800" spc="-5" dirty="0" err="1">
                <a:solidFill>
                  <a:srgbClr val="FFFFFF"/>
                </a:solidFill>
                <a:latin typeface="Calibri"/>
                <a:cs typeface="Calibri"/>
              </a:rPr>
              <a:t>Richiamo</a:t>
            </a:r>
            <a:r>
              <a:rPr sz="2800" spc="-30" dirty="0">
                <a:solidFill>
                  <a:srgbClr val="FFFFFF"/>
                </a:solidFill>
                <a:latin typeface="Calibri"/>
                <a:cs typeface="Calibri"/>
              </a:rPr>
              <a:t> </a:t>
            </a:r>
            <a:r>
              <a:rPr sz="2800" spc="-20" dirty="0" err="1" smtClean="0">
                <a:solidFill>
                  <a:srgbClr val="FFFFFF"/>
                </a:solidFill>
                <a:latin typeface="Calibri"/>
                <a:cs typeface="Calibri"/>
              </a:rPr>
              <a:t>Verbale</a:t>
            </a:r>
            <a:endParaRPr sz="2800" dirty="0">
              <a:latin typeface="Calibri"/>
              <a:cs typeface="Calibri"/>
            </a:endParaRPr>
          </a:p>
          <a:p>
            <a:pPr marL="3175" algn="ctr">
              <a:lnSpc>
                <a:spcPts val="3030"/>
              </a:lnSpc>
              <a:spcBef>
                <a:spcPts val="1000"/>
              </a:spcBef>
              <a:tabLst>
                <a:tab pos="491490" algn="l"/>
              </a:tabLst>
            </a:pPr>
            <a:r>
              <a:rPr sz="2800" b="1" dirty="0">
                <a:solidFill>
                  <a:srgbClr val="FFFFFF"/>
                </a:solidFill>
                <a:latin typeface="Calibri"/>
                <a:cs typeface="Calibri"/>
              </a:rPr>
              <a:t>La	</a:t>
            </a:r>
            <a:r>
              <a:rPr sz="2800" b="1" spc="-5" dirty="0">
                <a:solidFill>
                  <a:srgbClr val="FFFFFF"/>
                </a:solidFill>
                <a:latin typeface="Calibri"/>
                <a:cs typeface="Calibri"/>
              </a:rPr>
              <a:t>Sezione</a:t>
            </a:r>
            <a:r>
              <a:rPr sz="2800" b="1" spc="-35" dirty="0">
                <a:solidFill>
                  <a:srgbClr val="FFFFFF"/>
                </a:solidFill>
                <a:latin typeface="Calibri"/>
                <a:cs typeface="Calibri"/>
              </a:rPr>
              <a:t> </a:t>
            </a:r>
            <a:r>
              <a:rPr sz="2800" b="1" spc="-10" dirty="0">
                <a:solidFill>
                  <a:srgbClr val="FFFFFF"/>
                </a:solidFill>
                <a:latin typeface="Calibri"/>
                <a:cs typeface="Calibri"/>
              </a:rPr>
              <a:t>delibera</a:t>
            </a:r>
            <a:r>
              <a:rPr sz="2800" b="1" spc="20" dirty="0">
                <a:solidFill>
                  <a:srgbClr val="FFFFFF"/>
                </a:solidFill>
                <a:latin typeface="Calibri"/>
                <a:cs typeface="Calibri"/>
              </a:rPr>
              <a:t> </a:t>
            </a:r>
            <a:r>
              <a:rPr sz="2000" spc="-5" dirty="0">
                <a:solidFill>
                  <a:srgbClr val="FFFFFF"/>
                </a:solidFill>
                <a:latin typeface="Calibri"/>
                <a:cs typeface="Calibri"/>
              </a:rPr>
              <a:t>(senza</a:t>
            </a:r>
            <a:r>
              <a:rPr sz="2000" spc="-20" dirty="0">
                <a:solidFill>
                  <a:srgbClr val="FFFFFF"/>
                </a:solidFill>
                <a:latin typeface="Calibri"/>
                <a:cs typeface="Calibri"/>
              </a:rPr>
              <a:t> </a:t>
            </a:r>
            <a:r>
              <a:rPr sz="2000" dirty="0">
                <a:solidFill>
                  <a:srgbClr val="FFFFFF"/>
                </a:solidFill>
                <a:latin typeface="Calibri"/>
                <a:cs typeface="Calibri"/>
              </a:rPr>
              <a:t>il</a:t>
            </a:r>
            <a:r>
              <a:rPr sz="2000" spc="-20" dirty="0">
                <a:solidFill>
                  <a:srgbClr val="FFFFFF"/>
                </a:solidFill>
                <a:latin typeface="Calibri"/>
                <a:cs typeface="Calibri"/>
              </a:rPr>
              <a:t> </a:t>
            </a:r>
            <a:r>
              <a:rPr sz="2000" spc="-5" dirty="0">
                <a:solidFill>
                  <a:srgbClr val="FFFFFF"/>
                </a:solidFill>
                <a:latin typeface="Calibri"/>
                <a:cs typeface="Calibri"/>
              </a:rPr>
              <a:t>C.I.)</a:t>
            </a:r>
            <a:endParaRPr sz="2000" dirty="0">
              <a:latin typeface="Calibri"/>
              <a:cs typeface="Calibri"/>
            </a:endParaRPr>
          </a:p>
          <a:p>
            <a:pPr marL="4782820" indent="-458470">
              <a:lnSpc>
                <a:spcPts val="2700"/>
              </a:lnSpc>
              <a:buFont typeface="Arial"/>
              <a:buChar char="•"/>
              <a:tabLst>
                <a:tab pos="4782820" algn="l"/>
                <a:tab pos="4783455" algn="l"/>
              </a:tabLst>
            </a:pPr>
            <a:r>
              <a:rPr sz="2800" spc="-5" dirty="0">
                <a:solidFill>
                  <a:srgbClr val="FFFFFF"/>
                </a:solidFill>
                <a:latin typeface="Calibri"/>
                <a:cs typeface="Calibri"/>
              </a:rPr>
              <a:t>Archiviazione</a:t>
            </a:r>
            <a:endParaRPr sz="2800" dirty="0">
              <a:latin typeface="Calibri"/>
              <a:cs typeface="Calibri"/>
            </a:endParaRPr>
          </a:p>
          <a:p>
            <a:pPr marL="4311650" indent="-457834">
              <a:lnSpc>
                <a:spcPts val="3030"/>
              </a:lnSpc>
              <a:buFont typeface="Arial"/>
              <a:buChar char="•"/>
              <a:tabLst>
                <a:tab pos="4311650" algn="l"/>
                <a:tab pos="4312285" algn="l"/>
              </a:tabLst>
            </a:pPr>
            <a:r>
              <a:rPr sz="2800" spc="-5" dirty="0">
                <a:solidFill>
                  <a:srgbClr val="FFFFFF"/>
                </a:solidFill>
                <a:latin typeface="Calibri"/>
                <a:cs typeface="Calibri"/>
              </a:rPr>
              <a:t>Citazione</a:t>
            </a:r>
            <a:r>
              <a:rPr sz="2800" spc="-80" dirty="0">
                <a:solidFill>
                  <a:srgbClr val="FFFFFF"/>
                </a:solidFill>
                <a:latin typeface="Calibri"/>
                <a:cs typeface="Calibri"/>
              </a:rPr>
              <a:t> </a:t>
            </a:r>
            <a:r>
              <a:rPr sz="2800" dirty="0">
                <a:solidFill>
                  <a:srgbClr val="FFFFFF"/>
                </a:solidFill>
                <a:latin typeface="Calibri"/>
                <a:cs typeface="Calibri"/>
              </a:rPr>
              <a:t>in</a:t>
            </a:r>
            <a:r>
              <a:rPr sz="2800" spc="-45" dirty="0">
                <a:solidFill>
                  <a:srgbClr val="FFFFFF"/>
                </a:solidFill>
                <a:latin typeface="Calibri"/>
                <a:cs typeface="Calibri"/>
              </a:rPr>
              <a:t> </a:t>
            </a:r>
            <a:r>
              <a:rPr sz="2800" spc="5" dirty="0">
                <a:solidFill>
                  <a:srgbClr val="FFFFFF"/>
                </a:solidFill>
                <a:latin typeface="Calibri"/>
                <a:cs typeface="Calibri"/>
              </a:rPr>
              <a:t>giudizio</a:t>
            </a:r>
            <a:endParaRPr sz="2800" dirty="0">
              <a:latin typeface="Calibri"/>
              <a:cs typeface="Calibri"/>
            </a:endParaRPr>
          </a:p>
        </p:txBody>
      </p:sp>
      <p:sp>
        <p:nvSpPr>
          <p:cNvPr id="15" name="object 15"/>
          <p:cNvSpPr txBox="1"/>
          <p:nvPr/>
        </p:nvSpPr>
        <p:spPr>
          <a:xfrm>
            <a:off x="744118" y="5760211"/>
            <a:ext cx="10330180" cy="641985"/>
          </a:xfrm>
          <a:prstGeom prst="rect">
            <a:avLst/>
          </a:prstGeom>
        </p:spPr>
        <p:txBody>
          <a:bodyPr vert="horz" wrap="square" lIns="0" tIns="17145" rIns="0" bIns="0" rtlCol="0">
            <a:spAutoFit/>
          </a:bodyPr>
          <a:lstStyle/>
          <a:p>
            <a:pPr algn="ctr">
              <a:lnSpc>
                <a:spcPts val="1655"/>
              </a:lnSpc>
              <a:spcBef>
                <a:spcPts val="135"/>
              </a:spcBef>
            </a:pPr>
            <a:r>
              <a:rPr sz="1550" spc="5" dirty="0">
                <a:solidFill>
                  <a:srgbClr val="FFFFFF"/>
                </a:solidFill>
                <a:latin typeface="Calibri"/>
                <a:cs typeface="Calibri"/>
              </a:rPr>
              <a:t>(notifica</a:t>
            </a:r>
            <a:r>
              <a:rPr sz="1550" spc="85" dirty="0">
                <a:solidFill>
                  <a:srgbClr val="FFFFFF"/>
                </a:solidFill>
                <a:latin typeface="Calibri"/>
                <a:cs typeface="Calibri"/>
              </a:rPr>
              <a:t> </a:t>
            </a:r>
            <a:r>
              <a:rPr sz="1550" spc="5" dirty="0">
                <a:solidFill>
                  <a:srgbClr val="FFFFFF"/>
                </a:solidFill>
                <a:latin typeface="Calibri"/>
                <a:cs typeface="Calibri"/>
              </a:rPr>
              <a:t>all’incolpato,</a:t>
            </a:r>
            <a:r>
              <a:rPr sz="1550" spc="45" dirty="0">
                <a:solidFill>
                  <a:srgbClr val="FFFFFF"/>
                </a:solidFill>
                <a:latin typeface="Calibri"/>
                <a:cs typeface="Calibri"/>
              </a:rPr>
              <a:t> </a:t>
            </a:r>
            <a:r>
              <a:rPr sz="1550" spc="10" dirty="0">
                <a:solidFill>
                  <a:srgbClr val="FFFFFF"/>
                </a:solidFill>
                <a:latin typeface="Calibri"/>
                <a:cs typeface="Calibri"/>
              </a:rPr>
              <a:t>al</a:t>
            </a:r>
            <a:r>
              <a:rPr sz="1550" spc="5" dirty="0">
                <a:solidFill>
                  <a:srgbClr val="FFFFFF"/>
                </a:solidFill>
                <a:latin typeface="Calibri"/>
                <a:cs typeface="Calibri"/>
              </a:rPr>
              <a:t> </a:t>
            </a:r>
            <a:r>
              <a:rPr sz="1550" dirty="0">
                <a:solidFill>
                  <a:srgbClr val="FFFFFF"/>
                </a:solidFill>
                <a:latin typeface="Calibri"/>
                <a:cs typeface="Calibri"/>
              </a:rPr>
              <a:t>difensore,</a:t>
            </a:r>
            <a:r>
              <a:rPr sz="1550" spc="165" dirty="0">
                <a:solidFill>
                  <a:srgbClr val="FFFFFF"/>
                </a:solidFill>
                <a:latin typeface="Calibri"/>
                <a:cs typeface="Calibri"/>
              </a:rPr>
              <a:t> </a:t>
            </a:r>
            <a:r>
              <a:rPr sz="1550" spc="10" dirty="0">
                <a:solidFill>
                  <a:srgbClr val="FFFFFF"/>
                </a:solidFill>
                <a:latin typeface="Calibri"/>
                <a:cs typeface="Calibri"/>
              </a:rPr>
              <a:t>al</a:t>
            </a:r>
            <a:r>
              <a:rPr sz="1550" dirty="0">
                <a:solidFill>
                  <a:srgbClr val="FFFFFF"/>
                </a:solidFill>
                <a:latin typeface="Calibri"/>
                <a:cs typeface="Calibri"/>
              </a:rPr>
              <a:t> </a:t>
            </a:r>
            <a:r>
              <a:rPr sz="1550" spc="25" dirty="0">
                <a:solidFill>
                  <a:srgbClr val="FFFFFF"/>
                </a:solidFill>
                <a:latin typeface="Calibri"/>
                <a:cs typeface="Calibri"/>
              </a:rPr>
              <a:t>PM</a:t>
            </a:r>
            <a:r>
              <a:rPr sz="1550" spc="20" dirty="0">
                <a:solidFill>
                  <a:srgbClr val="FFFFFF"/>
                </a:solidFill>
                <a:latin typeface="Calibri"/>
                <a:cs typeface="Calibri"/>
              </a:rPr>
              <a:t> </a:t>
            </a:r>
            <a:r>
              <a:rPr sz="1550" spc="5" dirty="0">
                <a:solidFill>
                  <a:srgbClr val="FFFFFF"/>
                </a:solidFill>
                <a:latin typeface="Calibri"/>
                <a:cs typeface="Calibri"/>
              </a:rPr>
              <a:t>Distrettuale,</a:t>
            </a:r>
            <a:r>
              <a:rPr sz="1550" spc="125" dirty="0">
                <a:solidFill>
                  <a:srgbClr val="FFFFFF"/>
                </a:solidFill>
                <a:latin typeface="Calibri"/>
                <a:cs typeface="Calibri"/>
              </a:rPr>
              <a:t> </a:t>
            </a:r>
            <a:r>
              <a:rPr sz="1550" spc="10" dirty="0">
                <a:solidFill>
                  <a:srgbClr val="FFFFFF"/>
                </a:solidFill>
                <a:latin typeface="Calibri"/>
                <a:cs typeface="Calibri"/>
              </a:rPr>
              <a:t>ai</a:t>
            </a:r>
            <a:r>
              <a:rPr sz="1550" dirty="0">
                <a:solidFill>
                  <a:srgbClr val="FFFFFF"/>
                </a:solidFill>
                <a:latin typeface="Calibri"/>
                <a:cs typeface="Calibri"/>
              </a:rPr>
              <a:t> </a:t>
            </a:r>
            <a:r>
              <a:rPr sz="1550" spc="10" dirty="0">
                <a:solidFill>
                  <a:srgbClr val="FFFFFF"/>
                </a:solidFill>
                <a:latin typeface="Calibri"/>
                <a:cs typeface="Calibri"/>
              </a:rPr>
              <a:t>testi)</a:t>
            </a:r>
            <a:r>
              <a:rPr sz="1550" dirty="0">
                <a:solidFill>
                  <a:srgbClr val="FFFFFF"/>
                </a:solidFill>
                <a:latin typeface="Calibri"/>
                <a:cs typeface="Calibri"/>
              </a:rPr>
              <a:t> </a:t>
            </a:r>
            <a:r>
              <a:rPr sz="1550" spc="15" dirty="0">
                <a:solidFill>
                  <a:srgbClr val="FFFFFF"/>
                </a:solidFill>
                <a:latin typeface="Calibri"/>
                <a:cs typeface="Calibri"/>
              </a:rPr>
              <a:t>con</a:t>
            </a:r>
            <a:r>
              <a:rPr sz="1550" spc="45" dirty="0">
                <a:solidFill>
                  <a:srgbClr val="FFFFFF"/>
                </a:solidFill>
                <a:latin typeface="Calibri"/>
                <a:cs typeface="Calibri"/>
              </a:rPr>
              <a:t> </a:t>
            </a:r>
            <a:r>
              <a:rPr sz="1550" spc="5" dirty="0">
                <a:solidFill>
                  <a:srgbClr val="FFFFFF"/>
                </a:solidFill>
                <a:latin typeface="Calibri"/>
                <a:cs typeface="Calibri"/>
              </a:rPr>
              <a:t>sottoscrizione</a:t>
            </a:r>
            <a:r>
              <a:rPr sz="1550" spc="160" dirty="0">
                <a:solidFill>
                  <a:srgbClr val="FFFFFF"/>
                </a:solidFill>
                <a:latin typeface="Calibri"/>
                <a:cs typeface="Calibri"/>
              </a:rPr>
              <a:t> </a:t>
            </a:r>
            <a:r>
              <a:rPr sz="1550" spc="10" dirty="0">
                <a:solidFill>
                  <a:srgbClr val="FFFFFF"/>
                </a:solidFill>
                <a:latin typeface="Calibri"/>
                <a:cs typeface="Calibri"/>
              </a:rPr>
              <a:t>del</a:t>
            </a:r>
            <a:r>
              <a:rPr sz="1550" spc="15" dirty="0">
                <a:solidFill>
                  <a:srgbClr val="FFFFFF"/>
                </a:solidFill>
                <a:latin typeface="Calibri"/>
                <a:cs typeface="Calibri"/>
              </a:rPr>
              <a:t> </a:t>
            </a:r>
            <a:r>
              <a:rPr sz="1550" spc="5" dirty="0">
                <a:solidFill>
                  <a:srgbClr val="FFFFFF"/>
                </a:solidFill>
                <a:latin typeface="Calibri"/>
                <a:cs typeface="Calibri"/>
              </a:rPr>
              <a:t>Presidente</a:t>
            </a:r>
            <a:r>
              <a:rPr sz="1550" spc="85" dirty="0">
                <a:solidFill>
                  <a:srgbClr val="FFFFFF"/>
                </a:solidFill>
                <a:latin typeface="Calibri"/>
                <a:cs typeface="Calibri"/>
              </a:rPr>
              <a:t> </a:t>
            </a:r>
            <a:r>
              <a:rPr sz="1550" spc="15" dirty="0">
                <a:solidFill>
                  <a:srgbClr val="FFFFFF"/>
                </a:solidFill>
                <a:latin typeface="Calibri"/>
                <a:cs typeface="Calibri"/>
              </a:rPr>
              <a:t>e </a:t>
            </a:r>
            <a:r>
              <a:rPr sz="1550" spc="10" dirty="0">
                <a:solidFill>
                  <a:srgbClr val="FFFFFF"/>
                </a:solidFill>
                <a:latin typeface="Calibri"/>
                <a:cs typeface="Calibri"/>
              </a:rPr>
              <a:t>del</a:t>
            </a:r>
            <a:r>
              <a:rPr sz="1550" spc="40" dirty="0">
                <a:solidFill>
                  <a:srgbClr val="FFFFFF"/>
                </a:solidFill>
                <a:latin typeface="Calibri"/>
                <a:cs typeface="Calibri"/>
              </a:rPr>
              <a:t> </a:t>
            </a:r>
            <a:r>
              <a:rPr sz="1550" spc="5" dirty="0">
                <a:solidFill>
                  <a:srgbClr val="FFFFFF"/>
                </a:solidFill>
                <a:latin typeface="Calibri"/>
                <a:cs typeface="Calibri"/>
              </a:rPr>
              <a:t>Segretario</a:t>
            </a:r>
            <a:r>
              <a:rPr sz="1550" spc="114" dirty="0">
                <a:solidFill>
                  <a:srgbClr val="FFFFFF"/>
                </a:solidFill>
                <a:latin typeface="Calibri"/>
                <a:cs typeface="Calibri"/>
              </a:rPr>
              <a:t> </a:t>
            </a:r>
            <a:r>
              <a:rPr sz="1550" spc="10" dirty="0">
                <a:solidFill>
                  <a:srgbClr val="FFFFFF"/>
                </a:solidFill>
                <a:latin typeface="Calibri"/>
                <a:cs typeface="Calibri"/>
              </a:rPr>
              <a:t>della</a:t>
            </a:r>
            <a:r>
              <a:rPr sz="1550" spc="100" dirty="0">
                <a:solidFill>
                  <a:srgbClr val="FFFFFF"/>
                </a:solidFill>
                <a:latin typeface="Calibri"/>
                <a:cs typeface="Calibri"/>
              </a:rPr>
              <a:t> </a:t>
            </a:r>
            <a:r>
              <a:rPr sz="1550" spc="5" dirty="0">
                <a:solidFill>
                  <a:srgbClr val="FFFFFF"/>
                </a:solidFill>
                <a:latin typeface="Calibri"/>
                <a:cs typeface="Calibri"/>
              </a:rPr>
              <a:t>Sezione</a:t>
            </a:r>
            <a:endParaRPr sz="1550" dirty="0">
              <a:latin typeface="Calibri"/>
              <a:cs typeface="Calibri"/>
            </a:endParaRPr>
          </a:p>
          <a:p>
            <a:pPr algn="ctr">
              <a:lnSpc>
                <a:spcPts val="3155"/>
              </a:lnSpc>
            </a:pPr>
            <a:r>
              <a:rPr sz="2800" spc="-5" dirty="0" err="1">
                <a:solidFill>
                  <a:srgbClr val="FFFFFF"/>
                </a:solidFill>
                <a:latin typeface="Calibri"/>
                <a:cs typeface="Calibri"/>
              </a:rPr>
              <a:t>Richiamo</a:t>
            </a:r>
            <a:r>
              <a:rPr sz="2800" spc="-20" dirty="0">
                <a:solidFill>
                  <a:srgbClr val="FFFFFF"/>
                </a:solidFill>
                <a:latin typeface="Calibri"/>
                <a:cs typeface="Calibri"/>
              </a:rPr>
              <a:t> </a:t>
            </a:r>
            <a:r>
              <a:rPr sz="2800" spc="-20" dirty="0" err="1" smtClean="0">
                <a:solidFill>
                  <a:srgbClr val="FFFFFF"/>
                </a:solidFill>
                <a:latin typeface="Calibri"/>
                <a:cs typeface="Calibri"/>
              </a:rPr>
              <a:t>Verbale</a:t>
            </a:r>
            <a:endParaRPr sz="2800" dirty="0">
              <a:latin typeface="Calibri"/>
              <a:cs typeface="Calibri"/>
            </a:endParaRPr>
          </a:p>
        </p:txBody>
      </p:sp>
      <p:sp>
        <p:nvSpPr>
          <p:cNvPr id="18" name="Segnaposto piè di pagina 11"/>
          <p:cNvSpPr txBox="1">
            <a:spLocks/>
          </p:cNvSpPr>
          <p:nvPr/>
        </p:nvSpPr>
        <p:spPr>
          <a:xfrm>
            <a:off x="10439400" y="6630557"/>
            <a:ext cx="1644698" cy="169277"/>
          </a:xfrm>
          <a:prstGeom prst="rect">
            <a:avLst/>
          </a:prstGeom>
        </p:spPr>
        <p:txBody>
          <a:bodyPr wrap="square" lIns="0" tIns="0" rIns="0" bIns="0">
            <a:spAutoFit/>
          </a:bodyPr>
          <a:lstStyle>
            <a:defPPr>
              <a:defRPr lang="it-IT"/>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12193905" cy="6858000"/>
            <a:chOff x="0" y="0"/>
            <a:chExt cx="12193905" cy="6858000"/>
          </a:xfrm>
        </p:grpSpPr>
        <p:pic>
          <p:nvPicPr>
            <p:cNvPr id="3" name="object 3"/>
            <p:cNvPicPr/>
            <p:nvPr/>
          </p:nvPicPr>
          <p:blipFill>
            <a:blip r:embed="rId2" cstate="print"/>
            <a:stretch>
              <a:fillRect/>
            </a:stretch>
          </p:blipFill>
          <p:spPr>
            <a:xfrm>
              <a:off x="320040" y="32003"/>
              <a:ext cx="11528298" cy="939546"/>
            </a:xfrm>
            <a:prstGeom prst="rect">
              <a:avLst/>
            </a:prstGeom>
          </p:spPr>
        </p:pic>
        <p:sp>
          <p:nvSpPr>
            <p:cNvPr id="4" name="object 4"/>
            <p:cNvSpPr/>
            <p:nvPr/>
          </p:nvSpPr>
          <p:spPr>
            <a:xfrm>
              <a:off x="477773" y="189737"/>
              <a:ext cx="11215370" cy="626745"/>
            </a:xfrm>
            <a:custGeom>
              <a:avLst/>
              <a:gdLst/>
              <a:ahLst/>
              <a:cxnLst/>
              <a:rect l="l" t="t" r="r" b="b"/>
              <a:pathLst>
                <a:path w="11215370" h="626744">
                  <a:moveTo>
                    <a:pt x="11215116" y="0"/>
                  </a:moveTo>
                  <a:lnTo>
                    <a:pt x="0" y="0"/>
                  </a:lnTo>
                  <a:lnTo>
                    <a:pt x="0" y="626364"/>
                  </a:lnTo>
                  <a:lnTo>
                    <a:pt x="11215116" y="626364"/>
                  </a:lnTo>
                  <a:lnTo>
                    <a:pt x="11215116" y="0"/>
                  </a:lnTo>
                  <a:close/>
                </a:path>
              </a:pathLst>
            </a:custGeom>
            <a:solidFill>
              <a:srgbClr val="00AF50"/>
            </a:solidFill>
          </p:spPr>
          <p:txBody>
            <a:bodyPr wrap="square" lIns="0" tIns="0" rIns="0" bIns="0" rtlCol="0"/>
            <a:lstStyle/>
            <a:p>
              <a:endParaRPr/>
            </a:p>
          </p:txBody>
        </p:sp>
        <p:pic>
          <p:nvPicPr>
            <p:cNvPr id="5" name="object 5"/>
            <p:cNvPicPr/>
            <p:nvPr/>
          </p:nvPicPr>
          <p:blipFill>
            <a:blip r:embed="rId3" cstate="print"/>
            <a:stretch>
              <a:fillRect/>
            </a:stretch>
          </p:blipFill>
          <p:spPr>
            <a:xfrm>
              <a:off x="850391" y="77723"/>
              <a:ext cx="4446270" cy="1021841"/>
            </a:xfrm>
            <a:prstGeom prst="rect">
              <a:avLst/>
            </a:prstGeom>
          </p:spPr>
        </p:pic>
      </p:grpSp>
      <p:sp>
        <p:nvSpPr>
          <p:cNvPr id="6" name="object 6"/>
          <p:cNvSpPr txBox="1">
            <a:spLocks noGrp="1"/>
          </p:cNvSpPr>
          <p:nvPr>
            <p:ph type="title"/>
          </p:nvPr>
        </p:nvSpPr>
        <p:spPr>
          <a:xfrm>
            <a:off x="477773" y="189737"/>
            <a:ext cx="11215370" cy="626745"/>
          </a:xfrm>
          <a:prstGeom prst="rect">
            <a:avLst/>
          </a:prstGeom>
          <a:ln w="13715">
            <a:solidFill>
              <a:srgbClr val="006FC0"/>
            </a:solidFill>
          </a:ln>
        </p:spPr>
        <p:txBody>
          <a:bodyPr vert="horz" wrap="square" lIns="0" tIns="10160" rIns="0" bIns="0" rtlCol="0">
            <a:spAutoFit/>
          </a:bodyPr>
          <a:lstStyle/>
          <a:p>
            <a:pPr marL="662305">
              <a:lnSpc>
                <a:spcPct val="100000"/>
              </a:lnSpc>
              <a:spcBef>
                <a:spcPts val="80"/>
              </a:spcBef>
              <a:tabLst>
                <a:tab pos="9341485" algn="l"/>
              </a:tabLst>
            </a:pPr>
            <a:r>
              <a:rPr sz="3600" b="1" spc="-30" dirty="0">
                <a:latin typeface="Calibri"/>
                <a:cs typeface="Calibri"/>
              </a:rPr>
              <a:t>CITAZIONE</a:t>
            </a:r>
            <a:r>
              <a:rPr sz="3600" b="1" spc="-35" dirty="0">
                <a:latin typeface="Calibri"/>
                <a:cs typeface="Calibri"/>
              </a:rPr>
              <a:t> </a:t>
            </a:r>
            <a:r>
              <a:rPr sz="3600" b="1" dirty="0">
                <a:latin typeface="Calibri"/>
                <a:cs typeface="Calibri"/>
              </a:rPr>
              <a:t>A</a:t>
            </a:r>
            <a:r>
              <a:rPr sz="3600" b="1" spc="5" dirty="0">
                <a:latin typeface="Calibri"/>
                <a:cs typeface="Calibri"/>
              </a:rPr>
              <a:t> </a:t>
            </a:r>
            <a:r>
              <a:rPr sz="3600" b="1" dirty="0">
                <a:latin typeface="Calibri"/>
                <a:cs typeface="Calibri"/>
              </a:rPr>
              <a:t>GIUDIZIO</a:t>
            </a:r>
            <a:r>
              <a:rPr sz="3600" b="1" spc="15" dirty="0">
                <a:latin typeface="Calibri"/>
                <a:cs typeface="Calibri"/>
              </a:rPr>
              <a:t> </a:t>
            </a:r>
            <a:r>
              <a:rPr sz="2400" spc="-5" dirty="0"/>
              <a:t>[art.</a:t>
            </a:r>
            <a:r>
              <a:rPr sz="2400" spc="-30" dirty="0"/>
              <a:t> </a:t>
            </a:r>
            <a:r>
              <a:rPr sz="2400" spc="5" dirty="0"/>
              <a:t>59</a:t>
            </a:r>
            <a:r>
              <a:rPr sz="2400" spc="-25" dirty="0"/>
              <a:t> </a:t>
            </a:r>
            <a:r>
              <a:rPr sz="2400" spc="-20" dirty="0"/>
              <a:t>co.</a:t>
            </a:r>
            <a:r>
              <a:rPr sz="2400" spc="40" dirty="0"/>
              <a:t> </a:t>
            </a:r>
            <a:r>
              <a:rPr sz="2400" spc="5" dirty="0"/>
              <a:t>2</a:t>
            </a:r>
            <a:r>
              <a:rPr sz="2400" spc="-35" dirty="0"/>
              <a:t> </a:t>
            </a:r>
            <a:r>
              <a:rPr sz="2400" spc="-20" dirty="0"/>
              <a:t>lett.</a:t>
            </a:r>
            <a:r>
              <a:rPr sz="2400" spc="40" dirty="0"/>
              <a:t> </a:t>
            </a:r>
            <a:r>
              <a:rPr sz="2400" dirty="0"/>
              <a:t>d) -</a:t>
            </a:r>
            <a:r>
              <a:rPr sz="2400" spc="-15" dirty="0"/>
              <a:t> artt.</a:t>
            </a:r>
            <a:r>
              <a:rPr sz="2400" spc="40" dirty="0"/>
              <a:t> </a:t>
            </a:r>
            <a:r>
              <a:rPr sz="2400" spc="5" dirty="0"/>
              <a:t>20</a:t>
            </a:r>
            <a:r>
              <a:rPr sz="2400" spc="-25" dirty="0"/>
              <a:t> </a:t>
            </a:r>
            <a:r>
              <a:rPr sz="2400" spc="5" dirty="0"/>
              <a:t>e</a:t>
            </a:r>
            <a:r>
              <a:rPr sz="2400" dirty="0"/>
              <a:t> </a:t>
            </a:r>
            <a:r>
              <a:rPr sz="2400" spc="5" dirty="0"/>
              <a:t>21	</a:t>
            </a:r>
            <a:r>
              <a:rPr sz="2400" spc="-5" dirty="0"/>
              <a:t>Reg.2/14]</a:t>
            </a:r>
            <a:endParaRPr sz="2400">
              <a:latin typeface="Calibri"/>
              <a:cs typeface="Calibri"/>
            </a:endParaRPr>
          </a:p>
        </p:txBody>
      </p:sp>
      <p:grpSp>
        <p:nvGrpSpPr>
          <p:cNvPr id="7" name="object 7"/>
          <p:cNvGrpSpPr/>
          <p:nvPr/>
        </p:nvGrpSpPr>
        <p:grpSpPr>
          <a:xfrm>
            <a:off x="521080" y="937133"/>
            <a:ext cx="11210925" cy="4028440"/>
            <a:chOff x="521080" y="937133"/>
            <a:chExt cx="11210925" cy="4028440"/>
          </a:xfrm>
        </p:grpSpPr>
        <p:sp>
          <p:nvSpPr>
            <p:cNvPr id="8" name="object 8"/>
            <p:cNvSpPr/>
            <p:nvPr/>
          </p:nvSpPr>
          <p:spPr>
            <a:xfrm>
              <a:off x="528065" y="944118"/>
              <a:ext cx="11196955" cy="4014470"/>
            </a:xfrm>
            <a:custGeom>
              <a:avLst/>
              <a:gdLst/>
              <a:ahLst/>
              <a:cxnLst/>
              <a:rect l="l" t="t" r="r" b="b"/>
              <a:pathLst>
                <a:path w="11196955" h="4014470">
                  <a:moveTo>
                    <a:pt x="11196828" y="0"/>
                  </a:moveTo>
                  <a:lnTo>
                    <a:pt x="0" y="0"/>
                  </a:lnTo>
                  <a:lnTo>
                    <a:pt x="0" y="4014215"/>
                  </a:lnTo>
                  <a:lnTo>
                    <a:pt x="11196828" y="4014215"/>
                  </a:lnTo>
                  <a:lnTo>
                    <a:pt x="11196828" y="0"/>
                  </a:lnTo>
                  <a:close/>
                </a:path>
              </a:pathLst>
            </a:custGeom>
            <a:solidFill>
              <a:srgbClr val="5B9BD4"/>
            </a:solidFill>
          </p:spPr>
          <p:txBody>
            <a:bodyPr wrap="square" lIns="0" tIns="0" rIns="0" bIns="0" rtlCol="0"/>
            <a:lstStyle/>
            <a:p>
              <a:endParaRPr/>
            </a:p>
          </p:txBody>
        </p:sp>
        <p:sp>
          <p:nvSpPr>
            <p:cNvPr id="9" name="object 9"/>
            <p:cNvSpPr/>
            <p:nvPr/>
          </p:nvSpPr>
          <p:spPr>
            <a:xfrm>
              <a:off x="528065" y="944118"/>
              <a:ext cx="11196955" cy="4014470"/>
            </a:xfrm>
            <a:custGeom>
              <a:avLst/>
              <a:gdLst/>
              <a:ahLst/>
              <a:cxnLst/>
              <a:rect l="l" t="t" r="r" b="b"/>
              <a:pathLst>
                <a:path w="11196955" h="4014470">
                  <a:moveTo>
                    <a:pt x="0" y="4014215"/>
                  </a:moveTo>
                  <a:lnTo>
                    <a:pt x="11196828" y="4014215"/>
                  </a:lnTo>
                  <a:lnTo>
                    <a:pt x="11196828" y="0"/>
                  </a:lnTo>
                  <a:lnTo>
                    <a:pt x="0" y="0"/>
                  </a:lnTo>
                  <a:lnTo>
                    <a:pt x="0" y="4014215"/>
                  </a:lnTo>
                  <a:close/>
                </a:path>
              </a:pathLst>
            </a:custGeom>
            <a:ln w="13715">
              <a:solidFill>
                <a:srgbClr val="41709C"/>
              </a:solidFill>
            </a:ln>
          </p:spPr>
          <p:txBody>
            <a:bodyPr wrap="square" lIns="0" tIns="0" rIns="0" bIns="0" rtlCol="0"/>
            <a:lstStyle/>
            <a:p>
              <a:endParaRPr/>
            </a:p>
          </p:txBody>
        </p:sp>
        <p:pic>
          <p:nvPicPr>
            <p:cNvPr id="10" name="object 10"/>
            <p:cNvPicPr/>
            <p:nvPr/>
          </p:nvPicPr>
          <p:blipFill>
            <a:blip r:embed="rId4" cstate="print"/>
            <a:stretch>
              <a:fillRect/>
            </a:stretch>
          </p:blipFill>
          <p:spPr>
            <a:xfrm>
              <a:off x="4329684" y="937260"/>
              <a:ext cx="3609594" cy="802386"/>
            </a:xfrm>
            <a:prstGeom prst="rect">
              <a:avLst/>
            </a:prstGeom>
          </p:spPr>
        </p:pic>
      </p:grpSp>
      <p:sp>
        <p:nvSpPr>
          <p:cNvPr id="11" name="object 11"/>
          <p:cNvSpPr txBox="1"/>
          <p:nvPr/>
        </p:nvSpPr>
        <p:spPr>
          <a:xfrm>
            <a:off x="4547361" y="1022426"/>
            <a:ext cx="3150870" cy="454025"/>
          </a:xfrm>
          <a:prstGeom prst="rect">
            <a:avLst/>
          </a:prstGeom>
        </p:spPr>
        <p:txBody>
          <a:bodyPr vert="horz" wrap="square" lIns="0" tIns="13970" rIns="0" bIns="0" rtlCol="0">
            <a:spAutoFit/>
          </a:bodyPr>
          <a:lstStyle/>
          <a:p>
            <a:pPr marL="12700">
              <a:lnSpc>
                <a:spcPct val="100000"/>
              </a:lnSpc>
              <a:spcBef>
                <a:spcPts val="110"/>
              </a:spcBef>
            </a:pPr>
            <a:r>
              <a:rPr sz="2800" dirty="0">
                <a:solidFill>
                  <a:srgbClr val="FFFFFF"/>
                </a:solidFill>
                <a:latin typeface="Calibri"/>
                <a:cs typeface="Calibri"/>
              </a:rPr>
              <a:t>La</a:t>
            </a:r>
            <a:r>
              <a:rPr sz="2800" spc="-60" dirty="0">
                <a:solidFill>
                  <a:srgbClr val="FFFFFF"/>
                </a:solidFill>
                <a:latin typeface="Calibri"/>
                <a:cs typeface="Calibri"/>
              </a:rPr>
              <a:t> </a:t>
            </a:r>
            <a:r>
              <a:rPr sz="2800" spc="-5" dirty="0">
                <a:solidFill>
                  <a:srgbClr val="FFFFFF"/>
                </a:solidFill>
                <a:latin typeface="Calibri"/>
                <a:cs typeface="Calibri"/>
              </a:rPr>
              <a:t>citazione</a:t>
            </a:r>
            <a:r>
              <a:rPr sz="2800" spc="-35" dirty="0">
                <a:solidFill>
                  <a:srgbClr val="FFFFFF"/>
                </a:solidFill>
                <a:latin typeface="Calibri"/>
                <a:cs typeface="Calibri"/>
              </a:rPr>
              <a:t> </a:t>
            </a:r>
            <a:r>
              <a:rPr sz="2800" spc="-10" dirty="0">
                <a:solidFill>
                  <a:srgbClr val="FFFFFF"/>
                </a:solidFill>
                <a:latin typeface="Calibri"/>
                <a:cs typeface="Calibri"/>
              </a:rPr>
              <a:t>contiene:</a:t>
            </a:r>
            <a:endParaRPr sz="2800">
              <a:latin typeface="Calibri"/>
              <a:cs typeface="Calibri"/>
            </a:endParaRPr>
          </a:p>
        </p:txBody>
      </p:sp>
      <p:sp>
        <p:nvSpPr>
          <p:cNvPr id="12" name="object 12"/>
          <p:cNvSpPr txBox="1"/>
          <p:nvPr/>
        </p:nvSpPr>
        <p:spPr>
          <a:xfrm>
            <a:off x="604824" y="1457020"/>
            <a:ext cx="10974705" cy="3045460"/>
          </a:xfrm>
          <a:prstGeom prst="rect">
            <a:avLst/>
          </a:prstGeom>
        </p:spPr>
        <p:txBody>
          <a:bodyPr vert="horz" wrap="square" lIns="0" tIns="12700" rIns="0" bIns="0" rtlCol="0">
            <a:spAutoFit/>
          </a:bodyPr>
          <a:lstStyle/>
          <a:p>
            <a:pPr marL="529590" indent="-517525">
              <a:lnSpc>
                <a:spcPct val="100000"/>
              </a:lnSpc>
              <a:spcBef>
                <a:spcPts val="100"/>
              </a:spcBef>
              <a:buAutoNum type="alphaLcParenR"/>
              <a:tabLst>
                <a:tab pos="528955" algn="l"/>
                <a:tab pos="530225" algn="l"/>
              </a:tabLst>
            </a:pPr>
            <a:r>
              <a:rPr sz="1800" spc="-15" dirty="0">
                <a:solidFill>
                  <a:srgbClr val="FFFFFF"/>
                </a:solidFill>
                <a:latin typeface="Calibri"/>
                <a:cs typeface="Calibri"/>
              </a:rPr>
              <a:t>generalità</a:t>
            </a:r>
            <a:r>
              <a:rPr sz="1800" spc="15" dirty="0">
                <a:solidFill>
                  <a:srgbClr val="FFFFFF"/>
                </a:solidFill>
                <a:latin typeface="Calibri"/>
                <a:cs typeface="Calibri"/>
              </a:rPr>
              <a:t> </a:t>
            </a:r>
            <a:r>
              <a:rPr sz="1800" spc="-15" dirty="0">
                <a:solidFill>
                  <a:srgbClr val="FFFFFF"/>
                </a:solidFill>
                <a:latin typeface="Calibri"/>
                <a:cs typeface="Calibri"/>
              </a:rPr>
              <a:t>dell’incolpato;</a:t>
            </a:r>
            <a:endParaRPr sz="1800" dirty="0">
              <a:latin typeface="Calibri"/>
              <a:cs typeface="Calibri"/>
            </a:endParaRPr>
          </a:p>
          <a:p>
            <a:pPr marL="529590" indent="-517525">
              <a:lnSpc>
                <a:spcPct val="100000"/>
              </a:lnSpc>
              <a:spcBef>
                <a:spcPts val="5"/>
              </a:spcBef>
              <a:buAutoNum type="alphaLcParenR"/>
              <a:tabLst>
                <a:tab pos="528955" algn="l"/>
                <a:tab pos="530225" algn="l"/>
              </a:tabLst>
            </a:pPr>
            <a:r>
              <a:rPr sz="1800" spc="-10" dirty="0">
                <a:solidFill>
                  <a:srgbClr val="FFFFFF"/>
                </a:solidFill>
                <a:latin typeface="Calibri"/>
                <a:cs typeface="Calibri"/>
              </a:rPr>
              <a:t>enunciazione</a:t>
            </a:r>
            <a:r>
              <a:rPr sz="1800" spc="100" dirty="0">
                <a:solidFill>
                  <a:srgbClr val="FFFFFF"/>
                </a:solidFill>
                <a:latin typeface="Calibri"/>
                <a:cs typeface="Calibri"/>
              </a:rPr>
              <a:t> </a:t>
            </a:r>
            <a:r>
              <a:rPr sz="1800" spc="-20" dirty="0">
                <a:solidFill>
                  <a:srgbClr val="FFFFFF"/>
                </a:solidFill>
                <a:latin typeface="Calibri"/>
                <a:cs typeface="Calibri"/>
              </a:rPr>
              <a:t>chiara</a:t>
            </a:r>
            <a:r>
              <a:rPr sz="1800" spc="65" dirty="0">
                <a:solidFill>
                  <a:srgbClr val="FFFFFF"/>
                </a:solidFill>
                <a:latin typeface="Calibri"/>
                <a:cs typeface="Calibri"/>
              </a:rPr>
              <a:t> </a:t>
            </a:r>
            <a:r>
              <a:rPr sz="1800" dirty="0">
                <a:solidFill>
                  <a:srgbClr val="FFFFFF"/>
                </a:solidFill>
                <a:latin typeface="Calibri"/>
                <a:cs typeface="Calibri"/>
              </a:rPr>
              <a:t>e</a:t>
            </a:r>
            <a:r>
              <a:rPr sz="1800" spc="-10" dirty="0">
                <a:solidFill>
                  <a:srgbClr val="FFFFFF"/>
                </a:solidFill>
                <a:latin typeface="Calibri"/>
                <a:cs typeface="Calibri"/>
              </a:rPr>
              <a:t> </a:t>
            </a:r>
            <a:r>
              <a:rPr sz="1800" spc="-15" dirty="0">
                <a:solidFill>
                  <a:srgbClr val="FFFFFF"/>
                </a:solidFill>
                <a:latin typeface="Calibri"/>
                <a:cs typeface="Calibri"/>
              </a:rPr>
              <a:t>precisa</a:t>
            </a:r>
            <a:r>
              <a:rPr sz="1800" spc="65" dirty="0">
                <a:solidFill>
                  <a:srgbClr val="FFFFFF"/>
                </a:solidFill>
                <a:latin typeface="Calibri"/>
                <a:cs typeface="Calibri"/>
              </a:rPr>
              <a:t> </a:t>
            </a:r>
            <a:r>
              <a:rPr sz="1800" spc="-5" dirty="0">
                <a:solidFill>
                  <a:srgbClr val="FFFFFF"/>
                </a:solidFill>
                <a:latin typeface="Calibri"/>
                <a:cs typeface="Calibri"/>
              </a:rPr>
              <a:t>degli</a:t>
            </a:r>
            <a:r>
              <a:rPr sz="1800" spc="10" dirty="0">
                <a:solidFill>
                  <a:srgbClr val="FFFFFF"/>
                </a:solidFill>
                <a:latin typeface="Calibri"/>
                <a:cs typeface="Calibri"/>
              </a:rPr>
              <a:t> </a:t>
            </a:r>
            <a:r>
              <a:rPr sz="1800" spc="-5" dirty="0">
                <a:solidFill>
                  <a:srgbClr val="FFFFFF"/>
                </a:solidFill>
                <a:latin typeface="Calibri"/>
                <a:cs typeface="Calibri"/>
              </a:rPr>
              <a:t>addebiti</a:t>
            </a:r>
            <a:r>
              <a:rPr sz="1800" spc="75" dirty="0">
                <a:solidFill>
                  <a:srgbClr val="FFFFFF"/>
                </a:solidFill>
                <a:latin typeface="Calibri"/>
                <a:cs typeface="Calibri"/>
              </a:rPr>
              <a:t> </a:t>
            </a:r>
            <a:r>
              <a:rPr sz="1800" spc="-10" dirty="0">
                <a:solidFill>
                  <a:srgbClr val="FFFFFF"/>
                </a:solidFill>
                <a:latin typeface="Calibri"/>
                <a:cs typeface="Calibri"/>
              </a:rPr>
              <a:t>(non</a:t>
            </a:r>
            <a:r>
              <a:rPr sz="1800" spc="15" dirty="0">
                <a:solidFill>
                  <a:srgbClr val="FFFFFF"/>
                </a:solidFill>
                <a:latin typeface="Calibri"/>
                <a:cs typeface="Calibri"/>
              </a:rPr>
              <a:t> </a:t>
            </a:r>
            <a:r>
              <a:rPr sz="1800" spc="-5" dirty="0">
                <a:solidFill>
                  <a:srgbClr val="FFFFFF"/>
                </a:solidFill>
                <a:latin typeface="Calibri"/>
                <a:cs typeface="Calibri"/>
              </a:rPr>
              <a:t>necessariamente</a:t>
            </a:r>
            <a:r>
              <a:rPr sz="1800" spc="25" dirty="0">
                <a:solidFill>
                  <a:srgbClr val="FFFFFF"/>
                </a:solidFill>
                <a:latin typeface="Calibri"/>
                <a:cs typeface="Calibri"/>
              </a:rPr>
              <a:t> </a:t>
            </a:r>
            <a:r>
              <a:rPr sz="1800" spc="-10" dirty="0">
                <a:solidFill>
                  <a:srgbClr val="FFFFFF"/>
                </a:solidFill>
                <a:latin typeface="Calibri"/>
                <a:cs typeface="Calibri"/>
              </a:rPr>
              <a:t>le</a:t>
            </a:r>
            <a:r>
              <a:rPr sz="1800" spc="30" dirty="0">
                <a:solidFill>
                  <a:srgbClr val="FFFFFF"/>
                </a:solidFill>
                <a:latin typeface="Calibri"/>
                <a:cs typeface="Calibri"/>
              </a:rPr>
              <a:t> </a:t>
            </a:r>
            <a:r>
              <a:rPr sz="1800" spc="-10" dirty="0">
                <a:solidFill>
                  <a:srgbClr val="FFFFFF"/>
                </a:solidFill>
                <a:latin typeface="Calibri"/>
                <a:cs typeface="Calibri"/>
              </a:rPr>
              <a:t>norme</a:t>
            </a:r>
            <a:r>
              <a:rPr sz="1800" spc="70" dirty="0">
                <a:solidFill>
                  <a:srgbClr val="FFFFFF"/>
                </a:solidFill>
                <a:latin typeface="Calibri"/>
                <a:cs typeface="Calibri"/>
              </a:rPr>
              <a:t> </a:t>
            </a:r>
            <a:r>
              <a:rPr sz="1800" spc="-10" dirty="0">
                <a:solidFill>
                  <a:srgbClr val="FFFFFF"/>
                </a:solidFill>
                <a:latin typeface="Calibri"/>
                <a:cs typeface="Calibri"/>
              </a:rPr>
              <a:t>violate);</a:t>
            </a:r>
            <a:endParaRPr sz="1800" dirty="0">
              <a:latin typeface="Calibri"/>
              <a:cs typeface="Calibri"/>
            </a:endParaRPr>
          </a:p>
          <a:p>
            <a:pPr marL="529590" indent="-517525">
              <a:lnSpc>
                <a:spcPct val="100000"/>
              </a:lnSpc>
              <a:buAutoNum type="alphaLcParenR"/>
              <a:tabLst>
                <a:tab pos="528955" algn="l"/>
                <a:tab pos="530225" algn="l"/>
              </a:tabLst>
            </a:pPr>
            <a:r>
              <a:rPr sz="1800" spc="5" dirty="0">
                <a:solidFill>
                  <a:srgbClr val="FFFFFF"/>
                </a:solidFill>
                <a:latin typeface="Calibri"/>
                <a:cs typeface="Calibri"/>
              </a:rPr>
              <a:t>se</a:t>
            </a:r>
            <a:r>
              <a:rPr sz="1800" spc="-5" dirty="0">
                <a:solidFill>
                  <a:srgbClr val="FFFFFF"/>
                </a:solidFill>
                <a:latin typeface="Calibri"/>
                <a:cs typeface="Calibri"/>
              </a:rPr>
              <a:t> gli</a:t>
            </a:r>
            <a:r>
              <a:rPr sz="1800" spc="10" dirty="0">
                <a:solidFill>
                  <a:srgbClr val="FFFFFF"/>
                </a:solidFill>
                <a:latin typeface="Calibri"/>
                <a:cs typeface="Calibri"/>
              </a:rPr>
              <a:t> </a:t>
            </a:r>
            <a:r>
              <a:rPr sz="1800" spc="-10" dirty="0">
                <a:solidFill>
                  <a:srgbClr val="FFFFFF"/>
                </a:solidFill>
                <a:latin typeface="Calibri"/>
                <a:cs typeface="Calibri"/>
              </a:rPr>
              <a:t>addebiti</a:t>
            </a:r>
            <a:r>
              <a:rPr sz="1800" spc="50" dirty="0">
                <a:solidFill>
                  <a:srgbClr val="FFFFFF"/>
                </a:solidFill>
                <a:latin typeface="Calibri"/>
                <a:cs typeface="Calibri"/>
              </a:rPr>
              <a:t> </a:t>
            </a:r>
            <a:r>
              <a:rPr sz="1800" spc="-5" dirty="0">
                <a:solidFill>
                  <a:srgbClr val="FFFFFF"/>
                </a:solidFill>
                <a:latin typeface="Calibri"/>
                <a:cs typeface="Calibri"/>
              </a:rPr>
              <a:t>sono</a:t>
            </a:r>
            <a:r>
              <a:rPr sz="1800" spc="10" dirty="0">
                <a:solidFill>
                  <a:srgbClr val="FFFFFF"/>
                </a:solidFill>
                <a:latin typeface="Calibri"/>
                <a:cs typeface="Calibri"/>
              </a:rPr>
              <a:t> </a:t>
            </a:r>
            <a:r>
              <a:rPr sz="1800" spc="-15" dirty="0">
                <a:solidFill>
                  <a:srgbClr val="FFFFFF"/>
                </a:solidFill>
                <a:latin typeface="Calibri"/>
                <a:cs typeface="Calibri"/>
              </a:rPr>
              <a:t>più</a:t>
            </a:r>
            <a:r>
              <a:rPr sz="1800" spc="55" dirty="0">
                <a:solidFill>
                  <a:srgbClr val="FFFFFF"/>
                </a:solidFill>
                <a:latin typeface="Calibri"/>
                <a:cs typeface="Calibri"/>
              </a:rPr>
              <a:t> </a:t>
            </a:r>
            <a:r>
              <a:rPr sz="1800" spc="-10" dirty="0">
                <a:solidFill>
                  <a:srgbClr val="FFFFFF"/>
                </a:solidFill>
                <a:latin typeface="Calibri"/>
                <a:cs typeface="Calibri"/>
              </a:rPr>
              <a:t>di</a:t>
            </a:r>
            <a:r>
              <a:rPr sz="1800" spc="10" dirty="0">
                <a:solidFill>
                  <a:srgbClr val="FFFFFF"/>
                </a:solidFill>
                <a:latin typeface="Calibri"/>
                <a:cs typeface="Calibri"/>
              </a:rPr>
              <a:t> </a:t>
            </a:r>
            <a:r>
              <a:rPr sz="1800" spc="-25" dirty="0">
                <a:solidFill>
                  <a:srgbClr val="FFFFFF"/>
                </a:solidFill>
                <a:latin typeface="Calibri"/>
                <a:cs typeface="Calibri"/>
              </a:rPr>
              <a:t>uno,</a:t>
            </a:r>
            <a:r>
              <a:rPr sz="1800" spc="45" dirty="0">
                <a:solidFill>
                  <a:srgbClr val="FFFFFF"/>
                </a:solidFill>
                <a:latin typeface="Calibri"/>
                <a:cs typeface="Calibri"/>
              </a:rPr>
              <a:t> </a:t>
            </a:r>
            <a:r>
              <a:rPr sz="1800" spc="-15" dirty="0">
                <a:solidFill>
                  <a:srgbClr val="FFFFFF"/>
                </a:solidFill>
                <a:latin typeface="Calibri"/>
                <a:cs typeface="Calibri"/>
              </a:rPr>
              <a:t>contraddistinti</a:t>
            </a:r>
            <a:r>
              <a:rPr sz="1800" spc="50" dirty="0">
                <a:solidFill>
                  <a:srgbClr val="FFFFFF"/>
                </a:solidFill>
                <a:latin typeface="Calibri"/>
                <a:cs typeface="Calibri"/>
              </a:rPr>
              <a:t> </a:t>
            </a:r>
            <a:r>
              <a:rPr sz="1800" spc="-10" dirty="0">
                <a:solidFill>
                  <a:srgbClr val="FFFFFF"/>
                </a:solidFill>
                <a:latin typeface="Calibri"/>
                <a:cs typeface="Calibri"/>
              </a:rPr>
              <a:t>da</a:t>
            </a:r>
            <a:r>
              <a:rPr sz="1800" spc="25" dirty="0">
                <a:solidFill>
                  <a:srgbClr val="FFFFFF"/>
                </a:solidFill>
                <a:latin typeface="Calibri"/>
                <a:cs typeface="Calibri"/>
              </a:rPr>
              <a:t> </a:t>
            </a:r>
            <a:r>
              <a:rPr sz="1800" spc="-20" dirty="0">
                <a:solidFill>
                  <a:srgbClr val="FFFFFF"/>
                </a:solidFill>
                <a:latin typeface="Calibri"/>
                <a:cs typeface="Calibri"/>
              </a:rPr>
              <a:t>lettere</a:t>
            </a:r>
            <a:r>
              <a:rPr sz="1800" spc="35" dirty="0">
                <a:solidFill>
                  <a:srgbClr val="FFFFFF"/>
                </a:solidFill>
                <a:latin typeface="Calibri"/>
                <a:cs typeface="Calibri"/>
              </a:rPr>
              <a:t> </a:t>
            </a:r>
            <a:r>
              <a:rPr sz="1800" dirty="0">
                <a:solidFill>
                  <a:srgbClr val="FFFFFF"/>
                </a:solidFill>
                <a:latin typeface="Calibri"/>
                <a:cs typeface="Calibri"/>
              </a:rPr>
              <a:t>o</a:t>
            </a:r>
            <a:r>
              <a:rPr sz="1800" spc="10" dirty="0">
                <a:solidFill>
                  <a:srgbClr val="FFFFFF"/>
                </a:solidFill>
                <a:latin typeface="Calibri"/>
                <a:cs typeface="Calibri"/>
              </a:rPr>
              <a:t> </a:t>
            </a:r>
            <a:r>
              <a:rPr sz="1800" spc="-10" dirty="0">
                <a:solidFill>
                  <a:srgbClr val="FFFFFF"/>
                </a:solidFill>
                <a:latin typeface="Calibri"/>
                <a:cs typeface="Calibri"/>
              </a:rPr>
              <a:t>numeri;</a:t>
            </a:r>
            <a:endParaRPr sz="1800" dirty="0">
              <a:latin typeface="Calibri"/>
              <a:cs typeface="Calibri"/>
            </a:endParaRPr>
          </a:p>
          <a:p>
            <a:pPr marL="529590" marR="5080" indent="-517525">
              <a:lnSpc>
                <a:spcPct val="100000"/>
              </a:lnSpc>
              <a:buAutoNum type="alphaLcParenR"/>
              <a:tabLst>
                <a:tab pos="528955" algn="l"/>
                <a:tab pos="530225" algn="l"/>
              </a:tabLst>
            </a:pPr>
            <a:r>
              <a:rPr sz="1800" spc="-10" dirty="0">
                <a:solidFill>
                  <a:srgbClr val="FFFFFF"/>
                </a:solidFill>
                <a:latin typeface="Calibri"/>
                <a:cs typeface="Calibri"/>
              </a:rPr>
              <a:t>indicazione</a:t>
            </a:r>
            <a:r>
              <a:rPr sz="1800" spc="95" dirty="0">
                <a:solidFill>
                  <a:srgbClr val="FFFFFF"/>
                </a:solidFill>
                <a:latin typeface="Calibri"/>
                <a:cs typeface="Calibri"/>
              </a:rPr>
              <a:t> </a:t>
            </a:r>
            <a:r>
              <a:rPr sz="1800" spc="-5" dirty="0">
                <a:solidFill>
                  <a:srgbClr val="FFFFFF"/>
                </a:solidFill>
                <a:latin typeface="Calibri"/>
                <a:cs typeface="Calibri"/>
              </a:rPr>
              <a:t>del</a:t>
            </a:r>
            <a:r>
              <a:rPr sz="1800" spc="5" dirty="0">
                <a:solidFill>
                  <a:srgbClr val="FFFFFF"/>
                </a:solidFill>
                <a:latin typeface="Calibri"/>
                <a:cs typeface="Calibri"/>
              </a:rPr>
              <a:t> </a:t>
            </a:r>
            <a:r>
              <a:rPr sz="1800" spc="-15" dirty="0">
                <a:solidFill>
                  <a:srgbClr val="FFFFFF"/>
                </a:solidFill>
                <a:latin typeface="Calibri"/>
                <a:cs typeface="Calibri"/>
              </a:rPr>
              <a:t>luogo,</a:t>
            </a:r>
            <a:r>
              <a:rPr sz="1800" spc="40" dirty="0">
                <a:solidFill>
                  <a:srgbClr val="FFFFFF"/>
                </a:solidFill>
                <a:latin typeface="Calibri"/>
                <a:cs typeface="Calibri"/>
              </a:rPr>
              <a:t> </a:t>
            </a:r>
            <a:r>
              <a:rPr sz="1800" spc="-5" dirty="0">
                <a:solidFill>
                  <a:srgbClr val="FFFFFF"/>
                </a:solidFill>
                <a:latin typeface="Calibri"/>
                <a:cs typeface="Calibri"/>
              </a:rPr>
              <a:t>del</a:t>
            </a:r>
            <a:r>
              <a:rPr sz="1800" spc="5" dirty="0">
                <a:solidFill>
                  <a:srgbClr val="FFFFFF"/>
                </a:solidFill>
                <a:latin typeface="Calibri"/>
                <a:cs typeface="Calibri"/>
              </a:rPr>
              <a:t> </a:t>
            </a:r>
            <a:r>
              <a:rPr sz="1800" spc="-10" dirty="0">
                <a:solidFill>
                  <a:srgbClr val="FFFFFF"/>
                </a:solidFill>
                <a:latin typeface="Calibri"/>
                <a:cs typeface="Calibri"/>
              </a:rPr>
              <a:t>giorno</a:t>
            </a:r>
            <a:r>
              <a:rPr sz="1800" spc="80" dirty="0">
                <a:solidFill>
                  <a:srgbClr val="FFFFFF"/>
                </a:solidFill>
                <a:latin typeface="Calibri"/>
                <a:cs typeface="Calibri"/>
              </a:rPr>
              <a:t> </a:t>
            </a:r>
            <a:r>
              <a:rPr sz="1800" dirty="0">
                <a:solidFill>
                  <a:srgbClr val="FFFFFF"/>
                </a:solidFill>
                <a:latin typeface="Calibri"/>
                <a:cs typeface="Calibri"/>
              </a:rPr>
              <a:t>e</a:t>
            </a:r>
            <a:r>
              <a:rPr sz="1800" spc="-10" dirty="0">
                <a:solidFill>
                  <a:srgbClr val="FFFFFF"/>
                </a:solidFill>
                <a:latin typeface="Calibri"/>
                <a:cs typeface="Calibri"/>
              </a:rPr>
              <a:t> </a:t>
            </a:r>
            <a:r>
              <a:rPr sz="1800" spc="-35" dirty="0">
                <a:solidFill>
                  <a:srgbClr val="FFFFFF"/>
                </a:solidFill>
                <a:latin typeface="Calibri"/>
                <a:cs typeface="Calibri"/>
              </a:rPr>
              <a:t>dell’ora</a:t>
            </a:r>
            <a:r>
              <a:rPr sz="1800" spc="95" dirty="0">
                <a:solidFill>
                  <a:srgbClr val="FFFFFF"/>
                </a:solidFill>
                <a:latin typeface="Calibri"/>
                <a:cs typeface="Calibri"/>
              </a:rPr>
              <a:t> </a:t>
            </a:r>
            <a:r>
              <a:rPr sz="1800" spc="-5" dirty="0">
                <a:solidFill>
                  <a:srgbClr val="FFFFFF"/>
                </a:solidFill>
                <a:latin typeface="Calibri"/>
                <a:cs typeface="Calibri"/>
              </a:rPr>
              <a:t>di</a:t>
            </a:r>
            <a:r>
              <a:rPr sz="1800" spc="40" dirty="0">
                <a:solidFill>
                  <a:srgbClr val="FFFFFF"/>
                </a:solidFill>
                <a:latin typeface="Calibri"/>
                <a:cs typeface="Calibri"/>
              </a:rPr>
              <a:t> </a:t>
            </a:r>
            <a:r>
              <a:rPr sz="1800" spc="-10" dirty="0">
                <a:solidFill>
                  <a:srgbClr val="FFFFFF"/>
                </a:solidFill>
                <a:latin typeface="Calibri"/>
                <a:cs typeface="Calibri"/>
              </a:rPr>
              <a:t>comparizione</a:t>
            </a:r>
            <a:r>
              <a:rPr sz="1800" spc="60" dirty="0">
                <a:solidFill>
                  <a:srgbClr val="FFFFFF"/>
                </a:solidFill>
                <a:latin typeface="Calibri"/>
                <a:cs typeface="Calibri"/>
              </a:rPr>
              <a:t> </a:t>
            </a:r>
            <a:r>
              <a:rPr sz="1800" spc="-15" dirty="0">
                <a:solidFill>
                  <a:srgbClr val="FFFFFF"/>
                </a:solidFill>
                <a:latin typeface="Calibri"/>
                <a:cs typeface="Calibri"/>
              </a:rPr>
              <a:t>avanti</a:t>
            </a:r>
            <a:r>
              <a:rPr sz="1800" dirty="0">
                <a:solidFill>
                  <a:srgbClr val="FFFFFF"/>
                </a:solidFill>
                <a:latin typeface="Calibri"/>
                <a:cs typeface="Calibri"/>
              </a:rPr>
              <a:t> </a:t>
            </a:r>
            <a:r>
              <a:rPr sz="1800" spc="-10" dirty="0">
                <a:solidFill>
                  <a:srgbClr val="FFFFFF"/>
                </a:solidFill>
                <a:latin typeface="Calibri"/>
                <a:cs typeface="Calibri"/>
              </a:rPr>
              <a:t>la</a:t>
            </a:r>
            <a:r>
              <a:rPr sz="1800" spc="25" dirty="0">
                <a:solidFill>
                  <a:srgbClr val="FFFFFF"/>
                </a:solidFill>
                <a:latin typeface="Calibri"/>
                <a:cs typeface="Calibri"/>
              </a:rPr>
              <a:t> </a:t>
            </a:r>
            <a:r>
              <a:rPr sz="1800" spc="-10" dirty="0">
                <a:solidFill>
                  <a:srgbClr val="FFFFFF"/>
                </a:solidFill>
                <a:latin typeface="Calibri"/>
                <a:cs typeface="Calibri"/>
              </a:rPr>
              <a:t>Sezione</a:t>
            </a:r>
            <a:r>
              <a:rPr sz="1800" spc="25" dirty="0">
                <a:solidFill>
                  <a:srgbClr val="FFFFFF"/>
                </a:solidFill>
                <a:latin typeface="Calibri"/>
                <a:cs typeface="Calibri"/>
              </a:rPr>
              <a:t> </a:t>
            </a:r>
            <a:r>
              <a:rPr sz="1800" spc="-10" dirty="0">
                <a:solidFill>
                  <a:srgbClr val="FFFFFF"/>
                </a:solidFill>
                <a:latin typeface="Calibri"/>
                <a:cs typeface="Calibri"/>
              </a:rPr>
              <a:t>giudicante</a:t>
            </a:r>
            <a:r>
              <a:rPr sz="1800" spc="25" dirty="0">
                <a:solidFill>
                  <a:srgbClr val="FFFFFF"/>
                </a:solidFill>
                <a:latin typeface="Calibri"/>
                <a:cs typeface="Calibri"/>
              </a:rPr>
              <a:t> </a:t>
            </a:r>
            <a:r>
              <a:rPr sz="1800" spc="-5" dirty="0">
                <a:solidFill>
                  <a:srgbClr val="FFFFFF"/>
                </a:solidFill>
                <a:latin typeface="Calibri"/>
                <a:cs typeface="Calibri"/>
              </a:rPr>
              <a:t>per</a:t>
            </a:r>
            <a:r>
              <a:rPr sz="1800" spc="10" dirty="0">
                <a:solidFill>
                  <a:srgbClr val="FFFFFF"/>
                </a:solidFill>
                <a:latin typeface="Calibri"/>
                <a:cs typeface="Calibri"/>
              </a:rPr>
              <a:t> </a:t>
            </a:r>
            <a:r>
              <a:rPr sz="1800" spc="-10" dirty="0">
                <a:solidFill>
                  <a:srgbClr val="FFFFFF"/>
                </a:solidFill>
                <a:latin typeface="Calibri"/>
                <a:cs typeface="Calibri"/>
              </a:rPr>
              <a:t>il</a:t>
            </a:r>
            <a:r>
              <a:rPr sz="1800" spc="40" dirty="0">
                <a:solidFill>
                  <a:srgbClr val="FFFFFF"/>
                </a:solidFill>
                <a:latin typeface="Calibri"/>
                <a:cs typeface="Calibri"/>
              </a:rPr>
              <a:t> </a:t>
            </a:r>
            <a:r>
              <a:rPr sz="1800" spc="-10" dirty="0">
                <a:solidFill>
                  <a:srgbClr val="FFFFFF"/>
                </a:solidFill>
                <a:latin typeface="Calibri"/>
                <a:cs typeface="Calibri"/>
              </a:rPr>
              <a:t>dibattimento,</a:t>
            </a:r>
            <a:r>
              <a:rPr sz="1800" spc="5" dirty="0">
                <a:solidFill>
                  <a:srgbClr val="FFFFFF"/>
                </a:solidFill>
                <a:latin typeface="Calibri"/>
                <a:cs typeface="Calibri"/>
              </a:rPr>
              <a:t> </a:t>
            </a:r>
            <a:r>
              <a:rPr sz="1800" spc="-10" dirty="0">
                <a:solidFill>
                  <a:srgbClr val="FFFFFF"/>
                </a:solidFill>
                <a:latin typeface="Calibri"/>
                <a:cs typeface="Calibri"/>
              </a:rPr>
              <a:t>con </a:t>
            </a:r>
            <a:r>
              <a:rPr sz="1800" spc="-5" dirty="0">
                <a:solidFill>
                  <a:srgbClr val="FFFFFF"/>
                </a:solidFill>
                <a:latin typeface="Calibri"/>
                <a:cs typeface="Calibri"/>
              </a:rPr>
              <a:t> avvertimento</a:t>
            </a:r>
            <a:r>
              <a:rPr sz="1800" spc="-65" dirty="0">
                <a:solidFill>
                  <a:srgbClr val="FFFFFF"/>
                </a:solidFill>
                <a:latin typeface="Calibri"/>
                <a:cs typeface="Calibri"/>
              </a:rPr>
              <a:t> </a:t>
            </a:r>
            <a:r>
              <a:rPr sz="1800" spc="-10" dirty="0">
                <a:solidFill>
                  <a:srgbClr val="FFFFFF"/>
                </a:solidFill>
                <a:latin typeface="Calibri"/>
                <a:cs typeface="Calibri"/>
              </a:rPr>
              <a:t>che</a:t>
            </a:r>
            <a:r>
              <a:rPr sz="1800" spc="35" dirty="0">
                <a:solidFill>
                  <a:srgbClr val="FFFFFF"/>
                </a:solidFill>
                <a:latin typeface="Calibri"/>
                <a:cs typeface="Calibri"/>
              </a:rPr>
              <a:t> </a:t>
            </a:r>
            <a:r>
              <a:rPr sz="1800" spc="-15" dirty="0">
                <a:solidFill>
                  <a:srgbClr val="FFFFFF"/>
                </a:solidFill>
                <a:latin typeface="Calibri"/>
                <a:cs typeface="Calibri"/>
              </a:rPr>
              <a:t>l’incolpato</a:t>
            </a:r>
            <a:r>
              <a:rPr sz="1800" spc="85" dirty="0">
                <a:solidFill>
                  <a:srgbClr val="FFFFFF"/>
                </a:solidFill>
                <a:latin typeface="Calibri"/>
                <a:cs typeface="Calibri"/>
              </a:rPr>
              <a:t> </a:t>
            </a:r>
            <a:r>
              <a:rPr sz="1800" spc="-10" dirty="0">
                <a:solidFill>
                  <a:srgbClr val="FFFFFF"/>
                </a:solidFill>
                <a:latin typeface="Calibri"/>
                <a:cs typeface="Calibri"/>
              </a:rPr>
              <a:t>può</a:t>
            </a:r>
            <a:r>
              <a:rPr sz="1800" spc="45" dirty="0">
                <a:solidFill>
                  <a:srgbClr val="FFFFFF"/>
                </a:solidFill>
                <a:latin typeface="Calibri"/>
                <a:cs typeface="Calibri"/>
              </a:rPr>
              <a:t> </a:t>
            </a:r>
            <a:r>
              <a:rPr sz="1800" spc="-5" dirty="0">
                <a:solidFill>
                  <a:srgbClr val="FFFFFF"/>
                </a:solidFill>
                <a:latin typeface="Calibri"/>
                <a:cs typeface="Calibri"/>
              </a:rPr>
              <a:t>essere assistito</a:t>
            </a:r>
            <a:r>
              <a:rPr sz="1800" spc="-60" dirty="0">
                <a:solidFill>
                  <a:srgbClr val="FFFFFF"/>
                </a:solidFill>
                <a:latin typeface="Calibri"/>
                <a:cs typeface="Calibri"/>
              </a:rPr>
              <a:t> </a:t>
            </a:r>
            <a:r>
              <a:rPr sz="1800" spc="-10" dirty="0">
                <a:solidFill>
                  <a:srgbClr val="FFFFFF"/>
                </a:solidFill>
                <a:latin typeface="Calibri"/>
                <a:cs typeface="Calibri"/>
              </a:rPr>
              <a:t>da</a:t>
            </a:r>
            <a:r>
              <a:rPr sz="1800" spc="25" dirty="0">
                <a:solidFill>
                  <a:srgbClr val="FFFFFF"/>
                </a:solidFill>
                <a:latin typeface="Calibri"/>
                <a:cs typeface="Calibri"/>
              </a:rPr>
              <a:t> </a:t>
            </a:r>
            <a:r>
              <a:rPr sz="1800" spc="-10" dirty="0">
                <a:solidFill>
                  <a:srgbClr val="FFFFFF"/>
                </a:solidFill>
                <a:latin typeface="Calibri"/>
                <a:cs typeface="Calibri"/>
              </a:rPr>
              <a:t>un</a:t>
            </a:r>
            <a:r>
              <a:rPr sz="1800" spc="20" dirty="0">
                <a:solidFill>
                  <a:srgbClr val="FFFFFF"/>
                </a:solidFill>
                <a:latin typeface="Calibri"/>
                <a:cs typeface="Calibri"/>
              </a:rPr>
              <a:t> </a:t>
            </a:r>
            <a:r>
              <a:rPr sz="1800" spc="-15" dirty="0">
                <a:solidFill>
                  <a:srgbClr val="FFFFFF"/>
                </a:solidFill>
                <a:latin typeface="Calibri"/>
                <a:cs typeface="Calibri"/>
              </a:rPr>
              <a:t>(SOLO</a:t>
            </a:r>
            <a:r>
              <a:rPr sz="1800" spc="20" dirty="0">
                <a:solidFill>
                  <a:srgbClr val="FFFFFF"/>
                </a:solidFill>
                <a:latin typeface="Calibri"/>
                <a:cs typeface="Calibri"/>
              </a:rPr>
              <a:t> </a:t>
            </a:r>
            <a:r>
              <a:rPr sz="1800" dirty="0">
                <a:solidFill>
                  <a:srgbClr val="FFFFFF"/>
                </a:solidFill>
                <a:latin typeface="Calibri"/>
                <a:cs typeface="Calibri"/>
              </a:rPr>
              <a:t>)</a:t>
            </a:r>
            <a:r>
              <a:rPr sz="1800" spc="20" dirty="0">
                <a:solidFill>
                  <a:srgbClr val="FFFFFF"/>
                </a:solidFill>
                <a:latin typeface="Calibri"/>
                <a:cs typeface="Calibri"/>
              </a:rPr>
              <a:t> </a:t>
            </a:r>
            <a:r>
              <a:rPr sz="1800" spc="-15" dirty="0">
                <a:solidFill>
                  <a:srgbClr val="FFFFFF"/>
                </a:solidFill>
                <a:latin typeface="Calibri"/>
                <a:cs typeface="Calibri"/>
              </a:rPr>
              <a:t>difensore,</a:t>
            </a:r>
            <a:r>
              <a:rPr sz="1800" spc="45" dirty="0">
                <a:solidFill>
                  <a:srgbClr val="FFFFFF"/>
                </a:solidFill>
                <a:latin typeface="Calibri"/>
                <a:cs typeface="Calibri"/>
              </a:rPr>
              <a:t> </a:t>
            </a:r>
            <a:r>
              <a:rPr sz="1800" dirty="0">
                <a:solidFill>
                  <a:srgbClr val="FFFFFF"/>
                </a:solidFill>
                <a:latin typeface="Calibri"/>
                <a:cs typeface="Calibri"/>
              </a:rPr>
              <a:t>e</a:t>
            </a:r>
            <a:r>
              <a:rPr sz="1800" spc="30" dirty="0">
                <a:solidFill>
                  <a:srgbClr val="FFFFFF"/>
                </a:solidFill>
                <a:latin typeface="Calibri"/>
                <a:cs typeface="Calibri"/>
              </a:rPr>
              <a:t> </a:t>
            </a:r>
            <a:r>
              <a:rPr sz="1800" spc="-10" dirty="0">
                <a:solidFill>
                  <a:srgbClr val="FFFFFF"/>
                </a:solidFill>
                <a:latin typeface="Calibri"/>
                <a:cs typeface="Calibri"/>
              </a:rPr>
              <a:t>che</a:t>
            </a:r>
            <a:r>
              <a:rPr sz="1800" spc="35" dirty="0">
                <a:solidFill>
                  <a:srgbClr val="FFFFFF"/>
                </a:solidFill>
                <a:latin typeface="Calibri"/>
                <a:cs typeface="Calibri"/>
              </a:rPr>
              <a:t> </a:t>
            </a:r>
            <a:r>
              <a:rPr sz="1800" spc="-10" dirty="0">
                <a:solidFill>
                  <a:srgbClr val="FFFFFF"/>
                </a:solidFill>
                <a:latin typeface="Calibri"/>
                <a:cs typeface="Calibri"/>
              </a:rPr>
              <a:t>in</a:t>
            </a:r>
            <a:r>
              <a:rPr sz="1800" spc="15" dirty="0">
                <a:solidFill>
                  <a:srgbClr val="FFFFFF"/>
                </a:solidFill>
                <a:latin typeface="Calibri"/>
                <a:cs typeface="Calibri"/>
              </a:rPr>
              <a:t> </a:t>
            </a:r>
            <a:r>
              <a:rPr sz="1800" dirty="0">
                <a:solidFill>
                  <a:srgbClr val="FFFFFF"/>
                </a:solidFill>
                <a:latin typeface="Calibri"/>
                <a:cs typeface="Calibri"/>
              </a:rPr>
              <a:t>caso</a:t>
            </a:r>
            <a:r>
              <a:rPr sz="1800" spc="-25" dirty="0">
                <a:solidFill>
                  <a:srgbClr val="FFFFFF"/>
                </a:solidFill>
                <a:latin typeface="Calibri"/>
                <a:cs typeface="Calibri"/>
              </a:rPr>
              <a:t> </a:t>
            </a:r>
            <a:r>
              <a:rPr sz="1800" spc="-10" dirty="0">
                <a:solidFill>
                  <a:srgbClr val="FFFFFF"/>
                </a:solidFill>
                <a:latin typeface="Calibri"/>
                <a:cs typeface="Calibri"/>
              </a:rPr>
              <a:t>di</a:t>
            </a:r>
            <a:r>
              <a:rPr sz="1800" spc="10" dirty="0">
                <a:solidFill>
                  <a:srgbClr val="FFFFFF"/>
                </a:solidFill>
                <a:latin typeface="Calibri"/>
                <a:cs typeface="Calibri"/>
              </a:rPr>
              <a:t> </a:t>
            </a:r>
            <a:r>
              <a:rPr sz="1800" spc="-10" dirty="0">
                <a:solidFill>
                  <a:srgbClr val="FFFFFF"/>
                </a:solidFill>
                <a:latin typeface="Calibri"/>
                <a:cs typeface="Calibri"/>
              </a:rPr>
              <a:t>mancata comparizione </a:t>
            </a:r>
            <a:r>
              <a:rPr sz="1800" spc="-390" dirty="0">
                <a:solidFill>
                  <a:srgbClr val="FFFFFF"/>
                </a:solidFill>
                <a:latin typeface="Calibri"/>
                <a:cs typeface="Calibri"/>
              </a:rPr>
              <a:t> </a:t>
            </a:r>
            <a:r>
              <a:rPr sz="1800" spc="-10" dirty="0">
                <a:solidFill>
                  <a:srgbClr val="FFFFFF"/>
                </a:solidFill>
                <a:latin typeface="Calibri"/>
                <a:cs typeface="Calibri"/>
              </a:rPr>
              <a:t>non</a:t>
            </a:r>
            <a:r>
              <a:rPr sz="1800" spc="45" dirty="0">
                <a:solidFill>
                  <a:srgbClr val="FFFFFF"/>
                </a:solidFill>
                <a:latin typeface="Calibri"/>
                <a:cs typeface="Calibri"/>
              </a:rPr>
              <a:t> </a:t>
            </a:r>
            <a:r>
              <a:rPr sz="1800" spc="-10" dirty="0">
                <a:solidFill>
                  <a:srgbClr val="FFFFFF"/>
                </a:solidFill>
                <a:latin typeface="Calibri"/>
                <a:cs typeface="Calibri"/>
              </a:rPr>
              <a:t>dovuta</a:t>
            </a:r>
            <a:r>
              <a:rPr sz="1800" spc="20" dirty="0">
                <a:solidFill>
                  <a:srgbClr val="FFFFFF"/>
                </a:solidFill>
                <a:latin typeface="Calibri"/>
                <a:cs typeface="Calibri"/>
              </a:rPr>
              <a:t> </a:t>
            </a:r>
            <a:r>
              <a:rPr sz="1800" dirty="0">
                <a:solidFill>
                  <a:srgbClr val="FFFFFF"/>
                </a:solidFill>
                <a:latin typeface="Calibri"/>
                <a:cs typeface="Calibri"/>
              </a:rPr>
              <a:t>a</a:t>
            </a:r>
            <a:r>
              <a:rPr sz="1800" spc="-10" dirty="0">
                <a:solidFill>
                  <a:srgbClr val="FFFFFF"/>
                </a:solidFill>
                <a:latin typeface="Calibri"/>
                <a:cs typeface="Calibri"/>
              </a:rPr>
              <a:t> legittimo</a:t>
            </a:r>
            <a:r>
              <a:rPr sz="1800" spc="5" dirty="0">
                <a:solidFill>
                  <a:srgbClr val="FFFFFF"/>
                </a:solidFill>
                <a:latin typeface="Calibri"/>
                <a:cs typeface="Calibri"/>
              </a:rPr>
              <a:t> </a:t>
            </a:r>
            <a:r>
              <a:rPr sz="1800" spc="-10" dirty="0">
                <a:solidFill>
                  <a:srgbClr val="FFFFFF"/>
                </a:solidFill>
                <a:latin typeface="Calibri"/>
                <a:cs typeface="Calibri"/>
              </a:rPr>
              <a:t>impedimento</a:t>
            </a:r>
            <a:r>
              <a:rPr sz="1800" spc="40" dirty="0">
                <a:solidFill>
                  <a:srgbClr val="FFFFFF"/>
                </a:solidFill>
                <a:latin typeface="Calibri"/>
                <a:cs typeface="Calibri"/>
              </a:rPr>
              <a:t> </a:t>
            </a:r>
            <a:r>
              <a:rPr sz="1800" spc="-15" dirty="0">
                <a:solidFill>
                  <a:srgbClr val="FFFFFF"/>
                </a:solidFill>
                <a:latin typeface="Calibri"/>
                <a:cs typeface="Calibri"/>
              </a:rPr>
              <a:t>documentato,</a:t>
            </a:r>
            <a:r>
              <a:rPr sz="1800" spc="10" dirty="0">
                <a:solidFill>
                  <a:srgbClr val="FFFFFF"/>
                </a:solidFill>
                <a:latin typeface="Calibri"/>
                <a:cs typeface="Calibri"/>
              </a:rPr>
              <a:t> </a:t>
            </a:r>
            <a:r>
              <a:rPr sz="1800" spc="5" dirty="0">
                <a:solidFill>
                  <a:srgbClr val="FFFFFF"/>
                </a:solidFill>
                <a:latin typeface="Calibri"/>
                <a:cs typeface="Calibri"/>
              </a:rPr>
              <a:t>si </a:t>
            </a:r>
            <a:r>
              <a:rPr sz="1800" spc="-20" dirty="0">
                <a:solidFill>
                  <a:srgbClr val="FFFFFF"/>
                </a:solidFill>
                <a:latin typeface="Calibri"/>
                <a:cs typeface="Calibri"/>
              </a:rPr>
              <a:t>procederà</a:t>
            </a:r>
            <a:r>
              <a:rPr sz="1800" spc="55" dirty="0">
                <a:solidFill>
                  <a:srgbClr val="FFFFFF"/>
                </a:solidFill>
                <a:latin typeface="Calibri"/>
                <a:cs typeface="Calibri"/>
              </a:rPr>
              <a:t> </a:t>
            </a:r>
            <a:r>
              <a:rPr sz="1800" spc="-10" dirty="0">
                <a:solidFill>
                  <a:srgbClr val="FFFFFF"/>
                </a:solidFill>
                <a:latin typeface="Calibri"/>
                <a:cs typeface="Calibri"/>
              </a:rPr>
              <a:t>in</a:t>
            </a:r>
            <a:r>
              <a:rPr sz="1800" spc="50" dirty="0">
                <a:solidFill>
                  <a:srgbClr val="FFFFFF"/>
                </a:solidFill>
                <a:latin typeface="Calibri"/>
                <a:cs typeface="Calibri"/>
              </a:rPr>
              <a:t> </a:t>
            </a:r>
            <a:r>
              <a:rPr sz="1800" spc="-5" dirty="0">
                <a:solidFill>
                  <a:srgbClr val="FFFFFF"/>
                </a:solidFill>
                <a:latin typeface="Calibri"/>
                <a:cs typeface="Calibri"/>
              </a:rPr>
              <a:t>sua</a:t>
            </a:r>
            <a:r>
              <a:rPr sz="1800" spc="-15" dirty="0">
                <a:solidFill>
                  <a:srgbClr val="FFFFFF"/>
                </a:solidFill>
                <a:latin typeface="Calibri"/>
                <a:cs typeface="Calibri"/>
              </a:rPr>
              <a:t> </a:t>
            </a:r>
            <a:r>
              <a:rPr sz="1800" spc="-5" dirty="0">
                <a:solidFill>
                  <a:srgbClr val="FFFFFF"/>
                </a:solidFill>
                <a:latin typeface="Calibri"/>
                <a:cs typeface="Calibri"/>
              </a:rPr>
              <a:t>assenza;</a:t>
            </a:r>
            <a:endParaRPr sz="1800" dirty="0">
              <a:latin typeface="Calibri"/>
              <a:cs typeface="Calibri"/>
            </a:endParaRPr>
          </a:p>
          <a:p>
            <a:pPr marL="529590" marR="42545" indent="-517525">
              <a:lnSpc>
                <a:spcPct val="100000"/>
              </a:lnSpc>
              <a:spcBef>
                <a:spcPts val="5"/>
              </a:spcBef>
              <a:buAutoNum type="alphaLcParenR"/>
              <a:tabLst>
                <a:tab pos="528955" algn="l"/>
                <a:tab pos="530225" algn="l"/>
              </a:tabLst>
            </a:pPr>
            <a:r>
              <a:rPr sz="1800" spc="-5" dirty="0">
                <a:solidFill>
                  <a:srgbClr val="FFFFFF"/>
                </a:solidFill>
                <a:latin typeface="Calibri"/>
                <a:cs typeface="Calibri"/>
              </a:rPr>
              <a:t>avviso </a:t>
            </a:r>
            <a:r>
              <a:rPr sz="1800" spc="-10" dirty="0">
                <a:solidFill>
                  <a:srgbClr val="FFFFFF"/>
                </a:solidFill>
                <a:latin typeface="Calibri"/>
                <a:cs typeface="Calibri"/>
              </a:rPr>
              <a:t>che </a:t>
            </a:r>
            <a:r>
              <a:rPr sz="1800" spc="-15" dirty="0">
                <a:solidFill>
                  <a:srgbClr val="FFFFFF"/>
                </a:solidFill>
                <a:latin typeface="Calibri"/>
                <a:cs typeface="Calibri"/>
              </a:rPr>
              <a:t>entro </a:t>
            </a:r>
            <a:r>
              <a:rPr sz="1800" spc="-10" dirty="0">
                <a:solidFill>
                  <a:srgbClr val="FFFFFF"/>
                </a:solidFill>
                <a:latin typeface="Calibri"/>
                <a:cs typeface="Calibri"/>
              </a:rPr>
              <a:t>il </a:t>
            </a:r>
            <a:r>
              <a:rPr sz="1800" spc="-15" dirty="0">
                <a:solidFill>
                  <a:srgbClr val="FFFFFF"/>
                </a:solidFill>
                <a:latin typeface="Calibri"/>
                <a:cs typeface="Calibri"/>
              </a:rPr>
              <a:t>termine </a:t>
            </a:r>
            <a:r>
              <a:rPr sz="1800" spc="-5" dirty="0">
                <a:solidFill>
                  <a:srgbClr val="FFFFFF"/>
                </a:solidFill>
                <a:latin typeface="Calibri"/>
                <a:cs typeface="Calibri"/>
              </a:rPr>
              <a:t>di </a:t>
            </a:r>
            <a:r>
              <a:rPr sz="1800" dirty="0">
                <a:solidFill>
                  <a:srgbClr val="FFFFFF"/>
                </a:solidFill>
                <a:latin typeface="Calibri"/>
                <a:cs typeface="Calibri"/>
              </a:rPr>
              <a:t>7 </a:t>
            </a:r>
            <a:r>
              <a:rPr sz="1800" spc="5" dirty="0">
                <a:solidFill>
                  <a:srgbClr val="FFFFFF"/>
                </a:solidFill>
                <a:latin typeface="Calibri"/>
                <a:cs typeface="Calibri"/>
              </a:rPr>
              <a:t>gg. </a:t>
            </a:r>
            <a:r>
              <a:rPr sz="1800" spc="-10" dirty="0">
                <a:solidFill>
                  <a:srgbClr val="FFFFFF"/>
                </a:solidFill>
                <a:latin typeface="Calibri"/>
                <a:cs typeface="Calibri"/>
              </a:rPr>
              <a:t>prima </a:t>
            </a:r>
            <a:r>
              <a:rPr sz="1800" spc="-5" dirty="0">
                <a:solidFill>
                  <a:srgbClr val="FFFFFF"/>
                </a:solidFill>
                <a:latin typeface="Calibri"/>
                <a:cs typeface="Calibri"/>
              </a:rPr>
              <a:t>del </a:t>
            </a:r>
            <a:r>
              <a:rPr sz="1800" spc="-10" dirty="0">
                <a:solidFill>
                  <a:srgbClr val="FFFFFF"/>
                </a:solidFill>
                <a:latin typeface="Calibri"/>
                <a:cs typeface="Calibri"/>
              </a:rPr>
              <a:t>dibattimento </a:t>
            </a:r>
            <a:r>
              <a:rPr sz="1800" spc="-5" dirty="0">
                <a:solidFill>
                  <a:srgbClr val="FFFFFF"/>
                </a:solidFill>
                <a:latin typeface="Calibri"/>
                <a:cs typeface="Calibri"/>
              </a:rPr>
              <a:t>ha </a:t>
            </a:r>
            <a:r>
              <a:rPr sz="1800" spc="-15" dirty="0">
                <a:solidFill>
                  <a:srgbClr val="FFFFFF"/>
                </a:solidFill>
                <a:latin typeface="Calibri"/>
                <a:cs typeface="Calibri"/>
              </a:rPr>
              <a:t>diritto </a:t>
            </a:r>
            <a:r>
              <a:rPr sz="1800" spc="-5" dirty="0">
                <a:solidFill>
                  <a:srgbClr val="FFFFFF"/>
                </a:solidFill>
                <a:latin typeface="Calibri"/>
                <a:cs typeface="Calibri"/>
              </a:rPr>
              <a:t>di </a:t>
            </a:r>
            <a:r>
              <a:rPr sz="1800" spc="-25" dirty="0">
                <a:solidFill>
                  <a:srgbClr val="FFFFFF"/>
                </a:solidFill>
                <a:latin typeface="Calibri"/>
                <a:cs typeface="Calibri"/>
              </a:rPr>
              <a:t>produrre</a:t>
            </a:r>
            <a:r>
              <a:rPr sz="1800" spc="-20" dirty="0">
                <a:solidFill>
                  <a:srgbClr val="FFFFFF"/>
                </a:solidFill>
                <a:latin typeface="Calibri"/>
                <a:cs typeface="Calibri"/>
              </a:rPr>
              <a:t> </a:t>
            </a:r>
            <a:r>
              <a:rPr sz="1800" spc="-5" dirty="0">
                <a:solidFill>
                  <a:srgbClr val="FFFFFF"/>
                </a:solidFill>
                <a:latin typeface="Calibri"/>
                <a:cs typeface="Calibri"/>
              </a:rPr>
              <a:t>documenti </a:t>
            </a:r>
            <a:r>
              <a:rPr sz="1800" dirty="0">
                <a:solidFill>
                  <a:srgbClr val="FFFFFF"/>
                </a:solidFill>
                <a:latin typeface="Calibri"/>
                <a:cs typeface="Calibri"/>
              </a:rPr>
              <a:t>e </a:t>
            </a:r>
            <a:r>
              <a:rPr sz="1800" spc="-20" dirty="0">
                <a:solidFill>
                  <a:srgbClr val="FFFFFF"/>
                </a:solidFill>
                <a:latin typeface="Calibri"/>
                <a:cs typeface="Calibri"/>
              </a:rPr>
              <a:t>indicare</a:t>
            </a:r>
            <a:r>
              <a:rPr sz="1800" spc="-15" dirty="0">
                <a:solidFill>
                  <a:srgbClr val="FFFFFF"/>
                </a:solidFill>
                <a:latin typeface="Calibri"/>
                <a:cs typeface="Calibri"/>
              </a:rPr>
              <a:t> testimoni, </a:t>
            </a:r>
            <a:r>
              <a:rPr sz="1800" spc="-395" dirty="0">
                <a:solidFill>
                  <a:srgbClr val="FFFFFF"/>
                </a:solidFill>
                <a:latin typeface="Calibri"/>
                <a:cs typeface="Calibri"/>
              </a:rPr>
              <a:t> </a:t>
            </a:r>
            <a:r>
              <a:rPr sz="1800" spc="-10" dirty="0">
                <a:solidFill>
                  <a:srgbClr val="FFFFFF"/>
                </a:solidFill>
                <a:latin typeface="Calibri"/>
                <a:cs typeface="Calibri"/>
              </a:rPr>
              <a:t>che</a:t>
            </a:r>
            <a:r>
              <a:rPr sz="1800" spc="30" dirty="0">
                <a:solidFill>
                  <a:srgbClr val="FFFFFF"/>
                </a:solidFill>
                <a:latin typeface="Calibri"/>
                <a:cs typeface="Calibri"/>
              </a:rPr>
              <a:t> </a:t>
            </a:r>
            <a:r>
              <a:rPr sz="1800" spc="-15" dirty="0">
                <a:solidFill>
                  <a:srgbClr val="FFFFFF"/>
                </a:solidFill>
                <a:latin typeface="Calibri"/>
                <a:cs typeface="Calibri"/>
              </a:rPr>
              <a:t>provvederà</a:t>
            </a:r>
            <a:r>
              <a:rPr sz="1800" spc="30" dirty="0">
                <a:solidFill>
                  <a:srgbClr val="FFFFFF"/>
                </a:solidFill>
                <a:latin typeface="Calibri"/>
                <a:cs typeface="Calibri"/>
              </a:rPr>
              <a:t> </a:t>
            </a:r>
            <a:r>
              <a:rPr sz="1800" dirty="0">
                <a:solidFill>
                  <a:srgbClr val="FFFFFF"/>
                </a:solidFill>
                <a:latin typeface="Calibri"/>
                <a:cs typeface="Calibri"/>
              </a:rPr>
              <a:t>a</a:t>
            </a:r>
            <a:r>
              <a:rPr sz="1800" spc="25" dirty="0">
                <a:solidFill>
                  <a:srgbClr val="FFFFFF"/>
                </a:solidFill>
                <a:latin typeface="Calibri"/>
                <a:cs typeface="Calibri"/>
              </a:rPr>
              <a:t> </a:t>
            </a:r>
            <a:r>
              <a:rPr sz="1800" spc="-20" dirty="0">
                <a:solidFill>
                  <a:srgbClr val="FFFFFF"/>
                </a:solidFill>
                <a:latin typeface="Calibri"/>
                <a:cs typeface="Calibri"/>
              </a:rPr>
              <a:t>citare</a:t>
            </a:r>
            <a:r>
              <a:rPr sz="1800" spc="35" dirty="0">
                <a:solidFill>
                  <a:srgbClr val="FFFFFF"/>
                </a:solidFill>
                <a:latin typeface="Calibri"/>
                <a:cs typeface="Calibri"/>
              </a:rPr>
              <a:t> </a:t>
            </a:r>
            <a:r>
              <a:rPr sz="1800" spc="-15" dirty="0">
                <a:solidFill>
                  <a:srgbClr val="FFFFFF"/>
                </a:solidFill>
                <a:latin typeface="Calibri"/>
                <a:cs typeface="Calibri"/>
              </a:rPr>
              <a:t>direttamente,</a:t>
            </a:r>
            <a:r>
              <a:rPr sz="1800" spc="90" dirty="0">
                <a:solidFill>
                  <a:srgbClr val="FFFFFF"/>
                </a:solidFill>
                <a:latin typeface="Calibri"/>
                <a:cs typeface="Calibri"/>
              </a:rPr>
              <a:t> </a:t>
            </a:r>
            <a:r>
              <a:rPr sz="1800" spc="-10" dirty="0">
                <a:solidFill>
                  <a:srgbClr val="FFFFFF"/>
                </a:solidFill>
                <a:latin typeface="Calibri"/>
                <a:cs typeface="Calibri"/>
              </a:rPr>
              <a:t>con</a:t>
            </a:r>
            <a:r>
              <a:rPr sz="1800" spc="15" dirty="0">
                <a:solidFill>
                  <a:srgbClr val="FFFFFF"/>
                </a:solidFill>
                <a:latin typeface="Calibri"/>
                <a:cs typeface="Calibri"/>
              </a:rPr>
              <a:t> </a:t>
            </a:r>
            <a:r>
              <a:rPr sz="1800" spc="-15" dirty="0">
                <a:solidFill>
                  <a:srgbClr val="FFFFFF"/>
                </a:solidFill>
                <a:latin typeface="Calibri"/>
                <a:cs typeface="Calibri"/>
              </a:rPr>
              <a:t>indicazione</a:t>
            </a:r>
            <a:r>
              <a:rPr sz="1800" spc="105" dirty="0">
                <a:solidFill>
                  <a:srgbClr val="FFFFFF"/>
                </a:solidFill>
                <a:latin typeface="Calibri"/>
                <a:cs typeface="Calibri"/>
              </a:rPr>
              <a:t> </a:t>
            </a:r>
            <a:r>
              <a:rPr sz="1800" spc="-5" dirty="0">
                <a:solidFill>
                  <a:srgbClr val="FFFFFF"/>
                </a:solidFill>
                <a:latin typeface="Calibri"/>
                <a:cs typeface="Calibri"/>
              </a:rPr>
              <a:t>sommaria </a:t>
            </a:r>
            <a:r>
              <a:rPr sz="1800" spc="-15" dirty="0">
                <a:solidFill>
                  <a:srgbClr val="FFFFFF"/>
                </a:solidFill>
                <a:latin typeface="Calibri"/>
                <a:cs typeface="Calibri"/>
              </a:rPr>
              <a:t>delle</a:t>
            </a:r>
            <a:r>
              <a:rPr sz="1800" spc="65" dirty="0">
                <a:solidFill>
                  <a:srgbClr val="FFFFFF"/>
                </a:solidFill>
                <a:latin typeface="Calibri"/>
                <a:cs typeface="Calibri"/>
              </a:rPr>
              <a:t> </a:t>
            </a:r>
            <a:r>
              <a:rPr sz="1800" spc="-20" dirty="0">
                <a:solidFill>
                  <a:srgbClr val="FFFFFF"/>
                </a:solidFill>
                <a:latin typeface="Calibri"/>
                <a:cs typeface="Calibri"/>
              </a:rPr>
              <a:t>circostanze</a:t>
            </a:r>
            <a:r>
              <a:rPr sz="1800" spc="70" dirty="0">
                <a:solidFill>
                  <a:srgbClr val="FFFFFF"/>
                </a:solidFill>
                <a:latin typeface="Calibri"/>
                <a:cs typeface="Calibri"/>
              </a:rPr>
              <a:t> </a:t>
            </a:r>
            <a:r>
              <a:rPr sz="1800" spc="-10" dirty="0">
                <a:solidFill>
                  <a:srgbClr val="FFFFFF"/>
                </a:solidFill>
                <a:latin typeface="Calibri"/>
                <a:cs typeface="Calibri"/>
              </a:rPr>
              <a:t>sulle</a:t>
            </a:r>
            <a:r>
              <a:rPr sz="1800" spc="35" dirty="0">
                <a:solidFill>
                  <a:srgbClr val="FFFFFF"/>
                </a:solidFill>
                <a:latin typeface="Calibri"/>
                <a:cs typeface="Calibri"/>
              </a:rPr>
              <a:t> </a:t>
            </a:r>
            <a:r>
              <a:rPr sz="1800" spc="-10" dirty="0">
                <a:solidFill>
                  <a:srgbClr val="FFFFFF"/>
                </a:solidFill>
                <a:latin typeface="Calibri"/>
                <a:cs typeface="Calibri"/>
              </a:rPr>
              <a:t>quali</a:t>
            </a:r>
            <a:r>
              <a:rPr sz="1800" spc="45" dirty="0">
                <a:solidFill>
                  <a:srgbClr val="FFFFFF"/>
                </a:solidFill>
                <a:latin typeface="Calibri"/>
                <a:cs typeface="Calibri"/>
              </a:rPr>
              <a:t> </a:t>
            </a:r>
            <a:r>
              <a:rPr sz="1800" spc="-15" dirty="0">
                <a:solidFill>
                  <a:srgbClr val="FFFFFF"/>
                </a:solidFill>
                <a:latin typeface="Calibri"/>
                <a:cs typeface="Calibri"/>
              </a:rPr>
              <a:t>dovranno</a:t>
            </a:r>
            <a:r>
              <a:rPr sz="1800" spc="50" dirty="0">
                <a:solidFill>
                  <a:srgbClr val="FFFFFF"/>
                </a:solidFill>
                <a:latin typeface="Calibri"/>
                <a:cs typeface="Calibri"/>
              </a:rPr>
              <a:t> </a:t>
            </a:r>
            <a:r>
              <a:rPr sz="1800" spc="-5" dirty="0">
                <a:solidFill>
                  <a:srgbClr val="FFFFFF"/>
                </a:solidFill>
                <a:latin typeface="Calibri"/>
                <a:cs typeface="Calibri"/>
              </a:rPr>
              <a:t>essere </a:t>
            </a:r>
            <a:r>
              <a:rPr sz="1800" dirty="0">
                <a:solidFill>
                  <a:srgbClr val="FFFFFF"/>
                </a:solidFill>
                <a:latin typeface="Calibri"/>
                <a:cs typeface="Calibri"/>
              </a:rPr>
              <a:t> </a:t>
            </a:r>
            <a:r>
              <a:rPr sz="1800" spc="-5" dirty="0">
                <a:solidFill>
                  <a:srgbClr val="FFFFFF"/>
                </a:solidFill>
                <a:latin typeface="Calibri"/>
                <a:cs typeface="Calibri"/>
              </a:rPr>
              <a:t>sentiti;</a:t>
            </a:r>
            <a:endParaRPr sz="1800" dirty="0">
              <a:latin typeface="Calibri"/>
              <a:cs typeface="Calibri"/>
            </a:endParaRPr>
          </a:p>
          <a:p>
            <a:pPr marL="529590" indent="-517525">
              <a:lnSpc>
                <a:spcPct val="100000"/>
              </a:lnSpc>
              <a:spcBef>
                <a:spcPts val="5"/>
              </a:spcBef>
              <a:buAutoNum type="alphaLcParenR"/>
              <a:tabLst>
                <a:tab pos="528955" algn="l"/>
                <a:tab pos="530225" algn="l"/>
              </a:tabLst>
            </a:pPr>
            <a:r>
              <a:rPr sz="1800" spc="-20" dirty="0">
                <a:solidFill>
                  <a:srgbClr val="FFFFFF"/>
                </a:solidFill>
                <a:latin typeface="Calibri"/>
                <a:cs typeface="Calibri"/>
              </a:rPr>
              <a:t>lista</a:t>
            </a:r>
            <a:r>
              <a:rPr sz="1800" spc="20" dirty="0">
                <a:solidFill>
                  <a:srgbClr val="FFFFFF"/>
                </a:solidFill>
                <a:latin typeface="Calibri"/>
                <a:cs typeface="Calibri"/>
              </a:rPr>
              <a:t> </a:t>
            </a:r>
            <a:r>
              <a:rPr sz="1800" spc="-5" dirty="0">
                <a:solidFill>
                  <a:srgbClr val="FFFFFF"/>
                </a:solidFill>
                <a:latin typeface="Calibri"/>
                <a:cs typeface="Calibri"/>
              </a:rPr>
              <a:t>dei</a:t>
            </a:r>
            <a:r>
              <a:rPr sz="1800" spc="40" dirty="0">
                <a:solidFill>
                  <a:srgbClr val="FFFFFF"/>
                </a:solidFill>
                <a:latin typeface="Calibri"/>
                <a:cs typeface="Calibri"/>
              </a:rPr>
              <a:t> </a:t>
            </a:r>
            <a:r>
              <a:rPr sz="1800" spc="-10" dirty="0">
                <a:solidFill>
                  <a:srgbClr val="FFFFFF"/>
                </a:solidFill>
                <a:latin typeface="Calibri"/>
                <a:cs typeface="Calibri"/>
              </a:rPr>
              <a:t>testi</a:t>
            </a:r>
            <a:r>
              <a:rPr sz="1800" spc="-30" dirty="0">
                <a:solidFill>
                  <a:srgbClr val="FFFFFF"/>
                </a:solidFill>
                <a:latin typeface="Calibri"/>
                <a:cs typeface="Calibri"/>
              </a:rPr>
              <a:t> </a:t>
            </a:r>
            <a:r>
              <a:rPr sz="1800" spc="-10" dirty="0">
                <a:solidFill>
                  <a:srgbClr val="FFFFFF"/>
                </a:solidFill>
                <a:latin typeface="Calibri"/>
                <a:cs typeface="Calibri"/>
              </a:rPr>
              <a:t>che</a:t>
            </a:r>
            <a:r>
              <a:rPr sz="1800" spc="30" dirty="0">
                <a:solidFill>
                  <a:srgbClr val="FFFFFF"/>
                </a:solidFill>
                <a:latin typeface="Calibri"/>
                <a:cs typeface="Calibri"/>
              </a:rPr>
              <a:t> </a:t>
            </a:r>
            <a:r>
              <a:rPr sz="1800" spc="-10" dirty="0">
                <a:solidFill>
                  <a:srgbClr val="FFFFFF"/>
                </a:solidFill>
                <a:latin typeface="Calibri"/>
                <a:cs typeface="Calibri"/>
              </a:rPr>
              <a:t>la</a:t>
            </a:r>
            <a:r>
              <a:rPr sz="1800" spc="20" dirty="0">
                <a:solidFill>
                  <a:srgbClr val="FFFFFF"/>
                </a:solidFill>
                <a:latin typeface="Calibri"/>
                <a:cs typeface="Calibri"/>
              </a:rPr>
              <a:t> </a:t>
            </a:r>
            <a:r>
              <a:rPr sz="1800" spc="-10" dirty="0">
                <a:solidFill>
                  <a:srgbClr val="FFFFFF"/>
                </a:solidFill>
                <a:latin typeface="Calibri"/>
                <a:cs typeface="Calibri"/>
              </a:rPr>
              <a:t>Sezione</a:t>
            </a:r>
            <a:r>
              <a:rPr sz="1800" spc="25" dirty="0">
                <a:solidFill>
                  <a:srgbClr val="FFFFFF"/>
                </a:solidFill>
                <a:latin typeface="Calibri"/>
                <a:cs typeface="Calibri"/>
              </a:rPr>
              <a:t> </a:t>
            </a:r>
            <a:r>
              <a:rPr sz="1800" spc="-15" dirty="0">
                <a:solidFill>
                  <a:srgbClr val="FFFFFF"/>
                </a:solidFill>
                <a:latin typeface="Calibri"/>
                <a:cs typeface="Calibri"/>
              </a:rPr>
              <a:t>intende</a:t>
            </a:r>
            <a:r>
              <a:rPr sz="1800" spc="65" dirty="0">
                <a:solidFill>
                  <a:srgbClr val="FFFFFF"/>
                </a:solidFill>
                <a:latin typeface="Calibri"/>
                <a:cs typeface="Calibri"/>
              </a:rPr>
              <a:t> </a:t>
            </a:r>
            <a:r>
              <a:rPr sz="1800" spc="-10" dirty="0">
                <a:solidFill>
                  <a:srgbClr val="FFFFFF"/>
                </a:solidFill>
                <a:latin typeface="Calibri"/>
                <a:cs typeface="Calibri"/>
              </a:rPr>
              <a:t>esaminare;</a:t>
            </a:r>
            <a:endParaRPr sz="1800" dirty="0">
              <a:latin typeface="Calibri"/>
              <a:cs typeface="Calibri"/>
            </a:endParaRPr>
          </a:p>
          <a:p>
            <a:pPr marL="529590" indent="-517525">
              <a:lnSpc>
                <a:spcPct val="100000"/>
              </a:lnSpc>
              <a:buAutoNum type="alphaLcParenR"/>
              <a:tabLst>
                <a:tab pos="528955" algn="l"/>
                <a:tab pos="530225" algn="l"/>
              </a:tabLst>
            </a:pPr>
            <a:r>
              <a:rPr sz="1800" spc="-15" dirty="0">
                <a:solidFill>
                  <a:srgbClr val="FFFFFF"/>
                </a:solidFill>
                <a:latin typeface="Calibri"/>
                <a:cs typeface="Calibri"/>
              </a:rPr>
              <a:t>data </a:t>
            </a:r>
            <a:r>
              <a:rPr sz="1800" dirty="0">
                <a:solidFill>
                  <a:srgbClr val="FFFFFF"/>
                </a:solidFill>
                <a:latin typeface="Calibri"/>
                <a:cs typeface="Calibri"/>
              </a:rPr>
              <a:t>e</a:t>
            </a:r>
            <a:r>
              <a:rPr sz="1800" spc="35" dirty="0">
                <a:solidFill>
                  <a:srgbClr val="FFFFFF"/>
                </a:solidFill>
                <a:latin typeface="Calibri"/>
                <a:cs typeface="Calibri"/>
              </a:rPr>
              <a:t> </a:t>
            </a:r>
            <a:r>
              <a:rPr sz="1800" spc="-10" dirty="0">
                <a:solidFill>
                  <a:srgbClr val="FFFFFF"/>
                </a:solidFill>
                <a:latin typeface="Calibri"/>
                <a:cs typeface="Calibri"/>
              </a:rPr>
              <a:t>sottoscrizione</a:t>
            </a:r>
            <a:r>
              <a:rPr sz="1800" spc="30" dirty="0">
                <a:solidFill>
                  <a:srgbClr val="FFFFFF"/>
                </a:solidFill>
                <a:latin typeface="Calibri"/>
                <a:cs typeface="Calibri"/>
              </a:rPr>
              <a:t> </a:t>
            </a:r>
            <a:r>
              <a:rPr sz="1800" spc="-5" dirty="0">
                <a:solidFill>
                  <a:srgbClr val="FFFFFF"/>
                </a:solidFill>
                <a:latin typeface="Calibri"/>
                <a:cs typeface="Calibri"/>
              </a:rPr>
              <a:t>del</a:t>
            </a:r>
            <a:r>
              <a:rPr sz="1800" spc="10" dirty="0">
                <a:solidFill>
                  <a:srgbClr val="FFFFFF"/>
                </a:solidFill>
                <a:latin typeface="Calibri"/>
                <a:cs typeface="Calibri"/>
              </a:rPr>
              <a:t> </a:t>
            </a:r>
            <a:r>
              <a:rPr sz="1800" spc="-10" dirty="0">
                <a:solidFill>
                  <a:srgbClr val="FFFFFF"/>
                </a:solidFill>
                <a:latin typeface="Calibri"/>
                <a:cs typeface="Calibri"/>
              </a:rPr>
              <a:t>Presidente</a:t>
            </a:r>
            <a:r>
              <a:rPr sz="1800" spc="65" dirty="0">
                <a:solidFill>
                  <a:srgbClr val="FFFFFF"/>
                </a:solidFill>
                <a:latin typeface="Calibri"/>
                <a:cs typeface="Calibri"/>
              </a:rPr>
              <a:t> </a:t>
            </a:r>
            <a:r>
              <a:rPr sz="1800" dirty="0">
                <a:solidFill>
                  <a:srgbClr val="FFFFFF"/>
                </a:solidFill>
                <a:latin typeface="Calibri"/>
                <a:cs typeface="Calibri"/>
              </a:rPr>
              <a:t>e</a:t>
            </a:r>
            <a:r>
              <a:rPr sz="1800" spc="-5" dirty="0">
                <a:solidFill>
                  <a:srgbClr val="FFFFFF"/>
                </a:solidFill>
                <a:latin typeface="Calibri"/>
                <a:cs typeface="Calibri"/>
              </a:rPr>
              <a:t> del</a:t>
            </a:r>
            <a:r>
              <a:rPr sz="1800" spc="10" dirty="0">
                <a:solidFill>
                  <a:srgbClr val="FFFFFF"/>
                </a:solidFill>
                <a:latin typeface="Calibri"/>
                <a:cs typeface="Calibri"/>
              </a:rPr>
              <a:t> </a:t>
            </a:r>
            <a:r>
              <a:rPr sz="1800" spc="-15" dirty="0">
                <a:solidFill>
                  <a:srgbClr val="FFFFFF"/>
                </a:solidFill>
                <a:latin typeface="Calibri"/>
                <a:cs typeface="Calibri"/>
              </a:rPr>
              <a:t>Segretario</a:t>
            </a:r>
            <a:r>
              <a:rPr sz="1800" spc="45" dirty="0">
                <a:solidFill>
                  <a:srgbClr val="FFFFFF"/>
                </a:solidFill>
                <a:latin typeface="Calibri"/>
                <a:cs typeface="Calibri"/>
              </a:rPr>
              <a:t> </a:t>
            </a:r>
            <a:r>
              <a:rPr sz="1800" spc="-15" dirty="0">
                <a:solidFill>
                  <a:srgbClr val="FFFFFF"/>
                </a:solidFill>
                <a:latin typeface="Calibri"/>
                <a:cs typeface="Calibri"/>
              </a:rPr>
              <a:t>della</a:t>
            </a:r>
            <a:r>
              <a:rPr sz="1800" spc="60" dirty="0">
                <a:solidFill>
                  <a:srgbClr val="FFFFFF"/>
                </a:solidFill>
                <a:latin typeface="Calibri"/>
                <a:cs typeface="Calibri"/>
              </a:rPr>
              <a:t> </a:t>
            </a:r>
            <a:r>
              <a:rPr sz="1800" spc="-10" dirty="0">
                <a:solidFill>
                  <a:srgbClr val="FFFFFF"/>
                </a:solidFill>
                <a:latin typeface="Calibri"/>
                <a:cs typeface="Calibri"/>
              </a:rPr>
              <a:t>Sezione.</a:t>
            </a:r>
            <a:endParaRPr sz="1800" dirty="0">
              <a:latin typeface="Calibri"/>
              <a:cs typeface="Calibri"/>
            </a:endParaRPr>
          </a:p>
        </p:txBody>
      </p:sp>
      <p:grpSp>
        <p:nvGrpSpPr>
          <p:cNvPr id="13" name="object 13"/>
          <p:cNvGrpSpPr/>
          <p:nvPr/>
        </p:nvGrpSpPr>
        <p:grpSpPr>
          <a:xfrm>
            <a:off x="5733288" y="5061203"/>
            <a:ext cx="836930" cy="416559"/>
            <a:chOff x="5733288" y="5061203"/>
            <a:chExt cx="836930" cy="416559"/>
          </a:xfrm>
        </p:grpSpPr>
        <p:sp>
          <p:nvSpPr>
            <p:cNvPr id="14" name="object 14"/>
            <p:cNvSpPr/>
            <p:nvPr/>
          </p:nvSpPr>
          <p:spPr>
            <a:xfrm>
              <a:off x="5740146" y="5068061"/>
              <a:ext cx="822960" cy="402590"/>
            </a:xfrm>
            <a:custGeom>
              <a:avLst/>
              <a:gdLst/>
              <a:ahLst/>
              <a:cxnLst/>
              <a:rect l="l" t="t" r="r" b="b"/>
              <a:pathLst>
                <a:path w="822959" h="402589">
                  <a:moveTo>
                    <a:pt x="617219" y="0"/>
                  </a:moveTo>
                  <a:lnTo>
                    <a:pt x="205739" y="0"/>
                  </a:lnTo>
                  <a:lnTo>
                    <a:pt x="205739" y="201168"/>
                  </a:lnTo>
                  <a:lnTo>
                    <a:pt x="0" y="201168"/>
                  </a:lnTo>
                  <a:lnTo>
                    <a:pt x="411479" y="402335"/>
                  </a:lnTo>
                  <a:lnTo>
                    <a:pt x="822959" y="201168"/>
                  </a:lnTo>
                  <a:lnTo>
                    <a:pt x="617219" y="201168"/>
                  </a:lnTo>
                  <a:lnTo>
                    <a:pt x="617219" y="0"/>
                  </a:lnTo>
                  <a:close/>
                </a:path>
              </a:pathLst>
            </a:custGeom>
            <a:solidFill>
              <a:srgbClr val="FFFF00"/>
            </a:solidFill>
          </p:spPr>
          <p:txBody>
            <a:bodyPr wrap="square" lIns="0" tIns="0" rIns="0" bIns="0" rtlCol="0"/>
            <a:lstStyle/>
            <a:p>
              <a:endParaRPr/>
            </a:p>
          </p:txBody>
        </p:sp>
        <p:sp>
          <p:nvSpPr>
            <p:cNvPr id="15" name="object 15"/>
            <p:cNvSpPr/>
            <p:nvPr/>
          </p:nvSpPr>
          <p:spPr>
            <a:xfrm>
              <a:off x="5740146" y="5068061"/>
              <a:ext cx="822960" cy="402590"/>
            </a:xfrm>
            <a:custGeom>
              <a:avLst/>
              <a:gdLst/>
              <a:ahLst/>
              <a:cxnLst/>
              <a:rect l="l" t="t" r="r" b="b"/>
              <a:pathLst>
                <a:path w="822959" h="402589">
                  <a:moveTo>
                    <a:pt x="0" y="201168"/>
                  </a:moveTo>
                  <a:lnTo>
                    <a:pt x="205739" y="201168"/>
                  </a:lnTo>
                  <a:lnTo>
                    <a:pt x="205739" y="0"/>
                  </a:lnTo>
                  <a:lnTo>
                    <a:pt x="617219" y="0"/>
                  </a:lnTo>
                  <a:lnTo>
                    <a:pt x="617219" y="201168"/>
                  </a:lnTo>
                  <a:lnTo>
                    <a:pt x="822959" y="201168"/>
                  </a:lnTo>
                  <a:lnTo>
                    <a:pt x="411479" y="402335"/>
                  </a:lnTo>
                  <a:lnTo>
                    <a:pt x="0" y="201168"/>
                  </a:lnTo>
                  <a:close/>
                </a:path>
              </a:pathLst>
            </a:custGeom>
            <a:ln w="13716">
              <a:solidFill>
                <a:srgbClr val="41709C"/>
              </a:solidFill>
            </a:ln>
          </p:spPr>
          <p:txBody>
            <a:bodyPr wrap="square" lIns="0" tIns="0" rIns="0" bIns="0" rtlCol="0"/>
            <a:lstStyle/>
            <a:p>
              <a:endParaRPr/>
            </a:p>
          </p:txBody>
        </p:sp>
      </p:grpSp>
      <p:sp>
        <p:nvSpPr>
          <p:cNvPr id="16" name="object 16"/>
          <p:cNvSpPr txBox="1"/>
          <p:nvPr/>
        </p:nvSpPr>
        <p:spPr>
          <a:xfrm>
            <a:off x="2082545" y="5516117"/>
            <a:ext cx="8339455" cy="1097280"/>
          </a:xfrm>
          <a:prstGeom prst="rect">
            <a:avLst/>
          </a:prstGeom>
          <a:solidFill>
            <a:srgbClr val="2D75B6">
              <a:alpha val="87057"/>
            </a:srgbClr>
          </a:solidFill>
          <a:ln w="13715">
            <a:solidFill>
              <a:srgbClr val="507D31"/>
            </a:solidFill>
          </a:ln>
        </p:spPr>
        <p:txBody>
          <a:bodyPr vert="horz" wrap="square" lIns="0" tIns="105410" rIns="0" bIns="0" rtlCol="0">
            <a:spAutoFit/>
          </a:bodyPr>
          <a:lstStyle/>
          <a:p>
            <a:pPr marL="460375">
              <a:lnSpc>
                <a:spcPts val="2400"/>
              </a:lnSpc>
              <a:spcBef>
                <a:spcPts val="830"/>
              </a:spcBef>
            </a:pPr>
            <a:r>
              <a:rPr sz="2000" u="sng" spc="5" dirty="0">
                <a:solidFill>
                  <a:srgbClr val="FFFFFF"/>
                </a:solidFill>
                <a:uFill>
                  <a:solidFill>
                    <a:srgbClr val="FFFFFF"/>
                  </a:solidFill>
                </a:uFill>
                <a:latin typeface="Calibri"/>
                <a:cs typeface="Calibri"/>
              </a:rPr>
              <a:t>Notifica</a:t>
            </a:r>
            <a:r>
              <a:rPr sz="2000" u="sng" spc="-85" dirty="0">
                <a:solidFill>
                  <a:srgbClr val="FFFFFF"/>
                </a:solidFill>
                <a:uFill>
                  <a:solidFill>
                    <a:srgbClr val="FFFFFF"/>
                  </a:solidFill>
                </a:uFill>
                <a:latin typeface="Calibri"/>
                <a:cs typeface="Calibri"/>
              </a:rPr>
              <a:t> </a:t>
            </a:r>
            <a:r>
              <a:rPr sz="2000" u="sng" spc="5" dirty="0">
                <a:solidFill>
                  <a:srgbClr val="FFFFFF"/>
                </a:solidFill>
                <a:uFill>
                  <a:solidFill>
                    <a:srgbClr val="FFFFFF"/>
                  </a:solidFill>
                </a:uFill>
                <a:latin typeface="Calibri"/>
                <a:cs typeface="Calibri"/>
              </a:rPr>
              <a:t>a</a:t>
            </a:r>
            <a:r>
              <a:rPr sz="2000" u="sng" spc="-5" dirty="0">
                <a:solidFill>
                  <a:srgbClr val="FFFFFF"/>
                </a:solidFill>
                <a:uFill>
                  <a:solidFill>
                    <a:srgbClr val="FFFFFF"/>
                  </a:solidFill>
                </a:uFill>
                <a:latin typeface="Calibri"/>
                <a:cs typeface="Calibri"/>
              </a:rPr>
              <a:t> </a:t>
            </a:r>
            <a:r>
              <a:rPr sz="2000" u="sng" spc="-10" dirty="0">
                <a:solidFill>
                  <a:srgbClr val="FFFFFF"/>
                </a:solidFill>
                <a:uFill>
                  <a:solidFill>
                    <a:srgbClr val="FFFFFF"/>
                  </a:solidFill>
                </a:uFill>
                <a:latin typeface="Calibri"/>
                <a:cs typeface="Calibri"/>
              </a:rPr>
              <a:t>mezzo</a:t>
            </a:r>
            <a:r>
              <a:rPr sz="2000" u="sng" spc="-35" dirty="0">
                <a:solidFill>
                  <a:srgbClr val="FFFFFF"/>
                </a:solidFill>
                <a:uFill>
                  <a:solidFill>
                    <a:srgbClr val="FFFFFF"/>
                  </a:solidFill>
                </a:uFill>
                <a:latin typeface="Calibri"/>
                <a:cs typeface="Calibri"/>
              </a:rPr>
              <a:t> </a:t>
            </a:r>
            <a:r>
              <a:rPr sz="2000" u="sng" spc="-10" dirty="0">
                <a:solidFill>
                  <a:srgbClr val="FFFFFF"/>
                </a:solidFill>
                <a:uFill>
                  <a:solidFill>
                    <a:srgbClr val="FFFFFF"/>
                  </a:solidFill>
                </a:uFill>
                <a:latin typeface="Calibri"/>
                <a:cs typeface="Calibri"/>
              </a:rPr>
              <a:t>PEC </a:t>
            </a:r>
            <a:r>
              <a:rPr sz="2000" u="sng" spc="5" dirty="0">
                <a:solidFill>
                  <a:srgbClr val="FFFFFF"/>
                </a:solidFill>
                <a:uFill>
                  <a:solidFill>
                    <a:srgbClr val="FFFFFF"/>
                  </a:solidFill>
                </a:uFill>
                <a:latin typeface="Calibri"/>
                <a:cs typeface="Calibri"/>
              </a:rPr>
              <a:t>o</a:t>
            </a:r>
            <a:r>
              <a:rPr sz="2000" u="sng" dirty="0">
                <a:solidFill>
                  <a:srgbClr val="FFFFFF"/>
                </a:solidFill>
                <a:uFill>
                  <a:solidFill>
                    <a:srgbClr val="FFFFFF"/>
                  </a:solidFill>
                </a:uFill>
                <a:latin typeface="Calibri"/>
                <a:cs typeface="Calibri"/>
              </a:rPr>
              <a:t> </a:t>
            </a:r>
            <a:r>
              <a:rPr sz="2000" u="sng" spc="-45" dirty="0">
                <a:solidFill>
                  <a:srgbClr val="FFFFFF"/>
                </a:solidFill>
                <a:uFill>
                  <a:solidFill>
                    <a:srgbClr val="FFFFFF"/>
                  </a:solidFill>
                </a:uFill>
                <a:latin typeface="Calibri"/>
                <a:cs typeface="Calibri"/>
              </a:rPr>
              <a:t>Uff.</a:t>
            </a:r>
            <a:r>
              <a:rPr sz="2000" u="sng" spc="30" dirty="0">
                <a:solidFill>
                  <a:srgbClr val="FFFFFF"/>
                </a:solidFill>
                <a:uFill>
                  <a:solidFill>
                    <a:srgbClr val="FFFFFF"/>
                  </a:solidFill>
                </a:uFill>
                <a:latin typeface="Calibri"/>
                <a:cs typeface="Calibri"/>
              </a:rPr>
              <a:t> </a:t>
            </a:r>
            <a:r>
              <a:rPr sz="2000" u="sng" spc="-5" dirty="0">
                <a:solidFill>
                  <a:srgbClr val="FFFFFF"/>
                </a:solidFill>
                <a:uFill>
                  <a:solidFill>
                    <a:srgbClr val="FFFFFF"/>
                  </a:solidFill>
                </a:uFill>
                <a:latin typeface="Calibri"/>
                <a:cs typeface="Calibri"/>
              </a:rPr>
              <a:t>Giud.</a:t>
            </a:r>
            <a:r>
              <a:rPr sz="2000" u="sng" spc="-20" dirty="0">
                <a:solidFill>
                  <a:srgbClr val="FFFFFF"/>
                </a:solidFill>
                <a:uFill>
                  <a:solidFill>
                    <a:srgbClr val="FFFFFF"/>
                  </a:solidFill>
                </a:uFill>
                <a:latin typeface="Calibri"/>
                <a:cs typeface="Calibri"/>
              </a:rPr>
              <a:t> </a:t>
            </a:r>
            <a:r>
              <a:rPr sz="2000" u="sng" spc="5" dirty="0">
                <a:solidFill>
                  <a:srgbClr val="FFFFFF"/>
                </a:solidFill>
                <a:uFill>
                  <a:solidFill>
                    <a:srgbClr val="FFFFFF"/>
                  </a:solidFill>
                </a:uFill>
                <a:latin typeface="Calibri"/>
                <a:cs typeface="Calibri"/>
              </a:rPr>
              <a:t>almeno</a:t>
            </a:r>
            <a:r>
              <a:rPr sz="2000" u="sng" spc="-40" dirty="0">
                <a:solidFill>
                  <a:srgbClr val="FFFFFF"/>
                </a:solidFill>
                <a:uFill>
                  <a:solidFill>
                    <a:srgbClr val="FFFFFF"/>
                  </a:solidFill>
                </a:uFill>
                <a:latin typeface="Calibri"/>
                <a:cs typeface="Calibri"/>
              </a:rPr>
              <a:t> </a:t>
            </a:r>
            <a:r>
              <a:rPr sz="2000" u="sng" spc="-5" dirty="0">
                <a:solidFill>
                  <a:srgbClr val="FFFFFF"/>
                </a:solidFill>
                <a:uFill>
                  <a:solidFill>
                    <a:srgbClr val="FFFFFF"/>
                  </a:solidFill>
                </a:uFill>
                <a:latin typeface="Calibri"/>
                <a:cs typeface="Calibri"/>
              </a:rPr>
              <a:t>30</a:t>
            </a:r>
            <a:r>
              <a:rPr sz="2000" u="sng" spc="5" dirty="0">
                <a:solidFill>
                  <a:srgbClr val="FFFFFF"/>
                </a:solidFill>
                <a:uFill>
                  <a:solidFill>
                    <a:srgbClr val="FFFFFF"/>
                  </a:solidFill>
                </a:uFill>
                <a:latin typeface="Calibri"/>
                <a:cs typeface="Calibri"/>
              </a:rPr>
              <a:t> gg.</a:t>
            </a:r>
            <a:r>
              <a:rPr sz="2000" u="sng" spc="-20" dirty="0">
                <a:solidFill>
                  <a:srgbClr val="FFFFFF"/>
                </a:solidFill>
                <a:uFill>
                  <a:solidFill>
                    <a:srgbClr val="FFFFFF"/>
                  </a:solidFill>
                </a:uFill>
                <a:latin typeface="Calibri"/>
                <a:cs typeface="Calibri"/>
              </a:rPr>
              <a:t> </a:t>
            </a:r>
            <a:r>
              <a:rPr sz="2000" u="sng" spc="5" dirty="0">
                <a:solidFill>
                  <a:srgbClr val="FFFFFF"/>
                </a:solidFill>
                <a:uFill>
                  <a:solidFill>
                    <a:srgbClr val="FFFFFF"/>
                  </a:solidFill>
                </a:uFill>
                <a:latin typeface="Calibri"/>
                <a:cs typeface="Calibri"/>
              </a:rPr>
              <a:t>liberi</a:t>
            </a:r>
            <a:r>
              <a:rPr sz="2000" u="sng" spc="-45" dirty="0">
                <a:solidFill>
                  <a:srgbClr val="FFFFFF"/>
                </a:solidFill>
                <a:uFill>
                  <a:solidFill>
                    <a:srgbClr val="FFFFFF"/>
                  </a:solidFill>
                </a:uFill>
                <a:latin typeface="Calibri"/>
                <a:cs typeface="Calibri"/>
              </a:rPr>
              <a:t> </a:t>
            </a:r>
            <a:r>
              <a:rPr sz="2000" u="sng" spc="5" dirty="0">
                <a:solidFill>
                  <a:srgbClr val="FFFFFF"/>
                </a:solidFill>
                <a:uFill>
                  <a:solidFill>
                    <a:srgbClr val="FFFFFF"/>
                  </a:solidFill>
                </a:uFill>
                <a:latin typeface="Calibri"/>
                <a:cs typeface="Calibri"/>
              </a:rPr>
              <a:t>prima</a:t>
            </a:r>
            <a:r>
              <a:rPr sz="2000" u="sng" spc="-45" dirty="0">
                <a:solidFill>
                  <a:srgbClr val="FFFFFF"/>
                </a:solidFill>
                <a:uFill>
                  <a:solidFill>
                    <a:srgbClr val="FFFFFF"/>
                  </a:solidFill>
                </a:uFill>
                <a:latin typeface="Calibri"/>
                <a:cs typeface="Calibri"/>
              </a:rPr>
              <a:t> </a:t>
            </a:r>
            <a:r>
              <a:rPr sz="2000" u="sng" spc="-10" dirty="0">
                <a:solidFill>
                  <a:srgbClr val="FFFFFF"/>
                </a:solidFill>
                <a:uFill>
                  <a:solidFill>
                    <a:srgbClr val="FFFFFF"/>
                  </a:solidFill>
                </a:uFill>
                <a:latin typeface="Calibri"/>
                <a:cs typeface="Calibri"/>
              </a:rPr>
              <a:t>dell’udienza</a:t>
            </a:r>
            <a:endParaRPr sz="2000">
              <a:latin typeface="Calibri"/>
              <a:cs typeface="Calibri"/>
            </a:endParaRPr>
          </a:p>
          <a:p>
            <a:pPr marL="433070" indent="-344170">
              <a:lnSpc>
                <a:spcPct val="100000"/>
              </a:lnSpc>
              <a:buAutoNum type="arabicParenR"/>
              <a:tabLst>
                <a:tab pos="433070" algn="l"/>
                <a:tab pos="433705" algn="l"/>
              </a:tabLst>
            </a:pPr>
            <a:r>
              <a:rPr sz="1800" spc="-10" dirty="0">
                <a:solidFill>
                  <a:srgbClr val="FFFFFF"/>
                </a:solidFill>
                <a:latin typeface="Calibri"/>
                <a:cs typeface="Calibri"/>
              </a:rPr>
              <a:t>Incolpato</a:t>
            </a:r>
            <a:r>
              <a:rPr sz="1800" spc="-35" dirty="0">
                <a:solidFill>
                  <a:srgbClr val="FFFFFF"/>
                </a:solidFill>
                <a:latin typeface="Calibri"/>
                <a:cs typeface="Calibri"/>
              </a:rPr>
              <a:t> </a:t>
            </a:r>
            <a:r>
              <a:rPr sz="1800" dirty="0">
                <a:solidFill>
                  <a:srgbClr val="FFFFFF"/>
                </a:solidFill>
                <a:latin typeface="Calibri"/>
                <a:cs typeface="Calibri"/>
              </a:rPr>
              <a:t>e</a:t>
            </a:r>
            <a:r>
              <a:rPr sz="1800" spc="20" dirty="0">
                <a:solidFill>
                  <a:srgbClr val="FFFFFF"/>
                </a:solidFill>
                <a:latin typeface="Calibri"/>
                <a:cs typeface="Calibri"/>
              </a:rPr>
              <a:t> </a:t>
            </a:r>
            <a:r>
              <a:rPr sz="1800" spc="-20" dirty="0">
                <a:solidFill>
                  <a:srgbClr val="FFFFFF"/>
                </a:solidFill>
                <a:latin typeface="Calibri"/>
                <a:cs typeface="Calibri"/>
              </a:rPr>
              <a:t>difensore</a:t>
            </a:r>
            <a:endParaRPr sz="1800">
              <a:latin typeface="Calibri"/>
              <a:cs typeface="Calibri"/>
            </a:endParaRPr>
          </a:p>
          <a:p>
            <a:pPr marL="433070" indent="-344170">
              <a:lnSpc>
                <a:spcPct val="100000"/>
              </a:lnSpc>
              <a:buAutoNum type="arabicParenR"/>
              <a:tabLst>
                <a:tab pos="433070" algn="l"/>
                <a:tab pos="433705" algn="l"/>
              </a:tabLst>
            </a:pPr>
            <a:r>
              <a:rPr sz="1800" spc="-215" dirty="0">
                <a:solidFill>
                  <a:srgbClr val="FFFFFF"/>
                </a:solidFill>
                <a:latin typeface="Calibri"/>
                <a:cs typeface="Calibri"/>
              </a:rPr>
              <a:t>P</a:t>
            </a:r>
            <a:r>
              <a:rPr sz="1800" spc="10" dirty="0">
                <a:solidFill>
                  <a:srgbClr val="FFFFFF"/>
                </a:solidFill>
                <a:latin typeface="Calibri"/>
                <a:cs typeface="Calibri"/>
              </a:rPr>
              <a:t>.</a:t>
            </a:r>
            <a:r>
              <a:rPr sz="1800" spc="5" dirty="0">
                <a:solidFill>
                  <a:srgbClr val="FFFFFF"/>
                </a:solidFill>
                <a:latin typeface="Calibri"/>
                <a:cs typeface="Calibri"/>
              </a:rPr>
              <a:t>M</a:t>
            </a:r>
            <a:r>
              <a:rPr sz="1800" dirty="0">
                <a:solidFill>
                  <a:srgbClr val="FFFFFF"/>
                </a:solidFill>
                <a:latin typeface="Calibri"/>
                <a:cs typeface="Calibri"/>
              </a:rPr>
              <a:t>.</a:t>
            </a:r>
            <a:r>
              <a:rPr sz="1800" spc="-75" dirty="0">
                <a:solidFill>
                  <a:srgbClr val="FFFFFF"/>
                </a:solidFill>
                <a:latin typeface="Calibri"/>
                <a:cs typeface="Calibri"/>
              </a:rPr>
              <a:t> </a:t>
            </a:r>
            <a:r>
              <a:rPr sz="1800" spc="-15" dirty="0">
                <a:solidFill>
                  <a:srgbClr val="FFFFFF"/>
                </a:solidFill>
                <a:latin typeface="Calibri"/>
                <a:cs typeface="Calibri"/>
              </a:rPr>
              <a:t>d</a:t>
            </a:r>
            <a:r>
              <a:rPr sz="1800" spc="-20" dirty="0">
                <a:solidFill>
                  <a:srgbClr val="FFFFFF"/>
                </a:solidFill>
                <a:latin typeface="Calibri"/>
                <a:cs typeface="Calibri"/>
              </a:rPr>
              <a:t>i</a:t>
            </a:r>
            <a:r>
              <a:rPr sz="1800" spc="-25" dirty="0">
                <a:solidFill>
                  <a:srgbClr val="FFFFFF"/>
                </a:solidFill>
                <a:latin typeface="Calibri"/>
                <a:cs typeface="Calibri"/>
              </a:rPr>
              <a:t>s</a:t>
            </a:r>
            <a:r>
              <a:rPr sz="1800" spc="5" dirty="0">
                <a:solidFill>
                  <a:srgbClr val="FFFFFF"/>
                </a:solidFill>
                <a:latin typeface="Calibri"/>
                <a:cs typeface="Calibri"/>
              </a:rPr>
              <a:t>t</a:t>
            </a:r>
            <a:r>
              <a:rPr sz="1800" spc="-55" dirty="0">
                <a:solidFill>
                  <a:srgbClr val="FFFFFF"/>
                </a:solidFill>
                <a:latin typeface="Calibri"/>
                <a:cs typeface="Calibri"/>
              </a:rPr>
              <a:t>r</a:t>
            </a:r>
            <a:r>
              <a:rPr sz="1800" dirty="0">
                <a:solidFill>
                  <a:srgbClr val="FFFFFF"/>
                </a:solidFill>
                <a:latin typeface="Calibri"/>
                <a:cs typeface="Calibri"/>
              </a:rPr>
              <a:t>e</a:t>
            </a:r>
            <a:r>
              <a:rPr sz="1800" spc="-25" dirty="0">
                <a:solidFill>
                  <a:srgbClr val="FFFFFF"/>
                </a:solidFill>
                <a:latin typeface="Calibri"/>
                <a:cs typeface="Calibri"/>
              </a:rPr>
              <a:t>t</a:t>
            </a:r>
            <a:r>
              <a:rPr sz="1800" spc="5" dirty="0">
                <a:solidFill>
                  <a:srgbClr val="FFFFFF"/>
                </a:solidFill>
                <a:latin typeface="Calibri"/>
                <a:cs typeface="Calibri"/>
              </a:rPr>
              <a:t>t</a:t>
            </a:r>
            <a:r>
              <a:rPr sz="1800" spc="-15" dirty="0">
                <a:solidFill>
                  <a:srgbClr val="FFFFFF"/>
                </a:solidFill>
                <a:latin typeface="Calibri"/>
                <a:cs typeface="Calibri"/>
              </a:rPr>
              <a:t>u</a:t>
            </a:r>
            <a:r>
              <a:rPr sz="1800" dirty="0">
                <a:solidFill>
                  <a:srgbClr val="FFFFFF"/>
                </a:solidFill>
                <a:latin typeface="Calibri"/>
                <a:cs typeface="Calibri"/>
              </a:rPr>
              <a:t>a</a:t>
            </a:r>
            <a:r>
              <a:rPr sz="1800" spc="-20" dirty="0">
                <a:solidFill>
                  <a:srgbClr val="FFFFFF"/>
                </a:solidFill>
                <a:latin typeface="Calibri"/>
                <a:cs typeface="Calibri"/>
              </a:rPr>
              <a:t>l</a:t>
            </a:r>
            <a:r>
              <a:rPr sz="1800" dirty="0">
                <a:solidFill>
                  <a:srgbClr val="FFFFFF"/>
                </a:solidFill>
                <a:latin typeface="Calibri"/>
                <a:cs typeface="Calibri"/>
              </a:rPr>
              <a:t>e</a:t>
            </a:r>
            <a:endParaRPr sz="1800">
              <a:latin typeface="Calibri"/>
              <a:cs typeface="Calibri"/>
            </a:endParaRPr>
          </a:p>
        </p:txBody>
      </p:sp>
      <p:sp>
        <p:nvSpPr>
          <p:cNvPr id="18" name="Segnaposto piè di pagina 11"/>
          <p:cNvSpPr txBox="1">
            <a:spLocks/>
          </p:cNvSpPr>
          <p:nvPr/>
        </p:nvSpPr>
        <p:spPr>
          <a:xfrm>
            <a:off x="10384678" y="6574224"/>
            <a:ext cx="1644698" cy="169277"/>
          </a:xfrm>
          <a:prstGeom prst="rect">
            <a:avLst/>
          </a:prstGeom>
        </p:spPr>
        <p:txBody>
          <a:bodyPr wrap="square" lIns="0" tIns="0" rIns="0" bIns="0">
            <a:spAutoFit/>
          </a:bodyPr>
          <a:lstStyle>
            <a:defPPr>
              <a:defRPr lang="it-IT"/>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t-IT" sz="1100" dirty="0" smtClean="0">
                <a:solidFill>
                  <a:schemeClr val="accent2">
                    <a:lumMod val="75000"/>
                  </a:schemeClr>
                </a:solidFill>
                <a:effectLst>
                  <a:outerShdw blurRad="38100" dist="38100" dir="2700000" algn="tl">
                    <a:srgbClr val="000000">
                      <a:alpha val="43137"/>
                    </a:srgbClr>
                  </a:outerShdw>
                </a:effectLst>
              </a:rPr>
              <a:t>Avv. Aurelia </a:t>
            </a:r>
            <a:r>
              <a:rPr lang="it-IT" sz="1100" dirty="0" err="1" smtClean="0">
                <a:solidFill>
                  <a:schemeClr val="accent2">
                    <a:lumMod val="75000"/>
                  </a:schemeClr>
                </a:solidFill>
                <a:effectLst>
                  <a:outerShdw blurRad="38100" dist="38100" dir="2700000" algn="tl">
                    <a:srgbClr val="000000">
                      <a:alpha val="43137"/>
                    </a:srgbClr>
                  </a:outerShdw>
                </a:effectLst>
              </a:rPr>
              <a:t>Panetta</a:t>
            </a:r>
            <a:r>
              <a:rPr lang="it-IT" sz="1100" dirty="0" smtClean="0">
                <a:solidFill>
                  <a:schemeClr val="accent2">
                    <a:lumMod val="75000"/>
                  </a:schemeClr>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TotalTime>
  <Words>2103</Words>
  <Application>Microsoft Office PowerPoint</Application>
  <PresentationFormat>Widescreen</PresentationFormat>
  <Paragraphs>220</Paragraphs>
  <Slides>20</Slides>
  <Notes>6</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Arial</vt:lpstr>
      <vt:lpstr>Calibri</vt:lpstr>
      <vt:lpstr>Calibri Light</vt:lpstr>
      <vt:lpstr>Times New Roman</vt:lpstr>
      <vt:lpstr>Office Theme</vt:lpstr>
      <vt:lpstr>IL PROCEDIMENTO  DISCIPLINARE</vt:lpstr>
      <vt:lpstr>Presentazione standard di PowerPoint</vt:lpstr>
      <vt:lpstr>Quando il COA riceve la notizia dell’illecito</vt:lpstr>
      <vt:lpstr>FASE ISTRUTTORIA PRELIMINARE</vt:lpstr>
      <vt:lpstr>FASE ISTRUTTORIA PRELIMINARE</vt:lpstr>
      <vt:lpstr>FASE ISTRUTTORIA PRELIMINARE</vt:lpstr>
      <vt:lpstr>FASE ISTRUTTORIA PRELIMINARE art. 17 Reg. 2/14</vt:lpstr>
      <vt:lpstr>FASE ISTRUTTORIA</vt:lpstr>
      <vt:lpstr>CITAZIONE A GIUDIZIO [art. 59 co. 2 lett. d) - artt. 20 e 21 Reg.2/14]</vt:lpstr>
      <vt:lpstr>DIBATTIMENTO (Art. 59 L. 247/2012 e 22-24 Reg. 2/2014 CNF)</vt:lpstr>
      <vt:lpstr>DIBATTIMENTO (Art. 59 L. 247/2012 e 22-24 Reg. 2/2014 CNF)</vt:lpstr>
      <vt:lpstr>DIBATTIMENTO (Art. 59 L. 247/2012 e 22-24 Reg. 2/2014 CNF)</vt:lpstr>
      <vt:lpstr>Presentazione standard di PowerPoint</vt:lpstr>
      <vt:lpstr>Presentazione standard di PowerPoint</vt:lpstr>
      <vt:lpstr>Presentazione standard di PowerPoint</vt:lpstr>
      <vt:lpstr>Presentazione standard di PowerPoint</vt:lpstr>
      <vt:lpstr>Presentazione standard di PowerPoint</vt:lpstr>
      <vt:lpstr>SENTENZE C.N.F. IMMEDIATAMENTE ESECUTIVE</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PROCEDIMENTO DISCIPLINARE</dc:title>
  <dc:creator>aurelia</dc:creator>
  <cp:lastModifiedBy>Aurelia Panetta </cp:lastModifiedBy>
  <cp:revision>20</cp:revision>
  <dcterms:created xsi:type="dcterms:W3CDTF">2021-07-20T16:08:52Z</dcterms:created>
  <dcterms:modified xsi:type="dcterms:W3CDTF">2021-07-21T15:38:47Z</dcterms:modified>
  <cp:contentStatus>Finale</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2019-12-16T00:00:00Z</vt:filetime>
  </property>
  <property fmtid="{D5CDD505-2E9C-101B-9397-08002B2CF9AE}" pid="3" name="Creator">
    <vt:lpwstr>Microsoft® PowerPoint® 2016</vt:lpwstr>
  </property>
  <property fmtid="{D5CDD505-2E9C-101B-9397-08002B2CF9AE}" pid="4" name="LastSaved">
    <vt:filetime>2021-07-20T00:00:00Z</vt:filetime>
  </property>
  <property fmtid="{D5CDD505-2E9C-101B-9397-08002B2CF9AE}" pid="5" name="_MarkAsFinal">
    <vt:bool>true</vt:bool>
  </property>
</Properties>
</file>